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24"/>
  </p:normalViewPr>
  <p:slideViewPr>
    <p:cSldViewPr>
      <p:cViewPr varScale="1">
        <p:scale>
          <a:sx n="83" d="100"/>
          <a:sy n="83" d="100"/>
        </p:scale>
        <p:origin x="224" y="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72.png"/><Relationship Id="rId18" Type="http://schemas.openxmlformats.org/officeDocument/2006/relationships/image" Target="../media/image192.png"/><Relationship Id="rId3" Type="http://schemas.openxmlformats.org/officeDocument/2006/relationships/image" Target="../media/image158.png"/><Relationship Id="rId21" Type="http://schemas.openxmlformats.org/officeDocument/2006/relationships/image" Target="../media/image195.jp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17" Type="http://schemas.openxmlformats.org/officeDocument/2006/relationships/image" Target="../media/image191.png"/><Relationship Id="rId2" Type="http://schemas.openxmlformats.org/officeDocument/2006/relationships/image" Target="../media/image159.png"/><Relationship Id="rId16" Type="http://schemas.openxmlformats.org/officeDocument/2006/relationships/image" Target="../media/image175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90.png"/><Relationship Id="rId5" Type="http://schemas.openxmlformats.org/officeDocument/2006/relationships/image" Target="../media/image161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19" Type="http://schemas.openxmlformats.org/officeDocument/2006/relationships/image" Target="../media/image193.png"/><Relationship Id="rId4" Type="http://schemas.openxmlformats.org/officeDocument/2006/relationships/image" Target="../media/image176.png"/><Relationship Id="rId9" Type="http://schemas.openxmlformats.org/officeDocument/2006/relationships/image" Target="../media/image189.png"/><Relationship Id="rId14" Type="http://schemas.openxmlformats.org/officeDocument/2006/relationships/image" Target="../media/image166.png"/><Relationship Id="rId22" Type="http://schemas.openxmlformats.org/officeDocument/2006/relationships/image" Target="../media/image19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2.png"/><Relationship Id="rId3" Type="http://schemas.openxmlformats.org/officeDocument/2006/relationships/image" Target="../media/image161.png"/><Relationship Id="rId7" Type="http://schemas.openxmlformats.org/officeDocument/2006/relationships/image" Target="../media/image189.png"/><Relationship Id="rId12" Type="http://schemas.openxmlformats.org/officeDocument/2006/relationships/image" Target="../media/image172.png"/><Relationship Id="rId17" Type="http://schemas.openxmlformats.org/officeDocument/2006/relationships/image" Target="../media/image198.png"/><Relationship Id="rId2" Type="http://schemas.openxmlformats.org/officeDocument/2006/relationships/image" Target="../media/image158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64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97.png"/><Relationship Id="rId4" Type="http://schemas.openxmlformats.org/officeDocument/2006/relationships/image" Target="../media/image162.png"/><Relationship Id="rId9" Type="http://schemas.openxmlformats.org/officeDocument/2006/relationships/image" Target="../media/image190.png"/><Relationship Id="rId1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0.png"/><Relationship Id="rId4" Type="http://schemas.openxmlformats.org/officeDocument/2006/relationships/image" Target="../media/image199.jp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6.png"/><Relationship Id="rId21" Type="http://schemas.openxmlformats.org/officeDocument/2006/relationships/image" Target="../media/image220.png"/><Relationship Id="rId42" Type="http://schemas.openxmlformats.org/officeDocument/2006/relationships/image" Target="../media/image241.png"/><Relationship Id="rId63" Type="http://schemas.openxmlformats.org/officeDocument/2006/relationships/image" Target="../media/image262.png"/><Relationship Id="rId84" Type="http://schemas.openxmlformats.org/officeDocument/2006/relationships/image" Target="../media/image283.png"/><Relationship Id="rId138" Type="http://schemas.openxmlformats.org/officeDocument/2006/relationships/image" Target="../media/image337.png"/><Relationship Id="rId107" Type="http://schemas.openxmlformats.org/officeDocument/2006/relationships/image" Target="../media/image306.png"/><Relationship Id="rId11" Type="http://schemas.openxmlformats.org/officeDocument/2006/relationships/image" Target="../media/image210.png"/><Relationship Id="rId32" Type="http://schemas.openxmlformats.org/officeDocument/2006/relationships/image" Target="../media/image231.png"/><Relationship Id="rId53" Type="http://schemas.openxmlformats.org/officeDocument/2006/relationships/image" Target="../media/image252.png"/><Relationship Id="rId74" Type="http://schemas.openxmlformats.org/officeDocument/2006/relationships/image" Target="../media/image273.png"/><Relationship Id="rId128" Type="http://schemas.openxmlformats.org/officeDocument/2006/relationships/image" Target="../media/image327.png"/><Relationship Id="rId149" Type="http://schemas.openxmlformats.org/officeDocument/2006/relationships/image" Target="../media/image348.png"/><Relationship Id="rId5" Type="http://schemas.openxmlformats.org/officeDocument/2006/relationships/image" Target="../media/image204.png"/><Relationship Id="rId95" Type="http://schemas.openxmlformats.org/officeDocument/2006/relationships/image" Target="../media/image294.png"/><Relationship Id="rId22" Type="http://schemas.openxmlformats.org/officeDocument/2006/relationships/image" Target="../media/image221.png"/><Relationship Id="rId43" Type="http://schemas.openxmlformats.org/officeDocument/2006/relationships/image" Target="../media/image242.png"/><Relationship Id="rId64" Type="http://schemas.openxmlformats.org/officeDocument/2006/relationships/image" Target="../media/image263.png"/><Relationship Id="rId118" Type="http://schemas.openxmlformats.org/officeDocument/2006/relationships/image" Target="../media/image317.png"/><Relationship Id="rId139" Type="http://schemas.openxmlformats.org/officeDocument/2006/relationships/image" Target="../media/image338.png"/><Relationship Id="rId80" Type="http://schemas.openxmlformats.org/officeDocument/2006/relationships/image" Target="../media/image279.png"/><Relationship Id="rId85" Type="http://schemas.openxmlformats.org/officeDocument/2006/relationships/image" Target="../media/image284.png"/><Relationship Id="rId150" Type="http://schemas.openxmlformats.org/officeDocument/2006/relationships/image" Target="../media/image349.png"/><Relationship Id="rId155" Type="http://schemas.openxmlformats.org/officeDocument/2006/relationships/image" Target="../media/image354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33" Type="http://schemas.openxmlformats.org/officeDocument/2006/relationships/image" Target="../media/image232.png"/><Relationship Id="rId38" Type="http://schemas.openxmlformats.org/officeDocument/2006/relationships/image" Target="../media/image237.png"/><Relationship Id="rId59" Type="http://schemas.openxmlformats.org/officeDocument/2006/relationships/image" Target="../media/image258.png"/><Relationship Id="rId103" Type="http://schemas.openxmlformats.org/officeDocument/2006/relationships/image" Target="../media/image302.png"/><Relationship Id="rId108" Type="http://schemas.openxmlformats.org/officeDocument/2006/relationships/image" Target="../media/image307.png"/><Relationship Id="rId124" Type="http://schemas.openxmlformats.org/officeDocument/2006/relationships/image" Target="../media/image323.png"/><Relationship Id="rId129" Type="http://schemas.openxmlformats.org/officeDocument/2006/relationships/image" Target="../media/image328.png"/><Relationship Id="rId54" Type="http://schemas.openxmlformats.org/officeDocument/2006/relationships/image" Target="../media/image253.png"/><Relationship Id="rId70" Type="http://schemas.openxmlformats.org/officeDocument/2006/relationships/image" Target="../media/image269.png"/><Relationship Id="rId75" Type="http://schemas.openxmlformats.org/officeDocument/2006/relationships/image" Target="../media/image274.png"/><Relationship Id="rId91" Type="http://schemas.openxmlformats.org/officeDocument/2006/relationships/image" Target="../media/image290.png"/><Relationship Id="rId96" Type="http://schemas.openxmlformats.org/officeDocument/2006/relationships/image" Target="../media/image295.png"/><Relationship Id="rId140" Type="http://schemas.openxmlformats.org/officeDocument/2006/relationships/image" Target="../media/image339.png"/><Relationship Id="rId145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49" Type="http://schemas.openxmlformats.org/officeDocument/2006/relationships/image" Target="../media/image248.png"/><Relationship Id="rId114" Type="http://schemas.openxmlformats.org/officeDocument/2006/relationships/image" Target="../media/image313.png"/><Relationship Id="rId119" Type="http://schemas.openxmlformats.org/officeDocument/2006/relationships/image" Target="../media/image318.png"/><Relationship Id="rId44" Type="http://schemas.openxmlformats.org/officeDocument/2006/relationships/image" Target="../media/image243.png"/><Relationship Id="rId60" Type="http://schemas.openxmlformats.org/officeDocument/2006/relationships/image" Target="../media/image259.png"/><Relationship Id="rId65" Type="http://schemas.openxmlformats.org/officeDocument/2006/relationships/image" Target="../media/image264.png"/><Relationship Id="rId81" Type="http://schemas.openxmlformats.org/officeDocument/2006/relationships/image" Target="../media/image280.png"/><Relationship Id="rId86" Type="http://schemas.openxmlformats.org/officeDocument/2006/relationships/image" Target="../media/image285.png"/><Relationship Id="rId130" Type="http://schemas.openxmlformats.org/officeDocument/2006/relationships/image" Target="../media/image329.png"/><Relationship Id="rId135" Type="http://schemas.openxmlformats.org/officeDocument/2006/relationships/image" Target="../media/image334.png"/><Relationship Id="rId151" Type="http://schemas.openxmlformats.org/officeDocument/2006/relationships/image" Target="../media/image350.png"/><Relationship Id="rId156" Type="http://schemas.openxmlformats.org/officeDocument/2006/relationships/image" Target="../media/image355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9" Type="http://schemas.openxmlformats.org/officeDocument/2006/relationships/image" Target="../media/image238.png"/><Relationship Id="rId109" Type="http://schemas.openxmlformats.org/officeDocument/2006/relationships/image" Target="../media/image308.png"/><Relationship Id="rId34" Type="http://schemas.openxmlformats.org/officeDocument/2006/relationships/image" Target="../media/image233.png"/><Relationship Id="rId50" Type="http://schemas.openxmlformats.org/officeDocument/2006/relationships/image" Target="../media/image249.png"/><Relationship Id="rId55" Type="http://schemas.openxmlformats.org/officeDocument/2006/relationships/image" Target="../media/image254.png"/><Relationship Id="rId76" Type="http://schemas.openxmlformats.org/officeDocument/2006/relationships/image" Target="../media/image275.png"/><Relationship Id="rId97" Type="http://schemas.openxmlformats.org/officeDocument/2006/relationships/image" Target="../media/image296.png"/><Relationship Id="rId104" Type="http://schemas.openxmlformats.org/officeDocument/2006/relationships/image" Target="../media/image303.png"/><Relationship Id="rId120" Type="http://schemas.openxmlformats.org/officeDocument/2006/relationships/image" Target="../media/image319.png"/><Relationship Id="rId125" Type="http://schemas.openxmlformats.org/officeDocument/2006/relationships/image" Target="../media/image324.png"/><Relationship Id="rId141" Type="http://schemas.openxmlformats.org/officeDocument/2006/relationships/image" Target="../media/image340.png"/><Relationship Id="rId146" Type="http://schemas.openxmlformats.org/officeDocument/2006/relationships/image" Target="../media/image345.png"/><Relationship Id="rId7" Type="http://schemas.openxmlformats.org/officeDocument/2006/relationships/image" Target="../media/image206.png"/><Relationship Id="rId71" Type="http://schemas.openxmlformats.org/officeDocument/2006/relationships/image" Target="../media/image270.png"/><Relationship Id="rId92" Type="http://schemas.openxmlformats.org/officeDocument/2006/relationships/image" Target="../media/image291.png"/><Relationship Id="rId2" Type="http://schemas.openxmlformats.org/officeDocument/2006/relationships/image" Target="../media/image201.png"/><Relationship Id="rId29" Type="http://schemas.openxmlformats.org/officeDocument/2006/relationships/image" Target="../media/image228.png"/><Relationship Id="rId24" Type="http://schemas.openxmlformats.org/officeDocument/2006/relationships/image" Target="../media/image223.png"/><Relationship Id="rId40" Type="http://schemas.openxmlformats.org/officeDocument/2006/relationships/image" Target="../media/image239.png"/><Relationship Id="rId45" Type="http://schemas.openxmlformats.org/officeDocument/2006/relationships/image" Target="../media/image244.png"/><Relationship Id="rId66" Type="http://schemas.openxmlformats.org/officeDocument/2006/relationships/image" Target="../media/image265.png"/><Relationship Id="rId87" Type="http://schemas.openxmlformats.org/officeDocument/2006/relationships/image" Target="../media/image286.png"/><Relationship Id="rId110" Type="http://schemas.openxmlformats.org/officeDocument/2006/relationships/image" Target="../media/image309.png"/><Relationship Id="rId115" Type="http://schemas.openxmlformats.org/officeDocument/2006/relationships/image" Target="../media/image314.png"/><Relationship Id="rId131" Type="http://schemas.openxmlformats.org/officeDocument/2006/relationships/image" Target="../media/image330.png"/><Relationship Id="rId136" Type="http://schemas.openxmlformats.org/officeDocument/2006/relationships/image" Target="../media/image335.png"/><Relationship Id="rId157" Type="http://schemas.openxmlformats.org/officeDocument/2006/relationships/image" Target="../media/image356.png"/><Relationship Id="rId61" Type="http://schemas.openxmlformats.org/officeDocument/2006/relationships/image" Target="../media/image260.png"/><Relationship Id="rId82" Type="http://schemas.openxmlformats.org/officeDocument/2006/relationships/image" Target="../media/image281.png"/><Relationship Id="rId152" Type="http://schemas.openxmlformats.org/officeDocument/2006/relationships/image" Target="../media/image351.png"/><Relationship Id="rId19" Type="http://schemas.openxmlformats.org/officeDocument/2006/relationships/image" Target="../media/image218.png"/><Relationship Id="rId14" Type="http://schemas.openxmlformats.org/officeDocument/2006/relationships/image" Target="../media/image213.png"/><Relationship Id="rId30" Type="http://schemas.openxmlformats.org/officeDocument/2006/relationships/image" Target="../media/image229.png"/><Relationship Id="rId35" Type="http://schemas.openxmlformats.org/officeDocument/2006/relationships/image" Target="../media/image234.png"/><Relationship Id="rId56" Type="http://schemas.openxmlformats.org/officeDocument/2006/relationships/image" Target="../media/image255.png"/><Relationship Id="rId77" Type="http://schemas.openxmlformats.org/officeDocument/2006/relationships/image" Target="../media/image276.png"/><Relationship Id="rId100" Type="http://schemas.openxmlformats.org/officeDocument/2006/relationships/image" Target="../media/image299.png"/><Relationship Id="rId105" Type="http://schemas.openxmlformats.org/officeDocument/2006/relationships/image" Target="../media/image304.png"/><Relationship Id="rId126" Type="http://schemas.openxmlformats.org/officeDocument/2006/relationships/image" Target="../media/image325.png"/><Relationship Id="rId147" Type="http://schemas.openxmlformats.org/officeDocument/2006/relationships/image" Target="../media/image346.png"/><Relationship Id="rId8" Type="http://schemas.openxmlformats.org/officeDocument/2006/relationships/image" Target="../media/image207.png"/><Relationship Id="rId51" Type="http://schemas.openxmlformats.org/officeDocument/2006/relationships/image" Target="../media/image250.png"/><Relationship Id="rId72" Type="http://schemas.openxmlformats.org/officeDocument/2006/relationships/image" Target="../media/image271.png"/><Relationship Id="rId93" Type="http://schemas.openxmlformats.org/officeDocument/2006/relationships/image" Target="../media/image292.png"/><Relationship Id="rId98" Type="http://schemas.openxmlformats.org/officeDocument/2006/relationships/image" Target="../media/image297.png"/><Relationship Id="rId121" Type="http://schemas.openxmlformats.org/officeDocument/2006/relationships/image" Target="../media/image320.png"/><Relationship Id="rId142" Type="http://schemas.openxmlformats.org/officeDocument/2006/relationships/image" Target="../media/image341.png"/><Relationship Id="rId3" Type="http://schemas.openxmlformats.org/officeDocument/2006/relationships/image" Target="../media/image202.png"/><Relationship Id="rId25" Type="http://schemas.openxmlformats.org/officeDocument/2006/relationships/image" Target="../media/image224.png"/><Relationship Id="rId46" Type="http://schemas.openxmlformats.org/officeDocument/2006/relationships/image" Target="../media/image245.png"/><Relationship Id="rId67" Type="http://schemas.openxmlformats.org/officeDocument/2006/relationships/image" Target="../media/image266.png"/><Relationship Id="rId116" Type="http://schemas.openxmlformats.org/officeDocument/2006/relationships/image" Target="../media/image315.png"/><Relationship Id="rId137" Type="http://schemas.openxmlformats.org/officeDocument/2006/relationships/image" Target="../media/image336.png"/><Relationship Id="rId158" Type="http://schemas.openxmlformats.org/officeDocument/2006/relationships/image" Target="../media/image357.png"/><Relationship Id="rId20" Type="http://schemas.openxmlformats.org/officeDocument/2006/relationships/image" Target="../media/image219.png"/><Relationship Id="rId41" Type="http://schemas.openxmlformats.org/officeDocument/2006/relationships/image" Target="../media/image240.png"/><Relationship Id="rId62" Type="http://schemas.openxmlformats.org/officeDocument/2006/relationships/image" Target="../media/image261.png"/><Relationship Id="rId83" Type="http://schemas.openxmlformats.org/officeDocument/2006/relationships/image" Target="../media/image282.png"/><Relationship Id="rId88" Type="http://schemas.openxmlformats.org/officeDocument/2006/relationships/image" Target="../media/image287.png"/><Relationship Id="rId111" Type="http://schemas.openxmlformats.org/officeDocument/2006/relationships/image" Target="../media/image310.png"/><Relationship Id="rId132" Type="http://schemas.openxmlformats.org/officeDocument/2006/relationships/image" Target="../media/image331.png"/><Relationship Id="rId153" Type="http://schemas.openxmlformats.org/officeDocument/2006/relationships/image" Target="../media/image352.png"/><Relationship Id="rId15" Type="http://schemas.openxmlformats.org/officeDocument/2006/relationships/image" Target="../media/image214.png"/><Relationship Id="rId36" Type="http://schemas.openxmlformats.org/officeDocument/2006/relationships/image" Target="../media/image235.png"/><Relationship Id="rId57" Type="http://schemas.openxmlformats.org/officeDocument/2006/relationships/image" Target="../media/image256.png"/><Relationship Id="rId106" Type="http://schemas.openxmlformats.org/officeDocument/2006/relationships/image" Target="../media/image305.png"/><Relationship Id="rId127" Type="http://schemas.openxmlformats.org/officeDocument/2006/relationships/image" Target="../media/image326.png"/><Relationship Id="rId10" Type="http://schemas.openxmlformats.org/officeDocument/2006/relationships/image" Target="../media/image209.png"/><Relationship Id="rId31" Type="http://schemas.openxmlformats.org/officeDocument/2006/relationships/image" Target="../media/image230.png"/><Relationship Id="rId52" Type="http://schemas.openxmlformats.org/officeDocument/2006/relationships/image" Target="../media/image251.png"/><Relationship Id="rId73" Type="http://schemas.openxmlformats.org/officeDocument/2006/relationships/image" Target="../media/image272.png"/><Relationship Id="rId78" Type="http://schemas.openxmlformats.org/officeDocument/2006/relationships/image" Target="../media/image277.png"/><Relationship Id="rId94" Type="http://schemas.openxmlformats.org/officeDocument/2006/relationships/image" Target="../media/image293.png"/><Relationship Id="rId99" Type="http://schemas.openxmlformats.org/officeDocument/2006/relationships/image" Target="../media/image298.png"/><Relationship Id="rId101" Type="http://schemas.openxmlformats.org/officeDocument/2006/relationships/image" Target="../media/image300.png"/><Relationship Id="rId122" Type="http://schemas.openxmlformats.org/officeDocument/2006/relationships/image" Target="../media/image321.png"/><Relationship Id="rId143" Type="http://schemas.openxmlformats.org/officeDocument/2006/relationships/image" Target="../media/image342.png"/><Relationship Id="rId148" Type="http://schemas.openxmlformats.org/officeDocument/2006/relationships/image" Target="../media/image347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26" Type="http://schemas.openxmlformats.org/officeDocument/2006/relationships/image" Target="../media/image225.png"/><Relationship Id="rId47" Type="http://schemas.openxmlformats.org/officeDocument/2006/relationships/image" Target="../media/image246.png"/><Relationship Id="rId68" Type="http://schemas.openxmlformats.org/officeDocument/2006/relationships/image" Target="../media/image267.png"/><Relationship Id="rId89" Type="http://schemas.openxmlformats.org/officeDocument/2006/relationships/image" Target="../media/image288.png"/><Relationship Id="rId112" Type="http://schemas.openxmlformats.org/officeDocument/2006/relationships/image" Target="../media/image311.png"/><Relationship Id="rId133" Type="http://schemas.openxmlformats.org/officeDocument/2006/relationships/image" Target="../media/image332.png"/><Relationship Id="rId154" Type="http://schemas.openxmlformats.org/officeDocument/2006/relationships/image" Target="../media/image353.png"/><Relationship Id="rId16" Type="http://schemas.openxmlformats.org/officeDocument/2006/relationships/image" Target="../media/image215.png"/><Relationship Id="rId37" Type="http://schemas.openxmlformats.org/officeDocument/2006/relationships/image" Target="../media/image236.png"/><Relationship Id="rId58" Type="http://schemas.openxmlformats.org/officeDocument/2006/relationships/image" Target="../media/image257.png"/><Relationship Id="rId79" Type="http://schemas.openxmlformats.org/officeDocument/2006/relationships/image" Target="../media/image278.png"/><Relationship Id="rId102" Type="http://schemas.openxmlformats.org/officeDocument/2006/relationships/image" Target="../media/image301.png"/><Relationship Id="rId123" Type="http://schemas.openxmlformats.org/officeDocument/2006/relationships/image" Target="../media/image322.png"/><Relationship Id="rId144" Type="http://schemas.openxmlformats.org/officeDocument/2006/relationships/image" Target="../media/image343.png"/><Relationship Id="rId90" Type="http://schemas.openxmlformats.org/officeDocument/2006/relationships/image" Target="../media/image289.png"/><Relationship Id="rId27" Type="http://schemas.openxmlformats.org/officeDocument/2006/relationships/image" Target="../media/image226.png"/><Relationship Id="rId48" Type="http://schemas.openxmlformats.org/officeDocument/2006/relationships/image" Target="../media/image247.png"/><Relationship Id="rId69" Type="http://schemas.openxmlformats.org/officeDocument/2006/relationships/image" Target="../media/image268.png"/><Relationship Id="rId113" Type="http://schemas.openxmlformats.org/officeDocument/2006/relationships/image" Target="../media/image312.png"/><Relationship Id="rId13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63" Type="http://schemas.openxmlformats.org/officeDocument/2006/relationships/image" Target="../media/image79.png"/><Relationship Id="rId68" Type="http://schemas.openxmlformats.org/officeDocument/2006/relationships/image" Target="../media/image84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74" Type="http://schemas.openxmlformats.org/officeDocument/2006/relationships/image" Target="../media/image90.png"/><Relationship Id="rId5" Type="http://schemas.openxmlformats.org/officeDocument/2006/relationships/image" Target="../media/image21.png"/><Relationship Id="rId61" Type="http://schemas.openxmlformats.org/officeDocument/2006/relationships/image" Target="../media/image77.png"/><Relationship Id="rId19" Type="http://schemas.openxmlformats.org/officeDocument/2006/relationships/image" Target="../media/image3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5.png"/><Relationship Id="rId8" Type="http://schemas.openxmlformats.org/officeDocument/2006/relationships/image" Target="../media/image24.png"/><Relationship Id="rId51" Type="http://schemas.openxmlformats.org/officeDocument/2006/relationships/image" Target="../media/image67.png"/><Relationship Id="rId72" Type="http://schemas.openxmlformats.org/officeDocument/2006/relationships/image" Target="../media/image88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png"/><Relationship Id="rId67" Type="http://schemas.openxmlformats.org/officeDocument/2006/relationships/image" Target="../media/image83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57" Type="http://schemas.openxmlformats.org/officeDocument/2006/relationships/image" Target="../media/image73.png"/><Relationship Id="rId10" Type="http://schemas.openxmlformats.org/officeDocument/2006/relationships/image" Target="../media/image26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image" Target="../media/image81.png"/><Relationship Id="rId73" Type="http://schemas.openxmlformats.org/officeDocument/2006/relationships/image" Target="../media/image89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9" Type="http://schemas.openxmlformats.org/officeDocument/2006/relationships/image" Target="../media/image55.png"/><Relationship Id="rId34" Type="http://schemas.openxmlformats.org/officeDocument/2006/relationships/image" Target="../media/image50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Relationship Id="rId7" Type="http://schemas.openxmlformats.org/officeDocument/2006/relationships/image" Target="../media/image23.png"/><Relationship Id="rId71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7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2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8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81.png"/><Relationship Id="rId18" Type="http://schemas.openxmlformats.org/officeDocument/2006/relationships/image" Target="../media/image165.png"/><Relationship Id="rId26" Type="http://schemas.openxmlformats.org/officeDocument/2006/relationships/image" Target="../media/image186.png"/><Relationship Id="rId3" Type="http://schemas.openxmlformats.org/officeDocument/2006/relationships/image" Target="../media/image158.png"/><Relationship Id="rId21" Type="http://schemas.openxmlformats.org/officeDocument/2006/relationships/image" Target="../media/image167.png"/><Relationship Id="rId7" Type="http://schemas.openxmlformats.org/officeDocument/2006/relationships/image" Target="../media/image162.png"/><Relationship Id="rId12" Type="http://schemas.openxmlformats.org/officeDocument/2006/relationships/image" Target="../media/image171.png"/><Relationship Id="rId17" Type="http://schemas.openxmlformats.org/officeDocument/2006/relationships/image" Target="../media/image173.png"/><Relationship Id="rId25" Type="http://schemas.openxmlformats.org/officeDocument/2006/relationships/image" Target="../media/image185.png"/><Relationship Id="rId2" Type="http://schemas.openxmlformats.org/officeDocument/2006/relationships/image" Target="../media/image159.png"/><Relationship Id="rId16" Type="http://schemas.openxmlformats.org/officeDocument/2006/relationships/image" Target="../media/image182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11" Type="http://schemas.openxmlformats.org/officeDocument/2006/relationships/image" Target="../media/image180.png"/><Relationship Id="rId24" Type="http://schemas.openxmlformats.org/officeDocument/2006/relationships/image" Target="../media/image175.png"/><Relationship Id="rId5" Type="http://schemas.openxmlformats.org/officeDocument/2006/relationships/image" Target="../media/image177.png"/><Relationship Id="rId15" Type="http://schemas.openxmlformats.org/officeDocument/2006/relationships/image" Target="../media/image172.png"/><Relationship Id="rId23" Type="http://schemas.openxmlformats.org/officeDocument/2006/relationships/image" Target="../media/image170.png"/><Relationship Id="rId10" Type="http://schemas.openxmlformats.org/officeDocument/2006/relationships/image" Target="../media/image179.png"/><Relationship Id="rId19" Type="http://schemas.openxmlformats.org/officeDocument/2006/relationships/image" Target="../media/image168.png"/><Relationship Id="rId4" Type="http://schemas.openxmlformats.org/officeDocument/2006/relationships/image" Target="../media/image176.png"/><Relationship Id="rId9" Type="http://schemas.openxmlformats.org/officeDocument/2006/relationships/image" Target="../media/image178.png"/><Relationship Id="rId14" Type="http://schemas.openxmlformats.org/officeDocument/2006/relationships/image" Target="../media/image164.png"/><Relationship Id="rId22" Type="http://schemas.openxmlformats.org/officeDocument/2006/relationships/image" Target="../media/image184.png"/><Relationship Id="rId27" Type="http://schemas.openxmlformats.org/officeDocument/2006/relationships/image" Target="../media/image18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3858" y="4887976"/>
            <a:ext cx="4036060" cy="5399405"/>
            <a:chOff x="1823858" y="4887976"/>
            <a:chExt cx="4036060" cy="5399405"/>
          </a:xfrm>
        </p:grpSpPr>
        <p:sp>
          <p:nvSpPr>
            <p:cNvPr id="3" name="object 3"/>
            <p:cNvSpPr/>
            <p:nvPr/>
          </p:nvSpPr>
          <p:spPr>
            <a:xfrm>
              <a:off x="1823858" y="8098558"/>
              <a:ext cx="4036060" cy="2188845"/>
            </a:xfrm>
            <a:custGeom>
              <a:avLst/>
              <a:gdLst/>
              <a:ahLst/>
              <a:cxnLst/>
              <a:rect l="l" t="t" r="r" b="b"/>
              <a:pathLst>
                <a:path w="4036060" h="2188845">
                  <a:moveTo>
                    <a:pt x="4028345" y="2188441"/>
                  </a:moveTo>
                  <a:lnTo>
                    <a:pt x="7351" y="2188441"/>
                  </a:lnTo>
                  <a:lnTo>
                    <a:pt x="5317" y="2164463"/>
                  </a:lnTo>
                  <a:lnTo>
                    <a:pt x="2370" y="2115791"/>
                  </a:lnTo>
                  <a:lnTo>
                    <a:pt x="594" y="2066913"/>
                  </a:lnTo>
                  <a:lnTo>
                    <a:pt x="0" y="2017848"/>
                  </a:lnTo>
                  <a:lnTo>
                    <a:pt x="594" y="1968783"/>
                  </a:lnTo>
                  <a:lnTo>
                    <a:pt x="2370" y="1919905"/>
                  </a:lnTo>
                  <a:lnTo>
                    <a:pt x="5317" y="1871233"/>
                  </a:lnTo>
                  <a:lnTo>
                    <a:pt x="9426" y="1822783"/>
                  </a:lnTo>
                  <a:lnTo>
                    <a:pt x="14686" y="1774574"/>
                  </a:lnTo>
                  <a:lnTo>
                    <a:pt x="21087" y="1726622"/>
                  </a:lnTo>
                  <a:lnTo>
                    <a:pt x="28619" y="1678947"/>
                  </a:lnTo>
                  <a:lnTo>
                    <a:pt x="37271" y="1631565"/>
                  </a:lnTo>
                  <a:lnTo>
                    <a:pt x="47033" y="1584494"/>
                  </a:lnTo>
                  <a:lnTo>
                    <a:pt x="57896" y="1537752"/>
                  </a:lnTo>
                  <a:lnTo>
                    <a:pt x="69848" y="1491356"/>
                  </a:lnTo>
                  <a:lnTo>
                    <a:pt x="82880" y="1445324"/>
                  </a:lnTo>
                  <a:lnTo>
                    <a:pt x="96982" y="1399674"/>
                  </a:lnTo>
                  <a:lnTo>
                    <a:pt x="112143" y="1354424"/>
                  </a:lnTo>
                  <a:lnTo>
                    <a:pt x="128353" y="1309591"/>
                  </a:lnTo>
                  <a:lnTo>
                    <a:pt x="145602" y="1265193"/>
                  </a:lnTo>
                  <a:lnTo>
                    <a:pt x="163879" y="1221247"/>
                  </a:lnTo>
                  <a:lnTo>
                    <a:pt x="183175" y="1177771"/>
                  </a:lnTo>
                  <a:lnTo>
                    <a:pt x="203480" y="1134783"/>
                  </a:lnTo>
                  <a:lnTo>
                    <a:pt x="224782" y="1092301"/>
                  </a:lnTo>
                  <a:lnTo>
                    <a:pt x="247072" y="1050342"/>
                  </a:lnTo>
                  <a:lnTo>
                    <a:pt x="270340" y="1008924"/>
                  </a:lnTo>
                  <a:lnTo>
                    <a:pt x="294575" y="968064"/>
                  </a:lnTo>
                  <a:lnTo>
                    <a:pt x="319768" y="927781"/>
                  </a:lnTo>
                  <a:lnTo>
                    <a:pt x="345907" y="888091"/>
                  </a:lnTo>
                  <a:lnTo>
                    <a:pt x="372984" y="849013"/>
                  </a:lnTo>
                  <a:lnTo>
                    <a:pt x="400987" y="810565"/>
                  </a:lnTo>
                  <a:lnTo>
                    <a:pt x="429906" y="772763"/>
                  </a:lnTo>
                  <a:lnTo>
                    <a:pt x="459732" y="735626"/>
                  </a:lnTo>
                  <a:lnTo>
                    <a:pt x="490453" y="699171"/>
                  </a:lnTo>
                  <a:lnTo>
                    <a:pt x="522061" y="663416"/>
                  </a:lnTo>
                  <a:lnTo>
                    <a:pt x="554544" y="628379"/>
                  </a:lnTo>
                  <a:lnTo>
                    <a:pt x="587892" y="594077"/>
                  </a:lnTo>
                  <a:lnTo>
                    <a:pt x="622096" y="560528"/>
                  </a:lnTo>
                  <a:lnTo>
                    <a:pt x="657145" y="527750"/>
                  </a:lnTo>
                  <a:lnTo>
                    <a:pt x="693028" y="495760"/>
                  </a:lnTo>
                  <a:lnTo>
                    <a:pt x="729736" y="464575"/>
                  </a:lnTo>
                  <a:lnTo>
                    <a:pt x="767259" y="434215"/>
                  </a:lnTo>
                  <a:lnTo>
                    <a:pt x="805585" y="404696"/>
                  </a:lnTo>
                  <a:lnTo>
                    <a:pt x="844706" y="376036"/>
                  </a:lnTo>
                  <a:lnTo>
                    <a:pt x="884610" y="348253"/>
                  </a:lnTo>
                  <a:lnTo>
                    <a:pt x="925288" y="321364"/>
                  </a:lnTo>
                  <a:lnTo>
                    <a:pt x="966729" y="295387"/>
                  </a:lnTo>
                  <a:lnTo>
                    <a:pt x="1008924" y="270340"/>
                  </a:lnTo>
                  <a:lnTo>
                    <a:pt x="1051713" y="246322"/>
                  </a:lnTo>
                  <a:lnTo>
                    <a:pt x="1094930" y="223421"/>
                  </a:lnTo>
                  <a:lnTo>
                    <a:pt x="1138555" y="201638"/>
                  </a:lnTo>
                  <a:lnTo>
                    <a:pt x="1182568" y="180971"/>
                  </a:lnTo>
                  <a:lnTo>
                    <a:pt x="1226949" y="161422"/>
                  </a:lnTo>
                  <a:lnTo>
                    <a:pt x="1271676" y="142989"/>
                  </a:lnTo>
                  <a:lnTo>
                    <a:pt x="1316731" y="125674"/>
                  </a:lnTo>
                  <a:lnTo>
                    <a:pt x="1362091" y="109476"/>
                  </a:lnTo>
                  <a:lnTo>
                    <a:pt x="1407737" y="94395"/>
                  </a:lnTo>
                  <a:lnTo>
                    <a:pt x="1453648" y="80431"/>
                  </a:lnTo>
                  <a:lnTo>
                    <a:pt x="1499804" y="67585"/>
                  </a:lnTo>
                  <a:lnTo>
                    <a:pt x="1546185" y="55855"/>
                  </a:lnTo>
                  <a:lnTo>
                    <a:pt x="1592769" y="45242"/>
                  </a:lnTo>
                  <a:lnTo>
                    <a:pt x="1639538" y="35747"/>
                  </a:lnTo>
                  <a:lnTo>
                    <a:pt x="1686469" y="27369"/>
                  </a:lnTo>
                  <a:lnTo>
                    <a:pt x="1733544" y="20107"/>
                  </a:lnTo>
                  <a:lnTo>
                    <a:pt x="1780741" y="13963"/>
                  </a:lnTo>
                  <a:lnTo>
                    <a:pt x="1828040" y="8936"/>
                  </a:lnTo>
                  <a:lnTo>
                    <a:pt x="1875420" y="5026"/>
                  </a:lnTo>
                  <a:lnTo>
                    <a:pt x="1922862" y="2234"/>
                  </a:lnTo>
                  <a:lnTo>
                    <a:pt x="1970345" y="558"/>
                  </a:lnTo>
                  <a:lnTo>
                    <a:pt x="2017853" y="0"/>
                  </a:lnTo>
                  <a:lnTo>
                    <a:pt x="2065351" y="558"/>
                  </a:lnTo>
                  <a:lnTo>
                    <a:pt x="2112834" y="2234"/>
                  </a:lnTo>
                  <a:lnTo>
                    <a:pt x="2160276" y="5026"/>
                  </a:lnTo>
                  <a:lnTo>
                    <a:pt x="2207656" y="8936"/>
                  </a:lnTo>
                  <a:lnTo>
                    <a:pt x="2254955" y="13963"/>
                  </a:lnTo>
                  <a:lnTo>
                    <a:pt x="2302152" y="20107"/>
                  </a:lnTo>
                  <a:lnTo>
                    <a:pt x="2349227" y="27369"/>
                  </a:lnTo>
                  <a:lnTo>
                    <a:pt x="2396159" y="35747"/>
                  </a:lnTo>
                  <a:lnTo>
                    <a:pt x="2442927" y="45242"/>
                  </a:lnTo>
                  <a:lnTo>
                    <a:pt x="2489512" y="55855"/>
                  </a:lnTo>
                  <a:lnTo>
                    <a:pt x="2535892" y="67585"/>
                  </a:lnTo>
                  <a:lnTo>
                    <a:pt x="2582048" y="80431"/>
                  </a:lnTo>
                  <a:lnTo>
                    <a:pt x="2627960" y="94395"/>
                  </a:lnTo>
                  <a:lnTo>
                    <a:pt x="2673606" y="109476"/>
                  </a:lnTo>
                  <a:lnTo>
                    <a:pt x="2718966" y="125674"/>
                  </a:lnTo>
                  <a:lnTo>
                    <a:pt x="2764020" y="142989"/>
                  </a:lnTo>
                  <a:lnTo>
                    <a:pt x="2808747" y="161422"/>
                  </a:lnTo>
                  <a:lnTo>
                    <a:pt x="2853128" y="180971"/>
                  </a:lnTo>
                  <a:lnTo>
                    <a:pt x="2897141" y="201638"/>
                  </a:lnTo>
                  <a:lnTo>
                    <a:pt x="2940767" y="223421"/>
                  </a:lnTo>
                  <a:lnTo>
                    <a:pt x="2983984" y="246322"/>
                  </a:lnTo>
                  <a:lnTo>
                    <a:pt x="3026772" y="270340"/>
                  </a:lnTo>
                  <a:lnTo>
                    <a:pt x="3068967" y="295387"/>
                  </a:lnTo>
                  <a:lnTo>
                    <a:pt x="3110408" y="321364"/>
                  </a:lnTo>
                  <a:lnTo>
                    <a:pt x="3151086" y="348253"/>
                  </a:lnTo>
                  <a:lnTo>
                    <a:pt x="3190990" y="376036"/>
                  </a:lnTo>
                  <a:lnTo>
                    <a:pt x="3230111" y="404696"/>
                  </a:lnTo>
                  <a:lnTo>
                    <a:pt x="3268438" y="434215"/>
                  </a:lnTo>
                  <a:lnTo>
                    <a:pt x="3305960" y="464575"/>
                  </a:lnTo>
                  <a:lnTo>
                    <a:pt x="3342668" y="495760"/>
                  </a:lnTo>
                  <a:lnTo>
                    <a:pt x="3378551" y="527750"/>
                  </a:lnTo>
                  <a:lnTo>
                    <a:pt x="3413600" y="560528"/>
                  </a:lnTo>
                  <a:lnTo>
                    <a:pt x="3447804" y="594077"/>
                  </a:lnTo>
                  <a:lnTo>
                    <a:pt x="3481152" y="628379"/>
                  </a:lnTo>
                  <a:lnTo>
                    <a:pt x="3513635" y="663416"/>
                  </a:lnTo>
                  <a:lnTo>
                    <a:pt x="3545243" y="699171"/>
                  </a:lnTo>
                  <a:lnTo>
                    <a:pt x="3575965" y="735626"/>
                  </a:lnTo>
                  <a:lnTo>
                    <a:pt x="3605790" y="772763"/>
                  </a:lnTo>
                  <a:lnTo>
                    <a:pt x="3634710" y="810565"/>
                  </a:lnTo>
                  <a:lnTo>
                    <a:pt x="3662713" y="849013"/>
                  </a:lnTo>
                  <a:lnTo>
                    <a:pt x="3689789" y="888091"/>
                  </a:lnTo>
                  <a:lnTo>
                    <a:pt x="3715929" y="927781"/>
                  </a:lnTo>
                  <a:lnTo>
                    <a:pt x="3741121" y="968064"/>
                  </a:lnTo>
                  <a:lnTo>
                    <a:pt x="3765356" y="1008924"/>
                  </a:lnTo>
                  <a:lnTo>
                    <a:pt x="3788624" y="1050342"/>
                  </a:lnTo>
                  <a:lnTo>
                    <a:pt x="3810914" y="1092301"/>
                  </a:lnTo>
                  <a:lnTo>
                    <a:pt x="3832217" y="1134783"/>
                  </a:lnTo>
                  <a:lnTo>
                    <a:pt x="3852521" y="1177771"/>
                  </a:lnTo>
                  <a:lnTo>
                    <a:pt x="3871817" y="1221247"/>
                  </a:lnTo>
                  <a:lnTo>
                    <a:pt x="3890094" y="1265193"/>
                  </a:lnTo>
                  <a:lnTo>
                    <a:pt x="3907343" y="1309591"/>
                  </a:lnTo>
                  <a:lnTo>
                    <a:pt x="3923553" y="1354424"/>
                  </a:lnTo>
                  <a:lnTo>
                    <a:pt x="3938714" y="1399674"/>
                  </a:lnTo>
                  <a:lnTo>
                    <a:pt x="3952816" y="1445324"/>
                  </a:lnTo>
                  <a:lnTo>
                    <a:pt x="3965848" y="1491356"/>
                  </a:lnTo>
                  <a:lnTo>
                    <a:pt x="3977800" y="1537752"/>
                  </a:lnTo>
                  <a:lnTo>
                    <a:pt x="3988663" y="1584494"/>
                  </a:lnTo>
                  <a:lnTo>
                    <a:pt x="3998425" y="1631565"/>
                  </a:lnTo>
                  <a:lnTo>
                    <a:pt x="4007078" y="1678947"/>
                  </a:lnTo>
                  <a:lnTo>
                    <a:pt x="4014609" y="1726622"/>
                  </a:lnTo>
                  <a:lnTo>
                    <a:pt x="4021010" y="1774574"/>
                  </a:lnTo>
                  <a:lnTo>
                    <a:pt x="4026270" y="1822783"/>
                  </a:lnTo>
                  <a:lnTo>
                    <a:pt x="4030379" y="1871233"/>
                  </a:lnTo>
                  <a:lnTo>
                    <a:pt x="4033327" y="1919905"/>
                  </a:lnTo>
                  <a:lnTo>
                    <a:pt x="4035103" y="1968783"/>
                  </a:lnTo>
                  <a:lnTo>
                    <a:pt x="4035697" y="2017852"/>
                  </a:lnTo>
                  <a:lnTo>
                    <a:pt x="4035103" y="2066913"/>
                  </a:lnTo>
                  <a:lnTo>
                    <a:pt x="4033327" y="2115791"/>
                  </a:lnTo>
                  <a:lnTo>
                    <a:pt x="4030379" y="2164463"/>
                  </a:lnTo>
                  <a:lnTo>
                    <a:pt x="4028345" y="218844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23858" y="4887976"/>
              <a:ext cx="4036060" cy="4036060"/>
            </a:xfrm>
            <a:custGeom>
              <a:avLst/>
              <a:gdLst/>
              <a:ahLst/>
              <a:cxnLst/>
              <a:rect l="l" t="t" r="r" b="b"/>
              <a:pathLst>
                <a:path w="4036060" h="4036059">
                  <a:moveTo>
                    <a:pt x="2017848" y="4035697"/>
                  </a:moveTo>
                  <a:lnTo>
                    <a:pt x="1970345" y="4035138"/>
                  </a:lnTo>
                  <a:lnTo>
                    <a:pt x="1922862" y="4033463"/>
                  </a:lnTo>
                  <a:lnTo>
                    <a:pt x="1875420" y="4030670"/>
                  </a:lnTo>
                  <a:lnTo>
                    <a:pt x="1828040" y="4026760"/>
                  </a:lnTo>
                  <a:lnTo>
                    <a:pt x="1780741" y="4021733"/>
                  </a:lnTo>
                  <a:lnTo>
                    <a:pt x="1733544" y="4015589"/>
                  </a:lnTo>
                  <a:lnTo>
                    <a:pt x="1686469" y="4008328"/>
                  </a:lnTo>
                  <a:lnTo>
                    <a:pt x="1639538" y="3999949"/>
                  </a:lnTo>
                  <a:lnTo>
                    <a:pt x="1592769" y="3990454"/>
                  </a:lnTo>
                  <a:lnTo>
                    <a:pt x="1546185" y="3979841"/>
                  </a:lnTo>
                  <a:lnTo>
                    <a:pt x="1499804" y="3968112"/>
                  </a:lnTo>
                  <a:lnTo>
                    <a:pt x="1453648" y="3955265"/>
                  </a:lnTo>
                  <a:lnTo>
                    <a:pt x="1407737" y="3941301"/>
                  </a:lnTo>
                  <a:lnTo>
                    <a:pt x="1362091" y="3926220"/>
                  </a:lnTo>
                  <a:lnTo>
                    <a:pt x="1316731" y="3910022"/>
                  </a:lnTo>
                  <a:lnTo>
                    <a:pt x="1271676" y="3892707"/>
                  </a:lnTo>
                  <a:lnTo>
                    <a:pt x="1226949" y="3874274"/>
                  </a:lnTo>
                  <a:lnTo>
                    <a:pt x="1182568" y="3854725"/>
                  </a:lnTo>
                  <a:lnTo>
                    <a:pt x="1138555" y="3834059"/>
                  </a:lnTo>
                  <a:lnTo>
                    <a:pt x="1094930" y="3812275"/>
                  </a:lnTo>
                  <a:lnTo>
                    <a:pt x="1051712" y="3789374"/>
                  </a:lnTo>
                  <a:lnTo>
                    <a:pt x="1008924" y="3765356"/>
                  </a:lnTo>
                  <a:lnTo>
                    <a:pt x="966729" y="3740309"/>
                  </a:lnTo>
                  <a:lnTo>
                    <a:pt x="925288" y="3714332"/>
                  </a:lnTo>
                  <a:lnTo>
                    <a:pt x="884610" y="3687443"/>
                  </a:lnTo>
                  <a:lnTo>
                    <a:pt x="844706" y="3659660"/>
                  </a:lnTo>
                  <a:lnTo>
                    <a:pt x="805585" y="3631000"/>
                  </a:lnTo>
                  <a:lnTo>
                    <a:pt x="767259" y="3601481"/>
                  </a:lnTo>
                  <a:lnTo>
                    <a:pt x="729736" y="3571121"/>
                  </a:lnTo>
                  <a:lnTo>
                    <a:pt x="693028" y="3539937"/>
                  </a:lnTo>
                  <a:lnTo>
                    <a:pt x="657145" y="3507947"/>
                  </a:lnTo>
                  <a:lnTo>
                    <a:pt x="622096" y="3475168"/>
                  </a:lnTo>
                  <a:lnTo>
                    <a:pt x="587892" y="3441619"/>
                  </a:lnTo>
                  <a:lnTo>
                    <a:pt x="554544" y="3407317"/>
                  </a:lnTo>
                  <a:lnTo>
                    <a:pt x="522061" y="3372280"/>
                  </a:lnTo>
                  <a:lnTo>
                    <a:pt x="490453" y="3336525"/>
                  </a:lnTo>
                  <a:lnTo>
                    <a:pt x="459732" y="3300070"/>
                  </a:lnTo>
                  <a:lnTo>
                    <a:pt x="429906" y="3262933"/>
                  </a:lnTo>
                  <a:lnTo>
                    <a:pt x="400987" y="3225131"/>
                  </a:lnTo>
                  <a:lnTo>
                    <a:pt x="372984" y="3186683"/>
                  </a:lnTo>
                  <a:lnTo>
                    <a:pt x="345907" y="3147605"/>
                  </a:lnTo>
                  <a:lnTo>
                    <a:pt x="319768" y="3107915"/>
                  </a:lnTo>
                  <a:lnTo>
                    <a:pt x="294575" y="3067632"/>
                  </a:lnTo>
                  <a:lnTo>
                    <a:pt x="270340" y="3026772"/>
                  </a:lnTo>
                  <a:lnTo>
                    <a:pt x="247072" y="2985354"/>
                  </a:lnTo>
                  <a:lnTo>
                    <a:pt x="224782" y="2943395"/>
                  </a:lnTo>
                  <a:lnTo>
                    <a:pt x="203480" y="2900913"/>
                  </a:lnTo>
                  <a:lnTo>
                    <a:pt x="183175" y="2857925"/>
                  </a:lnTo>
                  <a:lnTo>
                    <a:pt x="163879" y="2814450"/>
                  </a:lnTo>
                  <a:lnTo>
                    <a:pt x="145602" y="2770504"/>
                  </a:lnTo>
                  <a:lnTo>
                    <a:pt x="128353" y="2726105"/>
                  </a:lnTo>
                  <a:lnTo>
                    <a:pt x="112143" y="2681272"/>
                  </a:lnTo>
                  <a:lnTo>
                    <a:pt x="96982" y="2636022"/>
                  </a:lnTo>
                  <a:lnTo>
                    <a:pt x="82880" y="2590372"/>
                  </a:lnTo>
                  <a:lnTo>
                    <a:pt x="69848" y="2544340"/>
                  </a:lnTo>
                  <a:lnTo>
                    <a:pt x="57896" y="2497945"/>
                  </a:lnTo>
                  <a:lnTo>
                    <a:pt x="47033" y="2451202"/>
                  </a:lnTo>
                  <a:lnTo>
                    <a:pt x="37271" y="2404131"/>
                  </a:lnTo>
                  <a:lnTo>
                    <a:pt x="28619" y="2356749"/>
                  </a:lnTo>
                  <a:lnTo>
                    <a:pt x="21087" y="2309074"/>
                  </a:lnTo>
                  <a:lnTo>
                    <a:pt x="14686" y="2261123"/>
                  </a:lnTo>
                  <a:lnTo>
                    <a:pt x="9426" y="2212913"/>
                  </a:lnTo>
                  <a:lnTo>
                    <a:pt x="5317" y="2164463"/>
                  </a:lnTo>
                  <a:lnTo>
                    <a:pt x="2370" y="2115791"/>
                  </a:lnTo>
                  <a:lnTo>
                    <a:pt x="594" y="2066913"/>
                  </a:lnTo>
                  <a:lnTo>
                    <a:pt x="0" y="2017848"/>
                  </a:lnTo>
                  <a:lnTo>
                    <a:pt x="594" y="1968783"/>
                  </a:lnTo>
                  <a:lnTo>
                    <a:pt x="2370" y="1919906"/>
                  </a:lnTo>
                  <a:lnTo>
                    <a:pt x="5317" y="1871233"/>
                  </a:lnTo>
                  <a:lnTo>
                    <a:pt x="9426" y="1822783"/>
                  </a:lnTo>
                  <a:lnTo>
                    <a:pt x="14686" y="1774574"/>
                  </a:lnTo>
                  <a:lnTo>
                    <a:pt x="21087" y="1726622"/>
                  </a:lnTo>
                  <a:lnTo>
                    <a:pt x="28619" y="1678947"/>
                  </a:lnTo>
                  <a:lnTo>
                    <a:pt x="37271" y="1631565"/>
                  </a:lnTo>
                  <a:lnTo>
                    <a:pt x="47033" y="1584494"/>
                  </a:lnTo>
                  <a:lnTo>
                    <a:pt x="57896" y="1537752"/>
                  </a:lnTo>
                  <a:lnTo>
                    <a:pt x="69848" y="1491356"/>
                  </a:lnTo>
                  <a:lnTo>
                    <a:pt x="82880" y="1445324"/>
                  </a:lnTo>
                  <a:lnTo>
                    <a:pt x="96982" y="1399674"/>
                  </a:lnTo>
                  <a:lnTo>
                    <a:pt x="112143" y="1354424"/>
                  </a:lnTo>
                  <a:lnTo>
                    <a:pt x="128353" y="1309591"/>
                  </a:lnTo>
                  <a:lnTo>
                    <a:pt x="145602" y="1265193"/>
                  </a:lnTo>
                  <a:lnTo>
                    <a:pt x="163879" y="1221247"/>
                  </a:lnTo>
                  <a:lnTo>
                    <a:pt x="183175" y="1177771"/>
                  </a:lnTo>
                  <a:lnTo>
                    <a:pt x="203480" y="1134783"/>
                  </a:lnTo>
                  <a:lnTo>
                    <a:pt x="224782" y="1092301"/>
                  </a:lnTo>
                  <a:lnTo>
                    <a:pt x="247072" y="1050342"/>
                  </a:lnTo>
                  <a:lnTo>
                    <a:pt x="270340" y="1008924"/>
                  </a:lnTo>
                  <a:lnTo>
                    <a:pt x="294575" y="968064"/>
                  </a:lnTo>
                  <a:lnTo>
                    <a:pt x="319768" y="927781"/>
                  </a:lnTo>
                  <a:lnTo>
                    <a:pt x="345907" y="888091"/>
                  </a:lnTo>
                  <a:lnTo>
                    <a:pt x="372984" y="849013"/>
                  </a:lnTo>
                  <a:lnTo>
                    <a:pt x="400987" y="810565"/>
                  </a:lnTo>
                  <a:lnTo>
                    <a:pt x="429906" y="772763"/>
                  </a:lnTo>
                  <a:lnTo>
                    <a:pt x="459732" y="735626"/>
                  </a:lnTo>
                  <a:lnTo>
                    <a:pt x="490453" y="699171"/>
                  </a:lnTo>
                  <a:lnTo>
                    <a:pt x="522061" y="663416"/>
                  </a:lnTo>
                  <a:lnTo>
                    <a:pt x="554544" y="628379"/>
                  </a:lnTo>
                  <a:lnTo>
                    <a:pt x="587892" y="594077"/>
                  </a:lnTo>
                  <a:lnTo>
                    <a:pt x="622096" y="560528"/>
                  </a:lnTo>
                  <a:lnTo>
                    <a:pt x="657145" y="527750"/>
                  </a:lnTo>
                  <a:lnTo>
                    <a:pt x="693028" y="495760"/>
                  </a:lnTo>
                  <a:lnTo>
                    <a:pt x="729736" y="464576"/>
                  </a:lnTo>
                  <a:lnTo>
                    <a:pt x="767259" y="434215"/>
                  </a:lnTo>
                  <a:lnTo>
                    <a:pt x="805585" y="404696"/>
                  </a:lnTo>
                  <a:lnTo>
                    <a:pt x="844706" y="376036"/>
                  </a:lnTo>
                  <a:lnTo>
                    <a:pt x="884610" y="348253"/>
                  </a:lnTo>
                  <a:lnTo>
                    <a:pt x="925288" y="321364"/>
                  </a:lnTo>
                  <a:lnTo>
                    <a:pt x="966729" y="295387"/>
                  </a:lnTo>
                  <a:lnTo>
                    <a:pt x="1008924" y="270340"/>
                  </a:lnTo>
                  <a:lnTo>
                    <a:pt x="1051712" y="246322"/>
                  </a:lnTo>
                  <a:lnTo>
                    <a:pt x="1094930" y="223421"/>
                  </a:lnTo>
                  <a:lnTo>
                    <a:pt x="1138555" y="201638"/>
                  </a:lnTo>
                  <a:lnTo>
                    <a:pt x="1182568" y="180971"/>
                  </a:lnTo>
                  <a:lnTo>
                    <a:pt x="1226949" y="161422"/>
                  </a:lnTo>
                  <a:lnTo>
                    <a:pt x="1271676" y="142989"/>
                  </a:lnTo>
                  <a:lnTo>
                    <a:pt x="1316731" y="125674"/>
                  </a:lnTo>
                  <a:lnTo>
                    <a:pt x="1362091" y="109476"/>
                  </a:lnTo>
                  <a:lnTo>
                    <a:pt x="1407737" y="94395"/>
                  </a:lnTo>
                  <a:lnTo>
                    <a:pt x="1453648" y="80431"/>
                  </a:lnTo>
                  <a:lnTo>
                    <a:pt x="1499804" y="67585"/>
                  </a:lnTo>
                  <a:lnTo>
                    <a:pt x="1546185" y="55855"/>
                  </a:lnTo>
                  <a:lnTo>
                    <a:pt x="1592769" y="45242"/>
                  </a:lnTo>
                  <a:lnTo>
                    <a:pt x="1639538" y="35747"/>
                  </a:lnTo>
                  <a:lnTo>
                    <a:pt x="1686469" y="27369"/>
                  </a:lnTo>
                  <a:lnTo>
                    <a:pt x="1733544" y="20107"/>
                  </a:lnTo>
                  <a:lnTo>
                    <a:pt x="1780741" y="13963"/>
                  </a:lnTo>
                  <a:lnTo>
                    <a:pt x="1828040" y="8936"/>
                  </a:lnTo>
                  <a:lnTo>
                    <a:pt x="1875420" y="5026"/>
                  </a:lnTo>
                  <a:lnTo>
                    <a:pt x="1922862" y="2234"/>
                  </a:lnTo>
                  <a:lnTo>
                    <a:pt x="1970345" y="558"/>
                  </a:lnTo>
                  <a:lnTo>
                    <a:pt x="2017848" y="0"/>
                  </a:lnTo>
                  <a:lnTo>
                    <a:pt x="2065351" y="558"/>
                  </a:lnTo>
                  <a:lnTo>
                    <a:pt x="2112834" y="2234"/>
                  </a:lnTo>
                  <a:lnTo>
                    <a:pt x="2160276" y="5026"/>
                  </a:lnTo>
                  <a:lnTo>
                    <a:pt x="2207656" y="8936"/>
                  </a:lnTo>
                  <a:lnTo>
                    <a:pt x="2254955" y="13963"/>
                  </a:lnTo>
                  <a:lnTo>
                    <a:pt x="2302152" y="20107"/>
                  </a:lnTo>
                  <a:lnTo>
                    <a:pt x="2349227" y="27369"/>
                  </a:lnTo>
                  <a:lnTo>
                    <a:pt x="2396159" y="35747"/>
                  </a:lnTo>
                  <a:lnTo>
                    <a:pt x="2442927" y="45242"/>
                  </a:lnTo>
                  <a:lnTo>
                    <a:pt x="2489512" y="55855"/>
                  </a:lnTo>
                  <a:lnTo>
                    <a:pt x="2535892" y="67585"/>
                  </a:lnTo>
                  <a:lnTo>
                    <a:pt x="2582048" y="80431"/>
                  </a:lnTo>
                  <a:lnTo>
                    <a:pt x="2627960" y="94395"/>
                  </a:lnTo>
                  <a:lnTo>
                    <a:pt x="2673606" y="109476"/>
                  </a:lnTo>
                  <a:lnTo>
                    <a:pt x="2718966" y="125674"/>
                  </a:lnTo>
                  <a:lnTo>
                    <a:pt x="2764020" y="142989"/>
                  </a:lnTo>
                  <a:lnTo>
                    <a:pt x="2808747" y="161422"/>
                  </a:lnTo>
                  <a:lnTo>
                    <a:pt x="2853128" y="180971"/>
                  </a:lnTo>
                  <a:lnTo>
                    <a:pt x="2897141" y="201638"/>
                  </a:lnTo>
                  <a:lnTo>
                    <a:pt x="2940767" y="223421"/>
                  </a:lnTo>
                  <a:lnTo>
                    <a:pt x="2983984" y="246322"/>
                  </a:lnTo>
                  <a:lnTo>
                    <a:pt x="3026772" y="270340"/>
                  </a:lnTo>
                  <a:lnTo>
                    <a:pt x="3068967" y="295387"/>
                  </a:lnTo>
                  <a:lnTo>
                    <a:pt x="3110408" y="321364"/>
                  </a:lnTo>
                  <a:lnTo>
                    <a:pt x="3151086" y="348253"/>
                  </a:lnTo>
                  <a:lnTo>
                    <a:pt x="3190990" y="376036"/>
                  </a:lnTo>
                  <a:lnTo>
                    <a:pt x="3230111" y="404696"/>
                  </a:lnTo>
                  <a:lnTo>
                    <a:pt x="3268438" y="434215"/>
                  </a:lnTo>
                  <a:lnTo>
                    <a:pt x="3305960" y="464576"/>
                  </a:lnTo>
                  <a:lnTo>
                    <a:pt x="3342668" y="495760"/>
                  </a:lnTo>
                  <a:lnTo>
                    <a:pt x="3378551" y="527750"/>
                  </a:lnTo>
                  <a:lnTo>
                    <a:pt x="3413600" y="560528"/>
                  </a:lnTo>
                  <a:lnTo>
                    <a:pt x="3447804" y="594077"/>
                  </a:lnTo>
                  <a:lnTo>
                    <a:pt x="3481152" y="628379"/>
                  </a:lnTo>
                  <a:lnTo>
                    <a:pt x="3513635" y="663416"/>
                  </a:lnTo>
                  <a:lnTo>
                    <a:pt x="3545243" y="699171"/>
                  </a:lnTo>
                  <a:lnTo>
                    <a:pt x="3575965" y="735626"/>
                  </a:lnTo>
                  <a:lnTo>
                    <a:pt x="3605790" y="772763"/>
                  </a:lnTo>
                  <a:lnTo>
                    <a:pt x="3634710" y="810565"/>
                  </a:lnTo>
                  <a:lnTo>
                    <a:pt x="3662713" y="849013"/>
                  </a:lnTo>
                  <a:lnTo>
                    <a:pt x="3689789" y="888091"/>
                  </a:lnTo>
                  <a:lnTo>
                    <a:pt x="3715929" y="927781"/>
                  </a:lnTo>
                  <a:lnTo>
                    <a:pt x="3741121" y="968064"/>
                  </a:lnTo>
                  <a:lnTo>
                    <a:pt x="3765356" y="1008924"/>
                  </a:lnTo>
                  <a:lnTo>
                    <a:pt x="3788624" y="1050342"/>
                  </a:lnTo>
                  <a:lnTo>
                    <a:pt x="3810914" y="1092301"/>
                  </a:lnTo>
                  <a:lnTo>
                    <a:pt x="3832217" y="1134783"/>
                  </a:lnTo>
                  <a:lnTo>
                    <a:pt x="3852521" y="1177771"/>
                  </a:lnTo>
                  <a:lnTo>
                    <a:pt x="3871817" y="1221247"/>
                  </a:lnTo>
                  <a:lnTo>
                    <a:pt x="3890094" y="1265193"/>
                  </a:lnTo>
                  <a:lnTo>
                    <a:pt x="3907343" y="1309591"/>
                  </a:lnTo>
                  <a:lnTo>
                    <a:pt x="3923553" y="1354424"/>
                  </a:lnTo>
                  <a:lnTo>
                    <a:pt x="3938714" y="1399674"/>
                  </a:lnTo>
                  <a:lnTo>
                    <a:pt x="3952816" y="1445324"/>
                  </a:lnTo>
                  <a:lnTo>
                    <a:pt x="3965848" y="1491356"/>
                  </a:lnTo>
                  <a:lnTo>
                    <a:pt x="3977800" y="1537752"/>
                  </a:lnTo>
                  <a:lnTo>
                    <a:pt x="3988663" y="1584494"/>
                  </a:lnTo>
                  <a:lnTo>
                    <a:pt x="3998425" y="1631565"/>
                  </a:lnTo>
                  <a:lnTo>
                    <a:pt x="4007078" y="1678947"/>
                  </a:lnTo>
                  <a:lnTo>
                    <a:pt x="4014609" y="1726622"/>
                  </a:lnTo>
                  <a:lnTo>
                    <a:pt x="4021010" y="1774574"/>
                  </a:lnTo>
                  <a:lnTo>
                    <a:pt x="4026270" y="1822783"/>
                  </a:lnTo>
                  <a:lnTo>
                    <a:pt x="4030379" y="1871233"/>
                  </a:lnTo>
                  <a:lnTo>
                    <a:pt x="4033326" y="1919906"/>
                  </a:lnTo>
                  <a:lnTo>
                    <a:pt x="4035103" y="1968783"/>
                  </a:lnTo>
                  <a:lnTo>
                    <a:pt x="4035697" y="2017848"/>
                  </a:lnTo>
                  <a:lnTo>
                    <a:pt x="4035103" y="2066913"/>
                  </a:lnTo>
                  <a:lnTo>
                    <a:pt x="4033326" y="2115791"/>
                  </a:lnTo>
                  <a:lnTo>
                    <a:pt x="4030379" y="2164463"/>
                  </a:lnTo>
                  <a:lnTo>
                    <a:pt x="4026270" y="2212913"/>
                  </a:lnTo>
                  <a:lnTo>
                    <a:pt x="4021010" y="2261123"/>
                  </a:lnTo>
                  <a:lnTo>
                    <a:pt x="4014609" y="2309074"/>
                  </a:lnTo>
                  <a:lnTo>
                    <a:pt x="4007078" y="2356749"/>
                  </a:lnTo>
                  <a:lnTo>
                    <a:pt x="3998425" y="2404131"/>
                  </a:lnTo>
                  <a:lnTo>
                    <a:pt x="3988663" y="2451202"/>
                  </a:lnTo>
                  <a:lnTo>
                    <a:pt x="3977800" y="2497945"/>
                  </a:lnTo>
                  <a:lnTo>
                    <a:pt x="3965848" y="2544340"/>
                  </a:lnTo>
                  <a:lnTo>
                    <a:pt x="3952816" y="2590372"/>
                  </a:lnTo>
                  <a:lnTo>
                    <a:pt x="3938714" y="2636022"/>
                  </a:lnTo>
                  <a:lnTo>
                    <a:pt x="3923553" y="2681272"/>
                  </a:lnTo>
                  <a:lnTo>
                    <a:pt x="3907343" y="2726105"/>
                  </a:lnTo>
                  <a:lnTo>
                    <a:pt x="3890094" y="2770504"/>
                  </a:lnTo>
                  <a:lnTo>
                    <a:pt x="3871817" y="2814450"/>
                  </a:lnTo>
                  <a:lnTo>
                    <a:pt x="3852521" y="2857925"/>
                  </a:lnTo>
                  <a:lnTo>
                    <a:pt x="3832217" y="2900913"/>
                  </a:lnTo>
                  <a:lnTo>
                    <a:pt x="3810914" y="2943395"/>
                  </a:lnTo>
                  <a:lnTo>
                    <a:pt x="3788624" y="2985354"/>
                  </a:lnTo>
                  <a:lnTo>
                    <a:pt x="3765356" y="3026772"/>
                  </a:lnTo>
                  <a:lnTo>
                    <a:pt x="3741121" y="3067632"/>
                  </a:lnTo>
                  <a:lnTo>
                    <a:pt x="3715929" y="3107915"/>
                  </a:lnTo>
                  <a:lnTo>
                    <a:pt x="3689789" y="3147605"/>
                  </a:lnTo>
                  <a:lnTo>
                    <a:pt x="3662713" y="3186683"/>
                  </a:lnTo>
                  <a:lnTo>
                    <a:pt x="3634710" y="3225131"/>
                  </a:lnTo>
                  <a:lnTo>
                    <a:pt x="3605790" y="3262933"/>
                  </a:lnTo>
                  <a:lnTo>
                    <a:pt x="3575965" y="3300070"/>
                  </a:lnTo>
                  <a:lnTo>
                    <a:pt x="3545243" y="3336525"/>
                  </a:lnTo>
                  <a:lnTo>
                    <a:pt x="3513635" y="3372280"/>
                  </a:lnTo>
                  <a:lnTo>
                    <a:pt x="3481152" y="3407317"/>
                  </a:lnTo>
                  <a:lnTo>
                    <a:pt x="3447804" y="3441619"/>
                  </a:lnTo>
                  <a:lnTo>
                    <a:pt x="3413600" y="3475168"/>
                  </a:lnTo>
                  <a:lnTo>
                    <a:pt x="3378551" y="3507947"/>
                  </a:lnTo>
                  <a:lnTo>
                    <a:pt x="3342668" y="3539937"/>
                  </a:lnTo>
                  <a:lnTo>
                    <a:pt x="3305960" y="3571121"/>
                  </a:lnTo>
                  <a:lnTo>
                    <a:pt x="3268438" y="3601481"/>
                  </a:lnTo>
                  <a:lnTo>
                    <a:pt x="3230111" y="3631000"/>
                  </a:lnTo>
                  <a:lnTo>
                    <a:pt x="3190990" y="3659660"/>
                  </a:lnTo>
                  <a:lnTo>
                    <a:pt x="3151086" y="3687443"/>
                  </a:lnTo>
                  <a:lnTo>
                    <a:pt x="3110408" y="3714332"/>
                  </a:lnTo>
                  <a:lnTo>
                    <a:pt x="3068967" y="3740309"/>
                  </a:lnTo>
                  <a:lnTo>
                    <a:pt x="3026772" y="3765356"/>
                  </a:lnTo>
                  <a:lnTo>
                    <a:pt x="2983984" y="3789374"/>
                  </a:lnTo>
                  <a:lnTo>
                    <a:pt x="2940767" y="3812275"/>
                  </a:lnTo>
                  <a:lnTo>
                    <a:pt x="2897141" y="3834059"/>
                  </a:lnTo>
                  <a:lnTo>
                    <a:pt x="2853128" y="3854725"/>
                  </a:lnTo>
                  <a:lnTo>
                    <a:pt x="2808747" y="3874274"/>
                  </a:lnTo>
                  <a:lnTo>
                    <a:pt x="2764020" y="3892707"/>
                  </a:lnTo>
                  <a:lnTo>
                    <a:pt x="2718966" y="3910022"/>
                  </a:lnTo>
                  <a:lnTo>
                    <a:pt x="2673606" y="3926220"/>
                  </a:lnTo>
                  <a:lnTo>
                    <a:pt x="2627960" y="3941301"/>
                  </a:lnTo>
                  <a:lnTo>
                    <a:pt x="2582048" y="3955265"/>
                  </a:lnTo>
                  <a:lnTo>
                    <a:pt x="2535892" y="3968112"/>
                  </a:lnTo>
                  <a:lnTo>
                    <a:pt x="2489512" y="3979841"/>
                  </a:lnTo>
                  <a:lnTo>
                    <a:pt x="2442927" y="3990454"/>
                  </a:lnTo>
                  <a:lnTo>
                    <a:pt x="2396159" y="3999949"/>
                  </a:lnTo>
                  <a:lnTo>
                    <a:pt x="2349227" y="4008328"/>
                  </a:lnTo>
                  <a:lnTo>
                    <a:pt x="2302152" y="4015589"/>
                  </a:lnTo>
                  <a:lnTo>
                    <a:pt x="2254955" y="4021733"/>
                  </a:lnTo>
                  <a:lnTo>
                    <a:pt x="2207656" y="4026760"/>
                  </a:lnTo>
                  <a:lnTo>
                    <a:pt x="2160276" y="4030670"/>
                  </a:lnTo>
                  <a:lnTo>
                    <a:pt x="2112834" y="4033463"/>
                  </a:lnTo>
                  <a:lnTo>
                    <a:pt x="2065351" y="4035138"/>
                  </a:lnTo>
                  <a:lnTo>
                    <a:pt x="2017848" y="4035697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40570" y="5704688"/>
              <a:ext cx="2402840" cy="2402840"/>
            </a:xfrm>
            <a:custGeom>
              <a:avLst/>
              <a:gdLst/>
              <a:ahLst/>
              <a:cxnLst/>
              <a:rect l="l" t="t" r="r" b="b"/>
              <a:pathLst>
                <a:path w="2402840" h="2402840">
                  <a:moveTo>
                    <a:pt x="1201136" y="2402273"/>
                  </a:moveTo>
                  <a:lnTo>
                    <a:pt x="1153290" y="2401321"/>
                  </a:lnTo>
                  <a:lnTo>
                    <a:pt x="1105503" y="2398464"/>
                  </a:lnTo>
                  <a:lnTo>
                    <a:pt x="1057833" y="2393703"/>
                  </a:lnTo>
                  <a:lnTo>
                    <a:pt x="1010340" y="2387038"/>
                  </a:lnTo>
                  <a:lnTo>
                    <a:pt x="963083" y="2378468"/>
                  </a:lnTo>
                  <a:lnTo>
                    <a:pt x="916120" y="2367994"/>
                  </a:lnTo>
                  <a:lnTo>
                    <a:pt x="869510" y="2355615"/>
                  </a:lnTo>
                  <a:lnTo>
                    <a:pt x="823313" y="2341332"/>
                  </a:lnTo>
                  <a:lnTo>
                    <a:pt x="777586" y="2325145"/>
                  </a:lnTo>
                  <a:lnTo>
                    <a:pt x="732389" y="2307053"/>
                  </a:lnTo>
                  <a:lnTo>
                    <a:pt x="687782" y="2287057"/>
                  </a:lnTo>
                  <a:lnTo>
                    <a:pt x="643821" y="2265156"/>
                  </a:lnTo>
                  <a:lnTo>
                    <a:pt x="600568" y="2241351"/>
                  </a:lnTo>
                  <a:lnTo>
                    <a:pt x="558325" y="2215795"/>
                  </a:lnTo>
                  <a:lnTo>
                    <a:pt x="517379" y="2188674"/>
                  </a:lnTo>
                  <a:lnTo>
                    <a:pt x="477758" y="2160041"/>
                  </a:lnTo>
                  <a:lnTo>
                    <a:pt x="439491" y="2129945"/>
                  </a:lnTo>
                  <a:lnTo>
                    <a:pt x="402609" y="2098439"/>
                  </a:lnTo>
                  <a:lnTo>
                    <a:pt x="367141" y="2065572"/>
                  </a:lnTo>
                  <a:lnTo>
                    <a:pt x="333116" y="2031396"/>
                  </a:lnTo>
                  <a:lnTo>
                    <a:pt x="300564" y="1995962"/>
                  </a:lnTo>
                  <a:lnTo>
                    <a:pt x="269513" y="1959321"/>
                  </a:lnTo>
                  <a:lnTo>
                    <a:pt x="239994" y="1921524"/>
                  </a:lnTo>
                  <a:lnTo>
                    <a:pt x="212037" y="1882621"/>
                  </a:lnTo>
                  <a:lnTo>
                    <a:pt x="185669" y="1842664"/>
                  </a:lnTo>
                  <a:lnTo>
                    <a:pt x="160921" y="1801704"/>
                  </a:lnTo>
                  <a:lnTo>
                    <a:pt x="137823" y="1759792"/>
                  </a:lnTo>
                  <a:lnTo>
                    <a:pt x="116403" y="1716979"/>
                  </a:lnTo>
                  <a:lnTo>
                    <a:pt x="96691" y="1673316"/>
                  </a:lnTo>
                  <a:lnTo>
                    <a:pt x="78717" y="1628853"/>
                  </a:lnTo>
                  <a:lnTo>
                    <a:pt x="62510" y="1583642"/>
                  </a:lnTo>
                  <a:lnTo>
                    <a:pt x="48100" y="1537734"/>
                  </a:lnTo>
                  <a:lnTo>
                    <a:pt x="35515" y="1491179"/>
                  </a:lnTo>
                  <a:lnTo>
                    <a:pt x="24786" y="1444029"/>
                  </a:lnTo>
                  <a:lnTo>
                    <a:pt x="15941" y="1396335"/>
                  </a:lnTo>
                  <a:lnTo>
                    <a:pt x="9011" y="1348148"/>
                  </a:lnTo>
                  <a:lnTo>
                    <a:pt x="4024" y="1299518"/>
                  </a:lnTo>
                  <a:lnTo>
                    <a:pt x="1011" y="1250497"/>
                  </a:lnTo>
                  <a:lnTo>
                    <a:pt x="0" y="1201136"/>
                  </a:lnTo>
                  <a:lnTo>
                    <a:pt x="1011" y="1151775"/>
                  </a:lnTo>
                  <a:lnTo>
                    <a:pt x="4024" y="1102754"/>
                  </a:lnTo>
                  <a:lnTo>
                    <a:pt x="9011" y="1054124"/>
                  </a:lnTo>
                  <a:lnTo>
                    <a:pt x="15941" y="1005937"/>
                  </a:lnTo>
                  <a:lnTo>
                    <a:pt x="24786" y="958243"/>
                  </a:lnTo>
                  <a:lnTo>
                    <a:pt x="35515" y="911093"/>
                  </a:lnTo>
                  <a:lnTo>
                    <a:pt x="48100" y="864539"/>
                  </a:lnTo>
                  <a:lnTo>
                    <a:pt x="62510" y="818631"/>
                  </a:lnTo>
                  <a:lnTo>
                    <a:pt x="78717" y="773420"/>
                  </a:lnTo>
                  <a:lnTo>
                    <a:pt x="96691" y="728957"/>
                  </a:lnTo>
                  <a:lnTo>
                    <a:pt x="116403" y="685293"/>
                  </a:lnTo>
                  <a:lnTo>
                    <a:pt x="137823" y="642480"/>
                  </a:lnTo>
                  <a:lnTo>
                    <a:pt x="160921" y="600568"/>
                  </a:lnTo>
                  <a:lnTo>
                    <a:pt x="185669" y="559608"/>
                  </a:lnTo>
                  <a:lnTo>
                    <a:pt x="212037" y="519651"/>
                  </a:lnTo>
                  <a:lnTo>
                    <a:pt x="239994" y="480749"/>
                  </a:lnTo>
                  <a:lnTo>
                    <a:pt x="269513" y="442951"/>
                  </a:lnTo>
                  <a:lnTo>
                    <a:pt x="300564" y="406310"/>
                  </a:lnTo>
                  <a:lnTo>
                    <a:pt x="333116" y="370876"/>
                  </a:lnTo>
                  <a:lnTo>
                    <a:pt x="367141" y="336700"/>
                  </a:lnTo>
                  <a:lnTo>
                    <a:pt x="402609" y="303833"/>
                  </a:lnTo>
                  <a:lnTo>
                    <a:pt x="439491" y="272327"/>
                  </a:lnTo>
                  <a:lnTo>
                    <a:pt x="477758" y="242231"/>
                  </a:lnTo>
                  <a:lnTo>
                    <a:pt x="517379" y="213598"/>
                  </a:lnTo>
                  <a:lnTo>
                    <a:pt x="558325" y="186478"/>
                  </a:lnTo>
                  <a:lnTo>
                    <a:pt x="600568" y="160921"/>
                  </a:lnTo>
                  <a:lnTo>
                    <a:pt x="643821" y="137116"/>
                  </a:lnTo>
                  <a:lnTo>
                    <a:pt x="687782" y="115216"/>
                  </a:lnTo>
                  <a:lnTo>
                    <a:pt x="732389" y="95219"/>
                  </a:lnTo>
                  <a:lnTo>
                    <a:pt x="777586" y="77128"/>
                  </a:lnTo>
                  <a:lnTo>
                    <a:pt x="823313" y="60940"/>
                  </a:lnTo>
                  <a:lnTo>
                    <a:pt x="869510" y="46657"/>
                  </a:lnTo>
                  <a:lnTo>
                    <a:pt x="916120" y="34279"/>
                  </a:lnTo>
                  <a:lnTo>
                    <a:pt x="963083" y="23804"/>
                  </a:lnTo>
                  <a:lnTo>
                    <a:pt x="1010340" y="15235"/>
                  </a:lnTo>
                  <a:lnTo>
                    <a:pt x="1057833" y="8569"/>
                  </a:lnTo>
                  <a:lnTo>
                    <a:pt x="1105503" y="3808"/>
                  </a:lnTo>
                  <a:lnTo>
                    <a:pt x="1153290" y="952"/>
                  </a:lnTo>
                  <a:lnTo>
                    <a:pt x="1201136" y="0"/>
                  </a:lnTo>
                  <a:lnTo>
                    <a:pt x="1248982" y="952"/>
                  </a:lnTo>
                  <a:lnTo>
                    <a:pt x="1296770" y="3808"/>
                  </a:lnTo>
                  <a:lnTo>
                    <a:pt x="1344439" y="8569"/>
                  </a:lnTo>
                  <a:lnTo>
                    <a:pt x="1391932" y="15235"/>
                  </a:lnTo>
                  <a:lnTo>
                    <a:pt x="1439189" y="23804"/>
                  </a:lnTo>
                  <a:lnTo>
                    <a:pt x="1486152" y="34279"/>
                  </a:lnTo>
                  <a:lnTo>
                    <a:pt x="1532762" y="46657"/>
                  </a:lnTo>
                  <a:lnTo>
                    <a:pt x="1578960" y="60940"/>
                  </a:lnTo>
                  <a:lnTo>
                    <a:pt x="1624686" y="77128"/>
                  </a:lnTo>
                  <a:lnTo>
                    <a:pt x="1669883" y="95219"/>
                  </a:lnTo>
                  <a:lnTo>
                    <a:pt x="1714491" y="115216"/>
                  </a:lnTo>
                  <a:lnTo>
                    <a:pt x="1758451" y="137116"/>
                  </a:lnTo>
                  <a:lnTo>
                    <a:pt x="1801704" y="160921"/>
                  </a:lnTo>
                  <a:lnTo>
                    <a:pt x="1843947" y="186478"/>
                  </a:lnTo>
                  <a:lnTo>
                    <a:pt x="1884894" y="213598"/>
                  </a:lnTo>
                  <a:lnTo>
                    <a:pt x="1924515" y="242231"/>
                  </a:lnTo>
                  <a:lnTo>
                    <a:pt x="1962781" y="272327"/>
                  </a:lnTo>
                  <a:lnTo>
                    <a:pt x="1999663" y="303833"/>
                  </a:lnTo>
                  <a:lnTo>
                    <a:pt x="2035131" y="336700"/>
                  </a:lnTo>
                  <a:lnTo>
                    <a:pt x="2069156" y="370876"/>
                  </a:lnTo>
                  <a:lnTo>
                    <a:pt x="2101709" y="406310"/>
                  </a:lnTo>
                  <a:lnTo>
                    <a:pt x="2132759" y="442951"/>
                  </a:lnTo>
                  <a:lnTo>
                    <a:pt x="2162278" y="480749"/>
                  </a:lnTo>
                  <a:lnTo>
                    <a:pt x="2190236" y="519651"/>
                  </a:lnTo>
                  <a:lnTo>
                    <a:pt x="2216603" y="559608"/>
                  </a:lnTo>
                  <a:lnTo>
                    <a:pt x="2241351" y="600568"/>
                  </a:lnTo>
                  <a:lnTo>
                    <a:pt x="2264449" y="642480"/>
                  </a:lnTo>
                  <a:lnTo>
                    <a:pt x="2285869" y="685293"/>
                  </a:lnTo>
                  <a:lnTo>
                    <a:pt x="2305581" y="728957"/>
                  </a:lnTo>
                  <a:lnTo>
                    <a:pt x="2323555" y="773420"/>
                  </a:lnTo>
                  <a:lnTo>
                    <a:pt x="2339762" y="818631"/>
                  </a:lnTo>
                  <a:lnTo>
                    <a:pt x="2354172" y="864539"/>
                  </a:lnTo>
                  <a:lnTo>
                    <a:pt x="2366757" y="911093"/>
                  </a:lnTo>
                  <a:lnTo>
                    <a:pt x="2377486" y="958243"/>
                  </a:lnTo>
                  <a:lnTo>
                    <a:pt x="2386331" y="1005937"/>
                  </a:lnTo>
                  <a:lnTo>
                    <a:pt x="2393261" y="1054124"/>
                  </a:lnTo>
                  <a:lnTo>
                    <a:pt x="2398248" y="1102754"/>
                  </a:lnTo>
                  <a:lnTo>
                    <a:pt x="2401262" y="1151775"/>
                  </a:lnTo>
                  <a:lnTo>
                    <a:pt x="2402273" y="1201136"/>
                  </a:lnTo>
                  <a:lnTo>
                    <a:pt x="2401262" y="1250497"/>
                  </a:lnTo>
                  <a:lnTo>
                    <a:pt x="2398248" y="1299518"/>
                  </a:lnTo>
                  <a:lnTo>
                    <a:pt x="2393261" y="1348148"/>
                  </a:lnTo>
                  <a:lnTo>
                    <a:pt x="2386331" y="1396335"/>
                  </a:lnTo>
                  <a:lnTo>
                    <a:pt x="2377486" y="1444029"/>
                  </a:lnTo>
                  <a:lnTo>
                    <a:pt x="2366757" y="1491179"/>
                  </a:lnTo>
                  <a:lnTo>
                    <a:pt x="2354172" y="1537734"/>
                  </a:lnTo>
                  <a:lnTo>
                    <a:pt x="2339762" y="1583642"/>
                  </a:lnTo>
                  <a:lnTo>
                    <a:pt x="2323555" y="1628853"/>
                  </a:lnTo>
                  <a:lnTo>
                    <a:pt x="2305581" y="1673316"/>
                  </a:lnTo>
                  <a:lnTo>
                    <a:pt x="2285869" y="1716979"/>
                  </a:lnTo>
                  <a:lnTo>
                    <a:pt x="2264449" y="1759792"/>
                  </a:lnTo>
                  <a:lnTo>
                    <a:pt x="2241351" y="1801704"/>
                  </a:lnTo>
                  <a:lnTo>
                    <a:pt x="2216603" y="1842664"/>
                  </a:lnTo>
                  <a:lnTo>
                    <a:pt x="2190236" y="1882621"/>
                  </a:lnTo>
                  <a:lnTo>
                    <a:pt x="2162278" y="1921524"/>
                  </a:lnTo>
                  <a:lnTo>
                    <a:pt x="2132759" y="1959321"/>
                  </a:lnTo>
                  <a:lnTo>
                    <a:pt x="2101709" y="1995962"/>
                  </a:lnTo>
                  <a:lnTo>
                    <a:pt x="2069156" y="2031396"/>
                  </a:lnTo>
                  <a:lnTo>
                    <a:pt x="2035131" y="2065572"/>
                  </a:lnTo>
                  <a:lnTo>
                    <a:pt x="1999663" y="2098439"/>
                  </a:lnTo>
                  <a:lnTo>
                    <a:pt x="1962781" y="2129945"/>
                  </a:lnTo>
                  <a:lnTo>
                    <a:pt x="1924515" y="2160041"/>
                  </a:lnTo>
                  <a:lnTo>
                    <a:pt x="1884894" y="2188674"/>
                  </a:lnTo>
                  <a:lnTo>
                    <a:pt x="1843947" y="2215795"/>
                  </a:lnTo>
                  <a:lnTo>
                    <a:pt x="1801704" y="2241351"/>
                  </a:lnTo>
                  <a:lnTo>
                    <a:pt x="1758451" y="2265156"/>
                  </a:lnTo>
                  <a:lnTo>
                    <a:pt x="1714491" y="2287057"/>
                  </a:lnTo>
                  <a:lnTo>
                    <a:pt x="1669883" y="2307053"/>
                  </a:lnTo>
                  <a:lnTo>
                    <a:pt x="1624686" y="2325145"/>
                  </a:lnTo>
                  <a:lnTo>
                    <a:pt x="1578960" y="2341332"/>
                  </a:lnTo>
                  <a:lnTo>
                    <a:pt x="1532762" y="2355615"/>
                  </a:lnTo>
                  <a:lnTo>
                    <a:pt x="1486152" y="2367994"/>
                  </a:lnTo>
                  <a:lnTo>
                    <a:pt x="1439189" y="2378468"/>
                  </a:lnTo>
                  <a:lnTo>
                    <a:pt x="1391932" y="2387038"/>
                  </a:lnTo>
                  <a:lnTo>
                    <a:pt x="1344439" y="2393703"/>
                  </a:lnTo>
                  <a:lnTo>
                    <a:pt x="1296770" y="2398464"/>
                  </a:lnTo>
                  <a:lnTo>
                    <a:pt x="1248982" y="2401321"/>
                  </a:lnTo>
                  <a:lnTo>
                    <a:pt x="1201136" y="240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23858" y="0"/>
            <a:ext cx="4036060" cy="2031364"/>
            <a:chOff x="1823858" y="0"/>
            <a:chExt cx="4036060" cy="2031364"/>
          </a:xfrm>
        </p:grpSpPr>
        <p:sp>
          <p:nvSpPr>
            <p:cNvPr id="7" name="object 7"/>
            <p:cNvSpPr/>
            <p:nvPr/>
          </p:nvSpPr>
          <p:spPr>
            <a:xfrm>
              <a:off x="1823858" y="0"/>
              <a:ext cx="4036060" cy="2031364"/>
            </a:xfrm>
            <a:custGeom>
              <a:avLst/>
              <a:gdLst/>
              <a:ahLst/>
              <a:cxnLst/>
              <a:rect l="l" t="t" r="r" b="b"/>
              <a:pathLst>
                <a:path w="4036060" h="2031364">
                  <a:moveTo>
                    <a:pt x="2017848" y="2031295"/>
                  </a:moveTo>
                  <a:lnTo>
                    <a:pt x="1970345" y="2030736"/>
                  </a:lnTo>
                  <a:lnTo>
                    <a:pt x="1922862" y="2029061"/>
                  </a:lnTo>
                  <a:lnTo>
                    <a:pt x="1875420" y="2026268"/>
                  </a:lnTo>
                  <a:lnTo>
                    <a:pt x="1828040" y="2022358"/>
                  </a:lnTo>
                  <a:lnTo>
                    <a:pt x="1780741" y="2017331"/>
                  </a:lnTo>
                  <a:lnTo>
                    <a:pt x="1733544" y="2011187"/>
                  </a:lnTo>
                  <a:lnTo>
                    <a:pt x="1686469" y="2003926"/>
                  </a:lnTo>
                  <a:lnTo>
                    <a:pt x="1639538" y="1995547"/>
                  </a:lnTo>
                  <a:lnTo>
                    <a:pt x="1592769" y="1986052"/>
                  </a:lnTo>
                  <a:lnTo>
                    <a:pt x="1546185" y="1975439"/>
                  </a:lnTo>
                  <a:lnTo>
                    <a:pt x="1499804" y="1963710"/>
                  </a:lnTo>
                  <a:lnTo>
                    <a:pt x="1453648" y="1950863"/>
                  </a:lnTo>
                  <a:lnTo>
                    <a:pt x="1407737" y="1936899"/>
                  </a:lnTo>
                  <a:lnTo>
                    <a:pt x="1362091" y="1921818"/>
                  </a:lnTo>
                  <a:lnTo>
                    <a:pt x="1316731" y="1905620"/>
                  </a:lnTo>
                  <a:lnTo>
                    <a:pt x="1271676" y="1888305"/>
                  </a:lnTo>
                  <a:lnTo>
                    <a:pt x="1226949" y="1869873"/>
                  </a:lnTo>
                  <a:lnTo>
                    <a:pt x="1182568" y="1850323"/>
                  </a:lnTo>
                  <a:lnTo>
                    <a:pt x="1138555" y="1829657"/>
                  </a:lnTo>
                  <a:lnTo>
                    <a:pt x="1094930" y="1807873"/>
                  </a:lnTo>
                  <a:lnTo>
                    <a:pt x="1051713" y="1784972"/>
                  </a:lnTo>
                  <a:lnTo>
                    <a:pt x="1008924" y="1760954"/>
                  </a:lnTo>
                  <a:lnTo>
                    <a:pt x="966729" y="1735907"/>
                  </a:lnTo>
                  <a:lnTo>
                    <a:pt x="925288" y="1709930"/>
                  </a:lnTo>
                  <a:lnTo>
                    <a:pt x="884610" y="1683041"/>
                  </a:lnTo>
                  <a:lnTo>
                    <a:pt x="844706" y="1655258"/>
                  </a:lnTo>
                  <a:lnTo>
                    <a:pt x="805585" y="1626598"/>
                  </a:lnTo>
                  <a:lnTo>
                    <a:pt x="767259" y="1597079"/>
                  </a:lnTo>
                  <a:lnTo>
                    <a:pt x="729736" y="1566719"/>
                  </a:lnTo>
                  <a:lnTo>
                    <a:pt x="693028" y="1535535"/>
                  </a:lnTo>
                  <a:lnTo>
                    <a:pt x="657145" y="1503545"/>
                  </a:lnTo>
                  <a:lnTo>
                    <a:pt x="622096" y="1470766"/>
                  </a:lnTo>
                  <a:lnTo>
                    <a:pt x="587892" y="1437217"/>
                  </a:lnTo>
                  <a:lnTo>
                    <a:pt x="554544" y="1402915"/>
                  </a:lnTo>
                  <a:lnTo>
                    <a:pt x="522061" y="1367878"/>
                  </a:lnTo>
                  <a:lnTo>
                    <a:pt x="490453" y="1332123"/>
                  </a:lnTo>
                  <a:lnTo>
                    <a:pt x="459732" y="1295668"/>
                  </a:lnTo>
                  <a:lnTo>
                    <a:pt x="429906" y="1258531"/>
                  </a:lnTo>
                  <a:lnTo>
                    <a:pt x="400987" y="1220730"/>
                  </a:lnTo>
                  <a:lnTo>
                    <a:pt x="372984" y="1182281"/>
                  </a:lnTo>
                  <a:lnTo>
                    <a:pt x="345907" y="1143203"/>
                  </a:lnTo>
                  <a:lnTo>
                    <a:pt x="319768" y="1103514"/>
                  </a:lnTo>
                  <a:lnTo>
                    <a:pt x="294575" y="1063230"/>
                  </a:lnTo>
                  <a:lnTo>
                    <a:pt x="270340" y="1022371"/>
                  </a:lnTo>
                  <a:lnTo>
                    <a:pt x="247072" y="980952"/>
                  </a:lnTo>
                  <a:lnTo>
                    <a:pt x="224782" y="938993"/>
                  </a:lnTo>
                  <a:lnTo>
                    <a:pt x="203480" y="896511"/>
                  </a:lnTo>
                  <a:lnTo>
                    <a:pt x="183175" y="853523"/>
                  </a:lnTo>
                  <a:lnTo>
                    <a:pt x="163879" y="810048"/>
                  </a:lnTo>
                  <a:lnTo>
                    <a:pt x="145602" y="766102"/>
                  </a:lnTo>
                  <a:lnTo>
                    <a:pt x="128353" y="721703"/>
                  </a:lnTo>
                  <a:lnTo>
                    <a:pt x="112143" y="676870"/>
                  </a:lnTo>
                  <a:lnTo>
                    <a:pt x="96982" y="631620"/>
                  </a:lnTo>
                  <a:lnTo>
                    <a:pt x="82880" y="585970"/>
                  </a:lnTo>
                  <a:lnTo>
                    <a:pt x="69848" y="539939"/>
                  </a:lnTo>
                  <a:lnTo>
                    <a:pt x="57896" y="493543"/>
                  </a:lnTo>
                  <a:lnTo>
                    <a:pt x="47033" y="446801"/>
                  </a:lnTo>
                  <a:lnTo>
                    <a:pt x="37271" y="399730"/>
                  </a:lnTo>
                  <a:lnTo>
                    <a:pt x="28619" y="352347"/>
                  </a:lnTo>
                  <a:lnTo>
                    <a:pt x="21087" y="304672"/>
                  </a:lnTo>
                  <a:lnTo>
                    <a:pt x="14686" y="256721"/>
                  </a:lnTo>
                  <a:lnTo>
                    <a:pt x="9426" y="208511"/>
                  </a:lnTo>
                  <a:lnTo>
                    <a:pt x="5317" y="160061"/>
                  </a:lnTo>
                  <a:lnTo>
                    <a:pt x="2370" y="111389"/>
                  </a:lnTo>
                  <a:lnTo>
                    <a:pt x="594" y="62511"/>
                  </a:lnTo>
                  <a:lnTo>
                    <a:pt x="0" y="13446"/>
                  </a:lnTo>
                  <a:lnTo>
                    <a:pt x="162" y="0"/>
                  </a:lnTo>
                  <a:lnTo>
                    <a:pt x="4035534" y="0"/>
                  </a:lnTo>
                  <a:lnTo>
                    <a:pt x="4035697" y="13450"/>
                  </a:lnTo>
                  <a:lnTo>
                    <a:pt x="4035103" y="62511"/>
                  </a:lnTo>
                  <a:lnTo>
                    <a:pt x="4033327" y="111389"/>
                  </a:lnTo>
                  <a:lnTo>
                    <a:pt x="4030379" y="160061"/>
                  </a:lnTo>
                  <a:lnTo>
                    <a:pt x="4026270" y="208511"/>
                  </a:lnTo>
                  <a:lnTo>
                    <a:pt x="4021010" y="256721"/>
                  </a:lnTo>
                  <a:lnTo>
                    <a:pt x="4014609" y="304672"/>
                  </a:lnTo>
                  <a:lnTo>
                    <a:pt x="4007078" y="352347"/>
                  </a:lnTo>
                  <a:lnTo>
                    <a:pt x="3998425" y="399730"/>
                  </a:lnTo>
                  <a:lnTo>
                    <a:pt x="3988663" y="446801"/>
                  </a:lnTo>
                  <a:lnTo>
                    <a:pt x="3977800" y="493543"/>
                  </a:lnTo>
                  <a:lnTo>
                    <a:pt x="3965848" y="539939"/>
                  </a:lnTo>
                  <a:lnTo>
                    <a:pt x="3952816" y="585970"/>
                  </a:lnTo>
                  <a:lnTo>
                    <a:pt x="3938714" y="631620"/>
                  </a:lnTo>
                  <a:lnTo>
                    <a:pt x="3923553" y="676870"/>
                  </a:lnTo>
                  <a:lnTo>
                    <a:pt x="3907343" y="721703"/>
                  </a:lnTo>
                  <a:lnTo>
                    <a:pt x="3890094" y="766102"/>
                  </a:lnTo>
                  <a:lnTo>
                    <a:pt x="3871817" y="810048"/>
                  </a:lnTo>
                  <a:lnTo>
                    <a:pt x="3852521" y="853523"/>
                  </a:lnTo>
                  <a:lnTo>
                    <a:pt x="3832217" y="896511"/>
                  </a:lnTo>
                  <a:lnTo>
                    <a:pt x="3810914" y="938993"/>
                  </a:lnTo>
                  <a:lnTo>
                    <a:pt x="3788624" y="980952"/>
                  </a:lnTo>
                  <a:lnTo>
                    <a:pt x="3765356" y="1022371"/>
                  </a:lnTo>
                  <a:lnTo>
                    <a:pt x="3741121" y="1063230"/>
                  </a:lnTo>
                  <a:lnTo>
                    <a:pt x="3715929" y="1103514"/>
                  </a:lnTo>
                  <a:lnTo>
                    <a:pt x="3689789" y="1143203"/>
                  </a:lnTo>
                  <a:lnTo>
                    <a:pt x="3662713" y="1182281"/>
                  </a:lnTo>
                  <a:lnTo>
                    <a:pt x="3634710" y="1220730"/>
                  </a:lnTo>
                  <a:lnTo>
                    <a:pt x="3605790" y="1258531"/>
                  </a:lnTo>
                  <a:lnTo>
                    <a:pt x="3575965" y="1295668"/>
                  </a:lnTo>
                  <a:lnTo>
                    <a:pt x="3545243" y="1332123"/>
                  </a:lnTo>
                  <a:lnTo>
                    <a:pt x="3513635" y="1367878"/>
                  </a:lnTo>
                  <a:lnTo>
                    <a:pt x="3481152" y="1402915"/>
                  </a:lnTo>
                  <a:lnTo>
                    <a:pt x="3447804" y="1437217"/>
                  </a:lnTo>
                  <a:lnTo>
                    <a:pt x="3413600" y="1470766"/>
                  </a:lnTo>
                  <a:lnTo>
                    <a:pt x="3378551" y="1503545"/>
                  </a:lnTo>
                  <a:lnTo>
                    <a:pt x="3342668" y="1535535"/>
                  </a:lnTo>
                  <a:lnTo>
                    <a:pt x="3305960" y="1566719"/>
                  </a:lnTo>
                  <a:lnTo>
                    <a:pt x="3268438" y="1597079"/>
                  </a:lnTo>
                  <a:lnTo>
                    <a:pt x="3230111" y="1626598"/>
                  </a:lnTo>
                  <a:lnTo>
                    <a:pt x="3190990" y="1655258"/>
                  </a:lnTo>
                  <a:lnTo>
                    <a:pt x="3151086" y="1683041"/>
                  </a:lnTo>
                  <a:lnTo>
                    <a:pt x="3110408" y="1709930"/>
                  </a:lnTo>
                  <a:lnTo>
                    <a:pt x="3068967" y="1735907"/>
                  </a:lnTo>
                  <a:lnTo>
                    <a:pt x="3026772" y="1760954"/>
                  </a:lnTo>
                  <a:lnTo>
                    <a:pt x="2983984" y="1784972"/>
                  </a:lnTo>
                  <a:lnTo>
                    <a:pt x="2940767" y="1807873"/>
                  </a:lnTo>
                  <a:lnTo>
                    <a:pt x="2897141" y="1829657"/>
                  </a:lnTo>
                  <a:lnTo>
                    <a:pt x="2853128" y="1850323"/>
                  </a:lnTo>
                  <a:lnTo>
                    <a:pt x="2808747" y="1869873"/>
                  </a:lnTo>
                  <a:lnTo>
                    <a:pt x="2764020" y="1888305"/>
                  </a:lnTo>
                  <a:lnTo>
                    <a:pt x="2718966" y="1905620"/>
                  </a:lnTo>
                  <a:lnTo>
                    <a:pt x="2673606" y="1921818"/>
                  </a:lnTo>
                  <a:lnTo>
                    <a:pt x="2627960" y="1936899"/>
                  </a:lnTo>
                  <a:lnTo>
                    <a:pt x="2582048" y="1950863"/>
                  </a:lnTo>
                  <a:lnTo>
                    <a:pt x="2535892" y="1963710"/>
                  </a:lnTo>
                  <a:lnTo>
                    <a:pt x="2489512" y="1975439"/>
                  </a:lnTo>
                  <a:lnTo>
                    <a:pt x="2442927" y="1986052"/>
                  </a:lnTo>
                  <a:lnTo>
                    <a:pt x="2396159" y="1995547"/>
                  </a:lnTo>
                  <a:lnTo>
                    <a:pt x="2349227" y="2003926"/>
                  </a:lnTo>
                  <a:lnTo>
                    <a:pt x="2302152" y="2011187"/>
                  </a:lnTo>
                  <a:lnTo>
                    <a:pt x="2254955" y="2017331"/>
                  </a:lnTo>
                  <a:lnTo>
                    <a:pt x="2207656" y="2022358"/>
                  </a:lnTo>
                  <a:lnTo>
                    <a:pt x="2160276" y="2026268"/>
                  </a:lnTo>
                  <a:lnTo>
                    <a:pt x="2112834" y="2029061"/>
                  </a:lnTo>
                  <a:lnTo>
                    <a:pt x="2065351" y="2030736"/>
                  </a:lnTo>
                  <a:lnTo>
                    <a:pt x="2017848" y="2031295"/>
                  </a:lnTo>
                  <a:close/>
                </a:path>
              </a:pathLst>
            </a:custGeom>
            <a:solidFill>
              <a:srgbClr val="9EA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0570" y="0"/>
              <a:ext cx="2402840" cy="1214755"/>
            </a:xfrm>
            <a:custGeom>
              <a:avLst/>
              <a:gdLst/>
              <a:ahLst/>
              <a:cxnLst/>
              <a:rect l="l" t="t" r="r" b="b"/>
              <a:pathLst>
                <a:path w="2402840" h="1214755">
                  <a:moveTo>
                    <a:pt x="1201136" y="1214583"/>
                  </a:moveTo>
                  <a:lnTo>
                    <a:pt x="1153290" y="1213631"/>
                  </a:lnTo>
                  <a:lnTo>
                    <a:pt x="1105503" y="1210774"/>
                  </a:lnTo>
                  <a:lnTo>
                    <a:pt x="1057833" y="1206013"/>
                  </a:lnTo>
                  <a:lnTo>
                    <a:pt x="1010340" y="1199348"/>
                  </a:lnTo>
                  <a:lnTo>
                    <a:pt x="963083" y="1190778"/>
                  </a:lnTo>
                  <a:lnTo>
                    <a:pt x="916120" y="1180304"/>
                  </a:lnTo>
                  <a:lnTo>
                    <a:pt x="869510" y="1167925"/>
                  </a:lnTo>
                  <a:lnTo>
                    <a:pt x="823313" y="1153642"/>
                  </a:lnTo>
                  <a:lnTo>
                    <a:pt x="777586" y="1137455"/>
                  </a:lnTo>
                  <a:lnTo>
                    <a:pt x="732389" y="1119363"/>
                  </a:lnTo>
                  <a:lnTo>
                    <a:pt x="687782" y="1099367"/>
                  </a:lnTo>
                  <a:lnTo>
                    <a:pt x="643821" y="1077466"/>
                  </a:lnTo>
                  <a:lnTo>
                    <a:pt x="600568" y="1053661"/>
                  </a:lnTo>
                  <a:lnTo>
                    <a:pt x="558325" y="1028105"/>
                  </a:lnTo>
                  <a:lnTo>
                    <a:pt x="517379" y="1000985"/>
                  </a:lnTo>
                  <a:lnTo>
                    <a:pt x="477758" y="972351"/>
                  </a:lnTo>
                  <a:lnTo>
                    <a:pt x="439491" y="942256"/>
                  </a:lnTo>
                  <a:lnTo>
                    <a:pt x="402609" y="910749"/>
                  </a:lnTo>
                  <a:lnTo>
                    <a:pt x="367141" y="877882"/>
                  </a:lnTo>
                  <a:lnTo>
                    <a:pt x="333116" y="843706"/>
                  </a:lnTo>
                  <a:lnTo>
                    <a:pt x="300564" y="808272"/>
                  </a:lnTo>
                  <a:lnTo>
                    <a:pt x="269513" y="771631"/>
                  </a:lnTo>
                  <a:lnTo>
                    <a:pt x="239994" y="733834"/>
                  </a:lnTo>
                  <a:lnTo>
                    <a:pt x="212037" y="694931"/>
                  </a:lnTo>
                  <a:lnTo>
                    <a:pt x="185669" y="654975"/>
                  </a:lnTo>
                  <a:lnTo>
                    <a:pt x="160921" y="614015"/>
                  </a:lnTo>
                  <a:lnTo>
                    <a:pt x="137823" y="572103"/>
                  </a:lnTo>
                  <a:lnTo>
                    <a:pt x="116403" y="529289"/>
                  </a:lnTo>
                  <a:lnTo>
                    <a:pt x="96691" y="485626"/>
                  </a:lnTo>
                  <a:lnTo>
                    <a:pt x="78717" y="441163"/>
                  </a:lnTo>
                  <a:lnTo>
                    <a:pt x="62510" y="395952"/>
                  </a:lnTo>
                  <a:lnTo>
                    <a:pt x="48100" y="350044"/>
                  </a:lnTo>
                  <a:lnTo>
                    <a:pt x="35515" y="303489"/>
                  </a:lnTo>
                  <a:lnTo>
                    <a:pt x="24786" y="256340"/>
                  </a:lnTo>
                  <a:lnTo>
                    <a:pt x="15941" y="208646"/>
                  </a:lnTo>
                  <a:lnTo>
                    <a:pt x="9011" y="160458"/>
                  </a:lnTo>
                  <a:lnTo>
                    <a:pt x="4024" y="111829"/>
                  </a:lnTo>
                  <a:lnTo>
                    <a:pt x="1011" y="62808"/>
                  </a:lnTo>
                  <a:lnTo>
                    <a:pt x="0" y="13447"/>
                  </a:lnTo>
                  <a:lnTo>
                    <a:pt x="275" y="0"/>
                  </a:lnTo>
                  <a:lnTo>
                    <a:pt x="2401997" y="0"/>
                  </a:lnTo>
                  <a:lnTo>
                    <a:pt x="2402273" y="13446"/>
                  </a:lnTo>
                  <a:lnTo>
                    <a:pt x="2401262" y="62808"/>
                  </a:lnTo>
                  <a:lnTo>
                    <a:pt x="2398248" y="111829"/>
                  </a:lnTo>
                  <a:lnTo>
                    <a:pt x="2393261" y="160458"/>
                  </a:lnTo>
                  <a:lnTo>
                    <a:pt x="2386331" y="208646"/>
                  </a:lnTo>
                  <a:lnTo>
                    <a:pt x="2377487" y="256340"/>
                  </a:lnTo>
                  <a:lnTo>
                    <a:pt x="2366757" y="303489"/>
                  </a:lnTo>
                  <a:lnTo>
                    <a:pt x="2354172" y="350044"/>
                  </a:lnTo>
                  <a:lnTo>
                    <a:pt x="2339762" y="395952"/>
                  </a:lnTo>
                  <a:lnTo>
                    <a:pt x="2323555" y="441163"/>
                  </a:lnTo>
                  <a:lnTo>
                    <a:pt x="2305581" y="485626"/>
                  </a:lnTo>
                  <a:lnTo>
                    <a:pt x="2285869" y="529289"/>
                  </a:lnTo>
                  <a:lnTo>
                    <a:pt x="2264449" y="572103"/>
                  </a:lnTo>
                  <a:lnTo>
                    <a:pt x="2241351" y="614015"/>
                  </a:lnTo>
                  <a:lnTo>
                    <a:pt x="2216603" y="654975"/>
                  </a:lnTo>
                  <a:lnTo>
                    <a:pt x="2190236" y="694931"/>
                  </a:lnTo>
                  <a:lnTo>
                    <a:pt x="2162278" y="733834"/>
                  </a:lnTo>
                  <a:lnTo>
                    <a:pt x="2132759" y="771631"/>
                  </a:lnTo>
                  <a:lnTo>
                    <a:pt x="2101709" y="808272"/>
                  </a:lnTo>
                  <a:lnTo>
                    <a:pt x="2069156" y="843706"/>
                  </a:lnTo>
                  <a:lnTo>
                    <a:pt x="2035131" y="877882"/>
                  </a:lnTo>
                  <a:lnTo>
                    <a:pt x="1999663" y="910749"/>
                  </a:lnTo>
                  <a:lnTo>
                    <a:pt x="1962781" y="942256"/>
                  </a:lnTo>
                  <a:lnTo>
                    <a:pt x="1924515" y="972351"/>
                  </a:lnTo>
                  <a:lnTo>
                    <a:pt x="1884894" y="1000985"/>
                  </a:lnTo>
                  <a:lnTo>
                    <a:pt x="1843947" y="1028105"/>
                  </a:lnTo>
                  <a:lnTo>
                    <a:pt x="1801704" y="1053661"/>
                  </a:lnTo>
                  <a:lnTo>
                    <a:pt x="1758451" y="1077466"/>
                  </a:lnTo>
                  <a:lnTo>
                    <a:pt x="1714491" y="1099367"/>
                  </a:lnTo>
                  <a:lnTo>
                    <a:pt x="1669883" y="1119363"/>
                  </a:lnTo>
                  <a:lnTo>
                    <a:pt x="1624686" y="1137455"/>
                  </a:lnTo>
                  <a:lnTo>
                    <a:pt x="1578960" y="1153642"/>
                  </a:lnTo>
                  <a:lnTo>
                    <a:pt x="1532762" y="1167925"/>
                  </a:lnTo>
                  <a:lnTo>
                    <a:pt x="1486152" y="1180304"/>
                  </a:lnTo>
                  <a:lnTo>
                    <a:pt x="1439189" y="1190778"/>
                  </a:lnTo>
                  <a:lnTo>
                    <a:pt x="1391932" y="1199348"/>
                  </a:lnTo>
                  <a:lnTo>
                    <a:pt x="1344439" y="1206013"/>
                  </a:lnTo>
                  <a:lnTo>
                    <a:pt x="1296770" y="1210774"/>
                  </a:lnTo>
                  <a:lnTo>
                    <a:pt x="1248982" y="1213631"/>
                  </a:lnTo>
                  <a:lnTo>
                    <a:pt x="1201136" y="1214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7411" y="2634084"/>
            <a:ext cx="104242" cy="16886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012799" y="2634084"/>
            <a:ext cx="490220" cy="172085"/>
            <a:chOff x="8012799" y="2634084"/>
            <a:chExt cx="490220" cy="17208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390" y="2634084"/>
              <a:ext cx="104242" cy="1688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2799" y="2634084"/>
              <a:ext cx="109962" cy="1716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1625" y="2634084"/>
              <a:ext cx="107208" cy="1716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30191" y="2715444"/>
              <a:ext cx="73025" cy="20955"/>
            </a:xfrm>
            <a:custGeom>
              <a:avLst/>
              <a:gdLst/>
              <a:ahLst/>
              <a:cxnLst/>
              <a:rect l="l" t="t" r="r" b="b"/>
              <a:pathLst>
                <a:path w="73025" h="20955">
                  <a:moveTo>
                    <a:pt x="72460" y="20551"/>
                  </a:moveTo>
                  <a:lnTo>
                    <a:pt x="0" y="20551"/>
                  </a:lnTo>
                  <a:lnTo>
                    <a:pt x="0" y="0"/>
                  </a:lnTo>
                  <a:lnTo>
                    <a:pt x="72460" y="0"/>
                  </a:lnTo>
                  <a:lnTo>
                    <a:pt x="72460" y="2055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549052" y="2636838"/>
            <a:ext cx="63500" cy="166370"/>
          </a:xfrm>
          <a:custGeom>
            <a:avLst/>
            <a:gdLst/>
            <a:ahLst/>
            <a:cxnLst/>
            <a:rect l="l" t="t" r="r" b="b"/>
            <a:pathLst>
              <a:path w="63500" h="166369">
                <a:moveTo>
                  <a:pt x="62926" y="166109"/>
                </a:moveTo>
                <a:lnTo>
                  <a:pt x="38984" y="166109"/>
                </a:lnTo>
                <a:lnTo>
                  <a:pt x="38984" y="25213"/>
                </a:lnTo>
                <a:lnTo>
                  <a:pt x="0" y="42586"/>
                </a:lnTo>
                <a:lnTo>
                  <a:pt x="0" y="19280"/>
                </a:lnTo>
                <a:lnTo>
                  <a:pt x="42586" y="0"/>
                </a:lnTo>
                <a:lnTo>
                  <a:pt x="62926" y="0"/>
                </a:lnTo>
                <a:lnTo>
                  <a:pt x="62926" y="166109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45415" y="2622219"/>
            <a:ext cx="164838" cy="1953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57712" y="2625821"/>
            <a:ext cx="173101" cy="19174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175943" y="2623490"/>
            <a:ext cx="367030" cy="192405"/>
            <a:chOff x="9175943" y="2623490"/>
            <a:chExt cx="367030" cy="19240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5943" y="2623490"/>
              <a:ext cx="180304" cy="1921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970" y="2623490"/>
              <a:ext cx="155727" cy="19216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97149" y="2622219"/>
            <a:ext cx="161236" cy="19428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9806480" y="2623490"/>
            <a:ext cx="372745" cy="194310"/>
            <a:chOff x="9806480" y="2623490"/>
            <a:chExt cx="372745" cy="194310"/>
          </a:xfrm>
        </p:grpSpPr>
        <p:sp>
          <p:nvSpPr>
            <p:cNvPr id="23" name="object 23"/>
            <p:cNvSpPr/>
            <p:nvPr/>
          </p:nvSpPr>
          <p:spPr>
            <a:xfrm>
              <a:off x="9806470" y="2626854"/>
              <a:ext cx="170815" cy="180340"/>
            </a:xfrm>
            <a:custGeom>
              <a:avLst/>
              <a:gdLst/>
              <a:ahLst/>
              <a:cxnLst/>
              <a:rect l="l" t="t" r="r" b="b"/>
              <a:pathLst>
                <a:path w="170815" h="180339">
                  <a:moveTo>
                    <a:pt x="162941" y="105410"/>
                  </a:moveTo>
                  <a:lnTo>
                    <a:pt x="33058" y="105410"/>
                  </a:lnTo>
                  <a:lnTo>
                    <a:pt x="33058" y="72390"/>
                  </a:lnTo>
                  <a:lnTo>
                    <a:pt x="158483" y="72390"/>
                  </a:lnTo>
                  <a:lnTo>
                    <a:pt x="158483" y="52070"/>
                  </a:lnTo>
                  <a:lnTo>
                    <a:pt x="33058" y="52070"/>
                  </a:lnTo>
                  <a:lnTo>
                    <a:pt x="33058" y="20320"/>
                  </a:lnTo>
                  <a:lnTo>
                    <a:pt x="160604" y="20320"/>
                  </a:lnTo>
                  <a:lnTo>
                    <a:pt x="160604" y="0"/>
                  </a:lnTo>
                  <a:lnTo>
                    <a:pt x="9956" y="0"/>
                  </a:lnTo>
                  <a:lnTo>
                    <a:pt x="9956" y="20320"/>
                  </a:lnTo>
                  <a:lnTo>
                    <a:pt x="9956" y="52070"/>
                  </a:lnTo>
                  <a:lnTo>
                    <a:pt x="9956" y="72390"/>
                  </a:lnTo>
                  <a:lnTo>
                    <a:pt x="9956" y="105410"/>
                  </a:lnTo>
                  <a:lnTo>
                    <a:pt x="9956" y="124460"/>
                  </a:lnTo>
                  <a:lnTo>
                    <a:pt x="162941" y="124460"/>
                  </a:lnTo>
                  <a:lnTo>
                    <a:pt x="162941" y="105410"/>
                  </a:lnTo>
                  <a:close/>
                </a:path>
                <a:path w="170815" h="180339">
                  <a:moveTo>
                    <a:pt x="170561" y="160426"/>
                  </a:moveTo>
                  <a:lnTo>
                    <a:pt x="0" y="160426"/>
                  </a:lnTo>
                  <a:lnTo>
                    <a:pt x="0" y="180340"/>
                  </a:lnTo>
                  <a:lnTo>
                    <a:pt x="170561" y="180340"/>
                  </a:lnTo>
                  <a:lnTo>
                    <a:pt x="170561" y="16042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8778" y="2623490"/>
              <a:ext cx="159964" cy="194076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30229" y="2625821"/>
            <a:ext cx="170558" cy="19174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47187" y="2623490"/>
            <a:ext cx="159753" cy="19661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24119" y="2626880"/>
            <a:ext cx="170558" cy="18030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0935993" y="2623490"/>
            <a:ext cx="375285" cy="195580"/>
            <a:chOff x="10935993" y="2623490"/>
            <a:chExt cx="375285" cy="195580"/>
          </a:xfrm>
        </p:grpSpPr>
        <p:sp>
          <p:nvSpPr>
            <p:cNvPr id="29" name="object 29"/>
            <p:cNvSpPr/>
            <p:nvPr/>
          </p:nvSpPr>
          <p:spPr>
            <a:xfrm>
              <a:off x="10935983" y="2626854"/>
              <a:ext cx="170815" cy="180340"/>
            </a:xfrm>
            <a:custGeom>
              <a:avLst/>
              <a:gdLst/>
              <a:ahLst/>
              <a:cxnLst/>
              <a:rect l="l" t="t" r="r" b="b"/>
              <a:pathLst>
                <a:path w="170815" h="180339">
                  <a:moveTo>
                    <a:pt x="170561" y="160020"/>
                  </a:moveTo>
                  <a:lnTo>
                    <a:pt x="97256" y="160020"/>
                  </a:lnTo>
                  <a:lnTo>
                    <a:pt x="97256" y="121920"/>
                  </a:lnTo>
                  <a:lnTo>
                    <a:pt x="162941" y="121920"/>
                  </a:lnTo>
                  <a:lnTo>
                    <a:pt x="162941" y="102870"/>
                  </a:lnTo>
                  <a:lnTo>
                    <a:pt x="33058" y="102870"/>
                  </a:lnTo>
                  <a:lnTo>
                    <a:pt x="33058" y="71120"/>
                  </a:lnTo>
                  <a:lnTo>
                    <a:pt x="160604" y="71120"/>
                  </a:lnTo>
                  <a:lnTo>
                    <a:pt x="160604" y="50800"/>
                  </a:lnTo>
                  <a:lnTo>
                    <a:pt x="160604" y="20320"/>
                  </a:lnTo>
                  <a:lnTo>
                    <a:pt x="160604" y="0"/>
                  </a:lnTo>
                  <a:lnTo>
                    <a:pt x="9956" y="0"/>
                  </a:lnTo>
                  <a:lnTo>
                    <a:pt x="9956" y="20320"/>
                  </a:lnTo>
                  <a:lnTo>
                    <a:pt x="137515" y="20320"/>
                  </a:lnTo>
                  <a:lnTo>
                    <a:pt x="137515" y="50800"/>
                  </a:lnTo>
                  <a:lnTo>
                    <a:pt x="9956" y="50800"/>
                  </a:lnTo>
                  <a:lnTo>
                    <a:pt x="9956" y="71120"/>
                  </a:lnTo>
                  <a:lnTo>
                    <a:pt x="9956" y="102870"/>
                  </a:lnTo>
                  <a:lnTo>
                    <a:pt x="9956" y="121920"/>
                  </a:lnTo>
                  <a:lnTo>
                    <a:pt x="74371" y="121920"/>
                  </a:lnTo>
                  <a:lnTo>
                    <a:pt x="74371" y="160020"/>
                  </a:lnTo>
                  <a:lnTo>
                    <a:pt x="0" y="160020"/>
                  </a:lnTo>
                  <a:lnTo>
                    <a:pt x="0" y="180340"/>
                  </a:lnTo>
                  <a:lnTo>
                    <a:pt x="170561" y="180340"/>
                  </a:lnTo>
                  <a:lnTo>
                    <a:pt x="170561" y="16002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8291" y="2623490"/>
              <a:ext cx="162719" cy="195347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11359731" y="2626854"/>
            <a:ext cx="170815" cy="180340"/>
          </a:xfrm>
          <a:custGeom>
            <a:avLst/>
            <a:gdLst/>
            <a:ahLst/>
            <a:cxnLst/>
            <a:rect l="l" t="t" r="r" b="b"/>
            <a:pathLst>
              <a:path w="170815" h="180339">
                <a:moveTo>
                  <a:pt x="162941" y="105410"/>
                </a:moveTo>
                <a:lnTo>
                  <a:pt x="33058" y="105410"/>
                </a:lnTo>
                <a:lnTo>
                  <a:pt x="33058" y="72390"/>
                </a:lnTo>
                <a:lnTo>
                  <a:pt x="158483" y="72390"/>
                </a:lnTo>
                <a:lnTo>
                  <a:pt x="158483" y="52070"/>
                </a:lnTo>
                <a:lnTo>
                  <a:pt x="33058" y="52070"/>
                </a:lnTo>
                <a:lnTo>
                  <a:pt x="33058" y="20320"/>
                </a:lnTo>
                <a:lnTo>
                  <a:pt x="160604" y="20320"/>
                </a:lnTo>
                <a:lnTo>
                  <a:pt x="160604" y="0"/>
                </a:lnTo>
                <a:lnTo>
                  <a:pt x="9956" y="0"/>
                </a:lnTo>
                <a:lnTo>
                  <a:pt x="9956" y="20320"/>
                </a:lnTo>
                <a:lnTo>
                  <a:pt x="9956" y="52070"/>
                </a:lnTo>
                <a:lnTo>
                  <a:pt x="9956" y="72390"/>
                </a:lnTo>
                <a:lnTo>
                  <a:pt x="9956" y="105410"/>
                </a:lnTo>
                <a:lnTo>
                  <a:pt x="9956" y="124460"/>
                </a:lnTo>
                <a:lnTo>
                  <a:pt x="162941" y="124460"/>
                </a:lnTo>
                <a:lnTo>
                  <a:pt x="162941" y="105410"/>
                </a:lnTo>
                <a:close/>
              </a:path>
              <a:path w="170815" h="180339">
                <a:moveTo>
                  <a:pt x="170561" y="160426"/>
                </a:moveTo>
                <a:lnTo>
                  <a:pt x="0" y="160426"/>
                </a:lnTo>
                <a:lnTo>
                  <a:pt x="0" y="180340"/>
                </a:lnTo>
                <a:lnTo>
                  <a:pt x="170561" y="180340"/>
                </a:lnTo>
                <a:lnTo>
                  <a:pt x="170561" y="16042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5229" y="3068916"/>
            <a:ext cx="307975" cy="710565"/>
          </a:xfrm>
          <a:custGeom>
            <a:avLst/>
            <a:gdLst/>
            <a:ahLst/>
            <a:cxnLst/>
            <a:rect l="l" t="t" r="r" b="b"/>
            <a:pathLst>
              <a:path w="307975" h="710564">
                <a:moveTo>
                  <a:pt x="307898" y="368985"/>
                </a:moveTo>
                <a:lnTo>
                  <a:pt x="184899" y="368985"/>
                </a:lnTo>
                <a:lnTo>
                  <a:pt x="184899" y="596823"/>
                </a:lnTo>
                <a:lnTo>
                  <a:pt x="307898" y="596823"/>
                </a:lnTo>
                <a:lnTo>
                  <a:pt x="307898" y="368985"/>
                </a:lnTo>
                <a:close/>
              </a:path>
              <a:path w="307975" h="710564">
                <a:moveTo>
                  <a:pt x="307898" y="253187"/>
                </a:moveTo>
                <a:lnTo>
                  <a:pt x="123812" y="253187"/>
                </a:lnTo>
                <a:lnTo>
                  <a:pt x="123812" y="457"/>
                </a:lnTo>
                <a:lnTo>
                  <a:pt x="0" y="457"/>
                </a:lnTo>
                <a:lnTo>
                  <a:pt x="0" y="253187"/>
                </a:lnTo>
                <a:lnTo>
                  <a:pt x="0" y="368757"/>
                </a:lnTo>
                <a:lnTo>
                  <a:pt x="0" y="597357"/>
                </a:lnTo>
                <a:lnTo>
                  <a:pt x="0" y="710387"/>
                </a:lnTo>
                <a:lnTo>
                  <a:pt x="307898" y="710387"/>
                </a:lnTo>
                <a:lnTo>
                  <a:pt x="307898" y="597357"/>
                </a:lnTo>
                <a:lnTo>
                  <a:pt x="123812" y="597357"/>
                </a:lnTo>
                <a:lnTo>
                  <a:pt x="123812" y="368757"/>
                </a:lnTo>
                <a:lnTo>
                  <a:pt x="307898" y="368757"/>
                </a:lnTo>
                <a:lnTo>
                  <a:pt x="307898" y="253187"/>
                </a:lnTo>
                <a:close/>
              </a:path>
              <a:path w="307975" h="710564">
                <a:moveTo>
                  <a:pt x="307898" y="0"/>
                </a:moveTo>
                <a:lnTo>
                  <a:pt x="184899" y="0"/>
                </a:lnTo>
                <a:lnTo>
                  <a:pt x="184899" y="252590"/>
                </a:lnTo>
                <a:lnTo>
                  <a:pt x="307898" y="252590"/>
                </a:lnTo>
                <a:lnTo>
                  <a:pt x="307898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51927" y="3055708"/>
            <a:ext cx="296545" cy="774065"/>
          </a:xfrm>
          <a:custGeom>
            <a:avLst/>
            <a:gdLst/>
            <a:ahLst/>
            <a:cxnLst/>
            <a:rect l="l" t="t" r="r" b="b"/>
            <a:pathLst>
              <a:path w="296545" h="774064">
                <a:moveTo>
                  <a:pt x="296354" y="289255"/>
                </a:moveTo>
                <a:lnTo>
                  <a:pt x="125476" y="289255"/>
                </a:lnTo>
                <a:lnTo>
                  <a:pt x="125476" y="4775"/>
                </a:lnTo>
                <a:lnTo>
                  <a:pt x="0" y="4775"/>
                </a:lnTo>
                <a:lnTo>
                  <a:pt x="0" y="289255"/>
                </a:lnTo>
                <a:lnTo>
                  <a:pt x="0" y="409905"/>
                </a:lnTo>
                <a:lnTo>
                  <a:pt x="0" y="765505"/>
                </a:lnTo>
                <a:lnTo>
                  <a:pt x="125476" y="765505"/>
                </a:lnTo>
                <a:lnTo>
                  <a:pt x="125476" y="409905"/>
                </a:lnTo>
                <a:lnTo>
                  <a:pt x="168402" y="409905"/>
                </a:lnTo>
                <a:lnTo>
                  <a:pt x="168402" y="773480"/>
                </a:lnTo>
                <a:lnTo>
                  <a:pt x="296354" y="773480"/>
                </a:lnTo>
                <a:lnTo>
                  <a:pt x="296354" y="409905"/>
                </a:lnTo>
                <a:lnTo>
                  <a:pt x="296354" y="409435"/>
                </a:lnTo>
                <a:lnTo>
                  <a:pt x="296354" y="289255"/>
                </a:lnTo>
                <a:close/>
              </a:path>
              <a:path w="296545" h="774064">
                <a:moveTo>
                  <a:pt x="296354" y="0"/>
                </a:moveTo>
                <a:lnTo>
                  <a:pt x="168402" y="0"/>
                </a:lnTo>
                <a:lnTo>
                  <a:pt x="168402" y="288912"/>
                </a:lnTo>
                <a:lnTo>
                  <a:pt x="296354" y="288912"/>
                </a:lnTo>
                <a:lnTo>
                  <a:pt x="296354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7026" y="3055708"/>
            <a:ext cx="1456055" cy="781050"/>
          </a:xfrm>
          <a:custGeom>
            <a:avLst/>
            <a:gdLst/>
            <a:ahLst/>
            <a:cxnLst/>
            <a:rect l="l" t="t" r="r" b="b"/>
            <a:pathLst>
              <a:path w="1456054" h="781050">
                <a:moveTo>
                  <a:pt x="632320" y="681024"/>
                </a:moveTo>
                <a:lnTo>
                  <a:pt x="182422" y="681024"/>
                </a:lnTo>
                <a:lnTo>
                  <a:pt x="182422" y="644702"/>
                </a:lnTo>
                <a:lnTo>
                  <a:pt x="623239" y="644702"/>
                </a:lnTo>
                <a:lnTo>
                  <a:pt x="623239" y="406133"/>
                </a:lnTo>
                <a:lnTo>
                  <a:pt x="40449" y="406133"/>
                </a:lnTo>
                <a:lnTo>
                  <a:pt x="40449" y="506844"/>
                </a:lnTo>
                <a:lnTo>
                  <a:pt x="479602" y="506844"/>
                </a:lnTo>
                <a:lnTo>
                  <a:pt x="479602" y="544817"/>
                </a:lnTo>
                <a:lnTo>
                  <a:pt x="40449" y="544817"/>
                </a:lnTo>
                <a:lnTo>
                  <a:pt x="40449" y="780910"/>
                </a:lnTo>
                <a:lnTo>
                  <a:pt x="632320" y="780910"/>
                </a:lnTo>
                <a:lnTo>
                  <a:pt x="632320" y="681024"/>
                </a:lnTo>
                <a:close/>
              </a:path>
              <a:path w="1456054" h="781050">
                <a:moveTo>
                  <a:pt x="724776" y="132892"/>
                </a:moveTo>
                <a:lnTo>
                  <a:pt x="623239" y="132892"/>
                </a:lnTo>
                <a:lnTo>
                  <a:pt x="623239" y="0"/>
                </a:lnTo>
                <a:lnTo>
                  <a:pt x="478777" y="0"/>
                </a:lnTo>
                <a:lnTo>
                  <a:pt x="478777" y="226999"/>
                </a:lnTo>
                <a:lnTo>
                  <a:pt x="455117" y="238760"/>
                </a:lnTo>
                <a:lnTo>
                  <a:pt x="426364" y="246087"/>
                </a:lnTo>
                <a:lnTo>
                  <a:pt x="390791" y="249872"/>
                </a:lnTo>
                <a:lnTo>
                  <a:pt x="346697" y="250939"/>
                </a:lnTo>
                <a:lnTo>
                  <a:pt x="140322" y="250939"/>
                </a:lnTo>
                <a:lnTo>
                  <a:pt x="140322" y="121348"/>
                </a:lnTo>
                <a:lnTo>
                  <a:pt x="396227" y="121348"/>
                </a:lnTo>
                <a:lnTo>
                  <a:pt x="396227" y="9080"/>
                </a:lnTo>
                <a:lnTo>
                  <a:pt x="0" y="9080"/>
                </a:lnTo>
                <a:lnTo>
                  <a:pt x="0" y="363207"/>
                </a:lnTo>
                <a:lnTo>
                  <a:pt x="326885" y="363207"/>
                </a:lnTo>
                <a:lnTo>
                  <a:pt x="378828" y="361340"/>
                </a:lnTo>
                <a:lnTo>
                  <a:pt x="420471" y="355676"/>
                </a:lnTo>
                <a:lnTo>
                  <a:pt x="453301" y="346151"/>
                </a:lnTo>
                <a:lnTo>
                  <a:pt x="478777" y="332663"/>
                </a:lnTo>
                <a:lnTo>
                  <a:pt x="478777" y="378891"/>
                </a:lnTo>
                <a:lnTo>
                  <a:pt x="623239" y="378891"/>
                </a:lnTo>
                <a:lnTo>
                  <a:pt x="623239" y="332663"/>
                </a:lnTo>
                <a:lnTo>
                  <a:pt x="623239" y="252590"/>
                </a:lnTo>
                <a:lnTo>
                  <a:pt x="724776" y="252590"/>
                </a:lnTo>
                <a:lnTo>
                  <a:pt x="724776" y="250939"/>
                </a:lnTo>
                <a:lnTo>
                  <a:pt x="724776" y="132892"/>
                </a:lnTo>
                <a:close/>
              </a:path>
              <a:path w="1456054" h="781050">
                <a:moveTo>
                  <a:pt x="1408976" y="496938"/>
                </a:moveTo>
                <a:lnTo>
                  <a:pt x="1266164" y="496938"/>
                </a:lnTo>
                <a:lnTo>
                  <a:pt x="1266164" y="605904"/>
                </a:lnTo>
                <a:lnTo>
                  <a:pt x="1266164" y="672769"/>
                </a:lnTo>
                <a:lnTo>
                  <a:pt x="945057" y="672769"/>
                </a:lnTo>
                <a:lnTo>
                  <a:pt x="945057" y="605904"/>
                </a:lnTo>
                <a:lnTo>
                  <a:pt x="1266164" y="605904"/>
                </a:lnTo>
                <a:lnTo>
                  <a:pt x="1266164" y="496938"/>
                </a:lnTo>
                <a:lnTo>
                  <a:pt x="803071" y="496938"/>
                </a:lnTo>
                <a:lnTo>
                  <a:pt x="803071" y="780910"/>
                </a:lnTo>
                <a:lnTo>
                  <a:pt x="1408976" y="780910"/>
                </a:lnTo>
                <a:lnTo>
                  <a:pt x="1408976" y="672769"/>
                </a:lnTo>
                <a:lnTo>
                  <a:pt x="1408976" y="605904"/>
                </a:lnTo>
                <a:lnTo>
                  <a:pt x="1408976" y="496938"/>
                </a:lnTo>
                <a:close/>
              </a:path>
              <a:path w="1456054" h="781050">
                <a:moveTo>
                  <a:pt x="1423009" y="153530"/>
                </a:moveTo>
                <a:lnTo>
                  <a:pt x="1415262" y="110617"/>
                </a:lnTo>
                <a:lnTo>
                  <a:pt x="1394447" y="73672"/>
                </a:lnTo>
                <a:lnTo>
                  <a:pt x="1343279" y="36690"/>
                </a:lnTo>
                <a:lnTo>
                  <a:pt x="1307414" y="22745"/>
                </a:lnTo>
                <a:lnTo>
                  <a:pt x="1280198" y="16027"/>
                </a:lnTo>
                <a:lnTo>
                  <a:pt x="1280198" y="153530"/>
                </a:lnTo>
                <a:lnTo>
                  <a:pt x="1279309" y="160032"/>
                </a:lnTo>
                <a:lnTo>
                  <a:pt x="1244752" y="185661"/>
                </a:lnTo>
                <a:lnTo>
                  <a:pt x="1164272" y="195440"/>
                </a:lnTo>
                <a:lnTo>
                  <a:pt x="1106843" y="196456"/>
                </a:lnTo>
                <a:lnTo>
                  <a:pt x="1048943" y="195440"/>
                </a:lnTo>
                <a:lnTo>
                  <a:pt x="1002728" y="192024"/>
                </a:lnTo>
                <a:lnTo>
                  <a:pt x="945057" y="175818"/>
                </a:lnTo>
                <a:lnTo>
                  <a:pt x="931849" y="153530"/>
                </a:lnTo>
                <a:lnTo>
                  <a:pt x="932751" y="147040"/>
                </a:lnTo>
                <a:lnTo>
                  <a:pt x="968121" y="121056"/>
                </a:lnTo>
                <a:lnTo>
                  <a:pt x="1048943" y="111518"/>
                </a:lnTo>
                <a:lnTo>
                  <a:pt x="1106843" y="110617"/>
                </a:lnTo>
                <a:lnTo>
                  <a:pt x="1164272" y="111518"/>
                </a:lnTo>
                <a:lnTo>
                  <a:pt x="1210233" y="114744"/>
                </a:lnTo>
                <a:lnTo>
                  <a:pt x="1267815" y="131241"/>
                </a:lnTo>
                <a:lnTo>
                  <a:pt x="1280198" y="153530"/>
                </a:lnTo>
                <a:lnTo>
                  <a:pt x="1280198" y="16027"/>
                </a:lnTo>
                <a:lnTo>
                  <a:pt x="1265440" y="12382"/>
                </a:lnTo>
                <a:lnTo>
                  <a:pt x="1217764" y="5321"/>
                </a:lnTo>
                <a:lnTo>
                  <a:pt x="1164767" y="1282"/>
                </a:lnTo>
                <a:lnTo>
                  <a:pt x="1106843" y="0"/>
                </a:lnTo>
                <a:lnTo>
                  <a:pt x="1048334" y="1282"/>
                </a:lnTo>
                <a:lnTo>
                  <a:pt x="995133" y="5321"/>
                </a:lnTo>
                <a:lnTo>
                  <a:pt x="947420" y="12382"/>
                </a:lnTo>
                <a:lnTo>
                  <a:pt x="905433" y="22745"/>
                </a:lnTo>
                <a:lnTo>
                  <a:pt x="869353" y="36690"/>
                </a:lnTo>
                <a:lnTo>
                  <a:pt x="818197" y="73672"/>
                </a:lnTo>
                <a:lnTo>
                  <a:pt x="793762" y="123202"/>
                </a:lnTo>
                <a:lnTo>
                  <a:pt x="790689" y="153530"/>
                </a:lnTo>
                <a:lnTo>
                  <a:pt x="793762" y="184099"/>
                </a:lnTo>
                <a:lnTo>
                  <a:pt x="818197" y="233172"/>
                </a:lnTo>
                <a:lnTo>
                  <a:pt x="869353" y="270446"/>
                </a:lnTo>
                <a:lnTo>
                  <a:pt x="905433" y="284543"/>
                </a:lnTo>
                <a:lnTo>
                  <a:pt x="947420" y="295109"/>
                </a:lnTo>
                <a:lnTo>
                  <a:pt x="995133" y="302374"/>
                </a:lnTo>
                <a:lnTo>
                  <a:pt x="1048334" y="306552"/>
                </a:lnTo>
                <a:lnTo>
                  <a:pt x="1106843" y="307898"/>
                </a:lnTo>
                <a:lnTo>
                  <a:pt x="1164767" y="306552"/>
                </a:lnTo>
                <a:lnTo>
                  <a:pt x="1217764" y="302374"/>
                </a:lnTo>
                <a:lnTo>
                  <a:pt x="1265440" y="295109"/>
                </a:lnTo>
                <a:lnTo>
                  <a:pt x="1307414" y="284543"/>
                </a:lnTo>
                <a:lnTo>
                  <a:pt x="1343279" y="270446"/>
                </a:lnTo>
                <a:lnTo>
                  <a:pt x="1394447" y="233172"/>
                </a:lnTo>
                <a:lnTo>
                  <a:pt x="1415300" y="196456"/>
                </a:lnTo>
                <a:lnTo>
                  <a:pt x="1419783" y="184099"/>
                </a:lnTo>
                <a:lnTo>
                  <a:pt x="1423009" y="153530"/>
                </a:lnTo>
                <a:close/>
              </a:path>
              <a:path w="1456054" h="781050">
                <a:moveTo>
                  <a:pt x="1456029" y="336791"/>
                </a:moveTo>
                <a:lnTo>
                  <a:pt x="756018" y="336791"/>
                </a:lnTo>
                <a:lnTo>
                  <a:pt x="756018" y="450710"/>
                </a:lnTo>
                <a:lnTo>
                  <a:pt x="1456029" y="450710"/>
                </a:lnTo>
                <a:lnTo>
                  <a:pt x="1456029" y="336791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93101" y="3055698"/>
            <a:ext cx="658495" cy="786130"/>
          </a:xfrm>
          <a:custGeom>
            <a:avLst/>
            <a:gdLst/>
            <a:ahLst/>
            <a:cxnLst/>
            <a:rect l="l" t="t" r="r" b="b"/>
            <a:pathLst>
              <a:path w="658495" h="786129">
                <a:moveTo>
                  <a:pt x="0" y="447412"/>
                </a:moveTo>
                <a:lnTo>
                  <a:pt x="0" y="326891"/>
                </a:lnTo>
                <a:lnTo>
                  <a:pt x="45072" y="310175"/>
                </a:lnTo>
                <a:lnTo>
                  <a:pt x="82670" y="286718"/>
                </a:lnTo>
                <a:lnTo>
                  <a:pt x="112472" y="255693"/>
                </a:lnTo>
                <a:lnTo>
                  <a:pt x="134156" y="216276"/>
                </a:lnTo>
                <a:lnTo>
                  <a:pt x="147402" y="167642"/>
                </a:lnTo>
                <a:lnTo>
                  <a:pt x="151889" y="108963"/>
                </a:lnTo>
                <a:lnTo>
                  <a:pt x="151889" y="4952"/>
                </a:lnTo>
                <a:lnTo>
                  <a:pt x="297174" y="4952"/>
                </a:lnTo>
                <a:lnTo>
                  <a:pt x="297239" y="108963"/>
                </a:lnTo>
                <a:lnTo>
                  <a:pt x="301771" y="166545"/>
                </a:lnTo>
                <a:lnTo>
                  <a:pt x="315243" y="213830"/>
                </a:lnTo>
                <a:lnTo>
                  <a:pt x="337107" y="251256"/>
                </a:lnTo>
                <a:lnTo>
                  <a:pt x="366881" y="280083"/>
                </a:lnTo>
                <a:lnTo>
                  <a:pt x="404085" y="301573"/>
                </a:lnTo>
                <a:lnTo>
                  <a:pt x="448237" y="316985"/>
                </a:lnTo>
                <a:lnTo>
                  <a:pt x="448237" y="332670"/>
                </a:lnTo>
                <a:lnTo>
                  <a:pt x="225357" y="332670"/>
                </a:lnTo>
                <a:lnTo>
                  <a:pt x="194074" y="365286"/>
                </a:lnTo>
                <a:lnTo>
                  <a:pt x="153401" y="394099"/>
                </a:lnTo>
                <a:lnTo>
                  <a:pt x="105833" y="418078"/>
                </a:lnTo>
                <a:lnTo>
                  <a:pt x="53867" y="436192"/>
                </a:lnTo>
                <a:lnTo>
                  <a:pt x="0" y="447412"/>
                </a:lnTo>
                <a:close/>
              </a:path>
              <a:path w="658495" h="786129">
                <a:moveTo>
                  <a:pt x="448237" y="438332"/>
                </a:moveTo>
                <a:lnTo>
                  <a:pt x="395816" y="428769"/>
                </a:lnTo>
                <a:lnTo>
                  <a:pt x="345058" y="412550"/>
                </a:lnTo>
                <a:lnTo>
                  <a:pt x="298224" y="390546"/>
                </a:lnTo>
                <a:lnTo>
                  <a:pt x="257570" y="363629"/>
                </a:lnTo>
                <a:lnTo>
                  <a:pt x="225357" y="332670"/>
                </a:lnTo>
                <a:lnTo>
                  <a:pt x="448237" y="332670"/>
                </a:lnTo>
                <a:lnTo>
                  <a:pt x="448237" y="438332"/>
                </a:lnTo>
                <a:close/>
              </a:path>
              <a:path w="658495" h="786129">
                <a:moveTo>
                  <a:pt x="657910" y="450714"/>
                </a:moveTo>
                <a:lnTo>
                  <a:pt x="513451" y="450714"/>
                </a:lnTo>
                <a:lnTo>
                  <a:pt x="513451" y="0"/>
                </a:lnTo>
                <a:lnTo>
                  <a:pt x="657910" y="0"/>
                </a:lnTo>
                <a:lnTo>
                  <a:pt x="657910" y="450714"/>
                </a:lnTo>
                <a:close/>
              </a:path>
              <a:path w="658495" h="786129">
                <a:moveTo>
                  <a:pt x="657910" y="785860"/>
                </a:moveTo>
                <a:lnTo>
                  <a:pt x="513451" y="785860"/>
                </a:lnTo>
                <a:lnTo>
                  <a:pt x="513451" y="601777"/>
                </a:lnTo>
                <a:lnTo>
                  <a:pt x="59434" y="601777"/>
                </a:lnTo>
                <a:lnTo>
                  <a:pt x="59434" y="482908"/>
                </a:lnTo>
                <a:lnTo>
                  <a:pt x="657910" y="482908"/>
                </a:lnTo>
                <a:lnTo>
                  <a:pt x="657910" y="78586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86971" y="3064779"/>
            <a:ext cx="700405" cy="782955"/>
          </a:xfrm>
          <a:custGeom>
            <a:avLst/>
            <a:gdLst/>
            <a:ahLst/>
            <a:cxnLst/>
            <a:rect l="l" t="t" r="r" b="b"/>
            <a:pathLst>
              <a:path w="700404" h="782954">
                <a:moveTo>
                  <a:pt x="638924" y="279839"/>
                </a:moveTo>
                <a:lnTo>
                  <a:pt x="498592" y="279839"/>
                </a:lnTo>
                <a:lnTo>
                  <a:pt x="503751" y="251914"/>
                </a:lnTo>
                <a:lnTo>
                  <a:pt x="507053" y="221126"/>
                </a:lnTo>
                <a:lnTo>
                  <a:pt x="508807" y="188945"/>
                </a:lnTo>
                <a:lnTo>
                  <a:pt x="509323" y="156841"/>
                </a:lnTo>
                <a:lnTo>
                  <a:pt x="509323" y="116393"/>
                </a:lnTo>
                <a:lnTo>
                  <a:pt x="42925" y="116393"/>
                </a:lnTo>
                <a:lnTo>
                  <a:pt x="42925" y="0"/>
                </a:lnTo>
                <a:lnTo>
                  <a:pt x="652957" y="0"/>
                </a:lnTo>
                <a:lnTo>
                  <a:pt x="652957" y="146936"/>
                </a:lnTo>
                <a:lnTo>
                  <a:pt x="652158" y="181516"/>
                </a:lnTo>
                <a:lnTo>
                  <a:pt x="649656" y="216792"/>
                </a:lnTo>
                <a:lnTo>
                  <a:pt x="645296" y="250366"/>
                </a:lnTo>
                <a:lnTo>
                  <a:pt x="638924" y="279839"/>
                </a:lnTo>
                <a:close/>
              </a:path>
              <a:path w="700404" h="782954">
                <a:moveTo>
                  <a:pt x="358260" y="312033"/>
                </a:moveTo>
                <a:lnTo>
                  <a:pt x="214625" y="312033"/>
                </a:lnTo>
                <a:lnTo>
                  <a:pt x="214625" y="168398"/>
                </a:lnTo>
                <a:lnTo>
                  <a:pt x="358260" y="168398"/>
                </a:lnTo>
                <a:lnTo>
                  <a:pt x="358260" y="312033"/>
                </a:lnTo>
                <a:close/>
              </a:path>
              <a:path w="700404" h="782954">
                <a:moveTo>
                  <a:pt x="700010" y="427600"/>
                </a:moveTo>
                <a:lnTo>
                  <a:pt x="0" y="427600"/>
                </a:lnTo>
                <a:lnTo>
                  <a:pt x="0" y="312033"/>
                </a:lnTo>
                <a:lnTo>
                  <a:pt x="700010" y="312033"/>
                </a:lnTo>
                <a:lnTo>
                  <a:pt x="700010" y="427600"/>
                </a:lnTo>
                <a:close/>
              </a:path>
              <a:path w="700404" h="782954">
                <a:moveTo>
                  <a:pt x="350830" y="782558"/>
                </a:moveTo>
                <a:lnTo>
                  <a:pt x="286086" y="780624"/>
                </a:lnTo>
                <a:lnTo>
                  <a:pt x="227127" y="774607"/>
                </a:lnTo>
                <a:lnTo>
                  <a:pt x="174784" y="764193"/>
                </a:lnTo>
                <a:lnTo>
                  <a:pt x="129891" y="749064"/>
                </a:lnTo>
                <a:lnTo>
                  <a:pt x="93279" y="728902"/>
                </a:lnTo>
                <a:lnTo>
                  <a:pt x="49735" y="684016"/>
                </a:lnTo>
                <a:lnTo>
                  <a:pt x="34670" y="622415"/>
                </a:lnTo>
                <a:lnTo>
                  <a:pt x="38488" y="589872"/>
                </a:lnTo>
                <a:lnTo>
                  <a:pt x="68102" y="536861"/>
                </a:lnTo>
                <a:lnTo>
                  <a:pt x="129891" y="495765"/>
                </a:lnTo>
                <a:lnTo>
                  <a:pt x="174784" y="480636"/>
                </a:lnTo>
                <a:lnTo>
                  <a:pt x="227127" y="470222"/>
                </a:lnTo>
                <a:lnTo>
                  <a:pt x="286086" y="464206"/>
                </a:lnTo>
                <a:lnTo>
                  <a:pt x="350830" y="462271"/>
                </a:lnTo>
                <a:lnTo>
                  <a:pt x="415093" y="464206"/>
                </a:lnTo>
                <a:lnTo>
                  <a:pt x="473649" y="470222"/>
                </a:lnTo>
                <a:lnTo>
                  <a:pt x="525747" y="480636"/>
                </a:lnTo>
                <a:lnTo>
                  <a:pt x="570634" y="495765"/>
                </a:lnTo>
                <a:lnTo>
                  <a:pt x="607556" y="515927"/>
                </a:lnTo>
                <a:lnTo>
                  <a:pt x="651203" y="561432"/>
                </a:lnTo>
                <a:lnTo>
                  <a:pt x="655585" y="572060"/>
                </a:lnTo>
                <a:lnTo>
                  <a:pt x="350830" y="572060"/>
                </a:lnTo>
                <a:lnTo>
                  <a:pt x="293782" y="573608"/>
                </a:lnTo>
                <a:lnTo>
                  <a:pt x="248573" y="578251"/>
                </a:lnTo>
                <a:lnTo>
                  <a:pt x="191512" y="596825"/>
                </a:lnTo>
                <a:lnTo>
                  <a:pt x="175828" y="622415"/>
                </a:lnTo>
                <a:lnTo>
                  <a:pt x="176885" y="630141"/>
                </a:lnTo>
                <a:lnTo>
                  <a:pt x="214664" y="659755"/>
                </a:lnTo>
                <a:lnTo>
                  <a:pt x="293782" y="670770"/>
                </a:lnTo>
                <a:lnTo>
                  <a:pt x="350830" y="671944"/>
                </a:lnTo>
                <a:lnTo>
                  <a:pt x="656153" y="671944"/>
                </a:lnTo>
                <a:lnTo>
                  <a:pt x="651203" y="684016"/>
                </a:lnTo>
                <a:lnTo>
                  <a:pt x="607556" y="728902"/>
                </a:lnTo>
                <a:lnTo>
                  <a:pt x="570634" y="749064"/>
                </a:lnTo>
                <a:lnTo>
                  <a:pt x="525747" y="764193"/>
                </a:lnTo>
                <a:lnTo>
                  <a:pt x="473649" y="774607"/>
                </a:lnTo>
                <a:lnTo>
                  <a:pt x="415093" y="780624"/>
                </a:lnTo>
                <a:lnTo>
                  <a:pt x="350830" y="782558"/>
                </a:lnTo>
                <a:close/>
              </a:path>
              <a:path w="700404" h="782954">
                <a:moveTo>
                  <a:pt x="656153" y="671944"/>
                </a:moveTo>
                <a:lnTo>
                  <a:pt x="350830" y="671944"/>
                </a:lnTo>
                <a:lnTo>
                  <a:pt x="407402" y="670770"/>
                </a:lnTo>
                <a:lnTo>
                  <a:pt x="452365" y="666888"/>
                </a:lnTo>
                <a:lnTo>
                  <a:pt x="509323" y="648830"/>
                </a:lnTo>
                <a:lnTo>
                  <a:pt x="524182" y="622415"/>
                </a:lnTo>
                <a:lnTo>
                  <a:pt x="523137" y="615166"/>
                </a:lnTo>
                <a:lnTo>
                  <a:pt x="486184" y="585990"/>
                </a:lnTo>
                <a:lnTo>
                  <a:pt x="407402" y="573608"/>
                </a:lnTo>
                <a:lnTo>
                  <a:pt x="350830" y="572060"/>
                </a:lnTo>
                <a:lnTo>
                  <a:pt x="655585" y="572060"/>
                </a:lnTo>
                <a:lnTo>
                  <a:pt x="662928" y="589872"/>
                </a:lnTo>
                <a:lnTo>
                  <a:pt x="666991" y="622415"/>
                </a:lnTo>
                <a:lnTo>
                  <a:pt x="662928" y="655421"/>
                </a:lnTo>
                <a:lnTo>
                  <a:pt x="656153" y="671944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957849" y="3064779"/>
            <a:ext cx="700405" cy="782955"/>
          </a:xfrm>
          <a:custGeom>
            <a:avLst/>
            <a:gdLst/>
            <a:ahLst/>
            <a:cxnLst/>
            <a:rect l="l" t="t" r="r" b="b"/>
            <a:pathLst>
              <a:path w="700404" h="782954">
                <a:moveTo>
                  <a:pt x="657085" y="286442"/>
                </a:moveTo>
                <a:lnTo>
                  <a:pt x="47052" y="286442"/>
                </a:lnTo>
                <a:lnTo>
                  <a:pt x="47052" y="0"/>
                </a:lnTo>
                <a:lnTo>
                  <a:pt x="652957" y="0"/>
                </a:lnTo>
                <a:lnTo>
                  <a:pt x="652957" y="111440"/>
                </a:lnTo>
                <a:lnTo>
                  <a:pt x="189861" y="111440"/>
                </a:lnTo>
                <a:lnTo>
                  <a:pt x="189861" y="176653"/>
                </a:lnTo>
                <a:lnTo>
                  <a:pt x="657085" y="176653"/>
                </a:lnTo>
                <a:lnTo>
                  <a:pt x="657085" y="286442"/>
                </a:lnTo>
                <a:close/>
              </a:path>
              <a:path w="700404" h="782954">
                <a:moveTo>
                  <a:pt x="420171" y="332670"/>
                </a:moveTo>
                <a:lnTo>
                  <a:pt x="276537" y="332670"/>
                </a:lnTo>
                <a:lnTo>
                  <a:pt x="276537" y="286442"/>
                </a:lnTo>
                <a:lnTo>
                  <a:pt x="420171" y="286442"/>
                </a:lnTo>
                <a:lnTo>
                  <a:pt x="420171" y="332670"/>
                </a:lnTo>
                <a:close/>
              </a:path>
              <a:path w="700404" h="782954">
                <a:moveTo>
                  <a:pt x="700010" y="447412"/>
                </a:moveTo>
                <a:lnTo>
                  <a:pt x="0" y="447412"/>
                </a:lnTo>
                <a:lnTo>
                  <a:pt x="0" y="332670"/>
                </a:lnTo>
                <a:lnTo>
                  <a:pt x="700010" y="332670"/>
                </a:lnTo>
                <a:lnTo>
                  <a:pt x="700010" y="447412"/>
                </a:lnTo>
                <a:close/>
              </a:path>
              <a:path w="700404" h="782954">
                <a:moveTo>
                  <a:pt x="350830" y="782558"/>
                </a:moveTo>
                <a:lnTo>
                  <a:pt x="285135" y="780901"/>
                </a:lnTo>
                <a:lnTo>
                  <a:pt x="226057" y="775638"/>
                </a:lnTo>
                <a:lnTo>
                  <a:pt x="174071" y="766333"/>
                </a:lnTo>
                <a:lnTo>
                  <a:pt x="129653" y="752550"/>
                </a:lnTo>
                <a:lnTo>
                  <a:pt x="93279" y="733855"/>
                </a:lnTo>
                <a:lnTo>
                  <a:pt x="49735" y="689898"/>
                </a:lnTo>
                <a:lnTo>
                  <a:pt x="34670" y="629844"/>
                </a:lnTo>
                <a:lnTo>
                  <a:pt x="38488" y="597573"/>
                </a:lnTo>
                <a:lnTo>
                  <a:pt x="68102" y="546031"/>
                </a:lnTo>
                <a:lnTo>
                  <a:pt x="129653" y="507368"/>
                </a:lnTo>
                <a:lnTo>
                  <a:pt x="174071" y="493421"/>
                </a:lnTo>
                <a:lnTo>
                  <a:pt x="226057" y="483753"/>
                </a:lnTo>
                <a:lnTo>
                  <a:pt x="285135" y="478127"/>
                </a:lnTo>
                <a:lnTo>
                  <a:pt x="350830" y="476304"/>
                </a:lnTo>
                <a:lnTo>
                  <a:pt x="416123" y="478127"/>
                </a:lnTo>
                <a:lnTo>
                  <a:pt x="474957" y="483753"/>
                </a:lnTo>
                <a:lnTo>
                  <a:pt x="526817" y="493421"/>
                </a:lnTo>
                <a:lnTo>
                  <a:pt x="571188" y="507368"/>
                </a:lnTo>
                <a:lnTo>
                  <a:pt x="607556" y="525833"/>
                </a:lnTo>
                <a:lnTo>
                  <a:pt x="651513" y="569790"/>
                </a:lnTo>
                <a:lnTo>
                  <a:pt x="658279" y="586093"/>
                </a:lnTo>
                <a:lnTo>
                  <a:pt x="350830" y="586093"/>
                </a:lnTo>
                <a:lnTo>
                  <a:pt x="293304" y="587331"/>
                </a:lnTo>
                <a:lnTo>
                  <a:pt x="247851" y="591046"/>
                </a:lnTo>
                <a:lnTo>
                  <a:pt x="190686" y="605905"/>
                </a:lnTo>
                <a:lnTo>
                  <a:pt x="175828" y="629844"/>
                </a:lnTo>
                <a:lnTo>
                  <a:pt x="176872" y="637170"/>
                </a:lnTo>
                <a:lnTo>
                  <a:pt x="213851" y="662322"/>
                </a:lnTo>
                <a:lnTo>
                  <a:pt x="293304" y="671763"/>
                </a:lnTo>
                <a:lnTo>
                  <a:pt x="350830" y="672769"/>
                </a:lnTo>
                <a:lnTo>
                  <a:pt x="658622" y="672769"/>
                </a:lnTo>
                <a:lnTo>
                  <a:pt x="651513" y="689898"/>
                </a:lnTo>
                <a:lnTo>
                  <a:pt x="607556" y="733855"/>
                </a:lnTo>
                <a:lnTo>
                  <a:pt x="571188" y="752550"/>
                </a:lnTo>
                <a:lnTo>
                  <a:pt x="526817" y="766333"/>
                </a:lnTo>
                <a:lnTo>
                  <a:pt x="474957" y="775638"/>
                </a:lnTo>
                <a:lnTo>
                  <a:pt x="416123" y="780901"/>
                </a:lnTo>
                <a:lnTo>
                  <a:pt x="350830" y="782558"/>
                </a:lnTo>
                <a:close/>
              </a:path>
              <a:path w="700404" h="782954">
                <a:moveTo>
                  <a:pt x="658622" y="672769"/>
                </a:moveTo>
                <a:lnTo>
                  <a:pt x="350830" y="672769"/>
                </a:lnTo>
                <a:lnTo>
                  <a:pt x="407879" y="671763"/>
                </a:lnTo>
                <a:lnTo>
                  <a:pt x="453087" y="668435"/>
                </a:lnTo>
                <a:lnTo>
                  <a:pt x="510149" y="652957"/>
                </a:lnTo>
                <a:lnTo>
                  <a:pt x="524182" y="629844"/>
                </a:lnTo>
                <a:lnTo>
                  <a:pt x="523266" y="622853"/>
                </a:lnTo>
                <a:lnTo>
                  <a:pt x="486996" y="597237"/>
                </a:lnTo>
                <a:lnTo>
                  <a:pt x="407879" y="587331"/>
                </a:lnTo>
                <a:lnTo>
                  <a:pt x="350830" y="586093"/>
                </a:lnTo>
                <a:lnTo>
                  <a:pt x="658279" y="586093"/>
                </a:lnTo>
                <a:lnTo>
                  <a:pt x="663044" y="597573"/>
                </a:lnTo>
                <a:lnTo>
                  <a:pt x="666991" y="629844"/>
                </a:lnTo>
                <a:lnTo>
                  <a:pt x="663044" y="662115"/>
                </a:lnTo>
                <a:lnTo>
                  <a:pt x="658622" y="672769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33680" y="3064779"/>
            <a:ext cx="690245" cy="777240"/>
          </a:xfrm>
          <a:custGeom>
            <a:avLst/>
            <a:gdLst/>
            <a:ahLst/>
            <a:cxnLst/>
            <a:rect l="l" t="t" r="r" b="b"/>
            <a:pathLst>
              <a:path w="690244" h="777239">
                <a:moveTo>
                  <a:pt x="637273" y="383850"/>
                </a:moveTo>
                <a:lnTo>
                  <a:pt x="493639" y="383850"/>
                </a:lnTo>
                <a:lnTo>
                  <a:pt x="500836" y="340267"/>
                </a:lnTo>
                <a:lnTo>
                  <a:pt x="505402" y="292118"/>
                </a:lnTo>
                <a:lnTo>
                  <a:pt x="507801" y="242576"/>
                </a:lnTo>
                <a:lnTo>
                  <a:pt x="508498" y="194814"/>
                </a:lnTo>
                <a:lnTo>
                  <a:pt x="508498" y="120520"/>
                </a:lnTo>
                <a:lnTo>
                  <a:pt x="32193" y="120520"/>
                </a:lnTo>
                <a:lnTo>
                  <a:pt x="32193" y="0"/>
                </a:lnTo>
                <a:lnTo>
                  <a:pt x="652957" y="0"/>
                </a:lnTo>
                <a:lnTo>
                  <a:pt x="652957" y="179130"/>
                </a:lnTo>
                <a:lnTo>
                  <a:pt x="652132" y="233869"/>
                </a:lnTo>
                <a:lnTo>
                  <a:pt x="649449" y="287681"/>
                </a:lnTo>
                <a:lnTo>
                  <a:pt x="644599" y="338396"/>
                </a:lnTo>
                <a:lnTo>
                  <a:pt x="637273" y="383850"/>
                </a:lnTo>
                <a:close/>
              </a:path>
              <a:path w="690244" h="777239">
                <a:moveTo>
                  <a:pt x="690104" y="550597"/>
                </a:moveTo>
                <a:lnTo>
                  <a:pt x="0" y="550597"/>
                </a:lnTo>
                <a:lnTo>
                  <a:pt x="0" y="430077"/>
                </a:lnTo>
                <a:lnTo>
                  <a:pt x="690104" y="430077"/>
                </a:lnTo>
                <a:lnTo>
                  <a:pt x="690104" y="550597"/>
                </a:lnTo>
                <a:close/>
              </a:path>
              <a:path w="690244" h="777239">
                <a:moveTo>
                  <a:pt x="416044" y="776780"/>
                </a:moveTo>
                <a:lnTo>
                  <a:pt x="271584" y="776780"/>
                </a:lnTo>
                <a:lnTo>
                  <a:pt x="271584" y="550597"/>
                </a:lnTo>
                <a:lnTo>
                  <a:pt x="416044" y="550597"/>
                </a:lnTo>
                <a:lnTo>
                  <a:pt x="416044" y="77678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23545" y="3069373"/>
            <a:ext cx="307975" cy="709930"/>
          </a:xfrm>
          <a:custGeom>
            <a:avLst/>
            <a:gdLst/>
            <a:ahLst/>
            <a:cxnLst/>
            <a:rect l="l" t="t" r="r" b="b"/>
            <a:pathLst>
              <a:path w="307975" h="709929">
                <a:moveTo>
                  <a:pt x="307898" y="115938"/>
                </a:moveTo>
                <a:lnTo>
                  <a:pt x="184899" y="115938"/>
                </a:lnTo>
                <a:lnTo>
                  <a:pt x="184899" y="596366"/>
                </a:lnTo>
                <a:lnTo>
                  <a:pt x="307898" y="596366"/>
                </a:lnTo>
                <a:lnTo>
                  <a:pt x="307898" y="115938"/>
                </a:lnTo>
                <a:close/>
              </a:path>
              <a:path w="307975" h="709929">
                <a:moveTo>
                  <a:pt x="307898" y="0"/>
                </a:moveTo>
                <a:lnTo>
                  <a:pt x="0" y="0"/>
                </a:lnTo>
                <a:lnTo>
                  <a:pt x="0" y="115570"/>
                </a:lnTo>
                <a:lnTo>
                  <a:pt x="0" y="596900"/>
                </a:lnTo>
                <a:lnTo>
                  <a:pt x="0" y="709930"/>
                </a:lnTo>
                <a:lnTo>
                  <a:pt x="307898" y="709930"/>
                </a:lnTo>
                <a:lnTo>
                  <a:pt x="307898" y="596900"/>
                </a:lnTo>
                <a:lnTo>
                  <a:pt x="123812" y="596900"/>
                </a:lnTo>
                <a:lnTo>
                  <a:pt x="123812" y="115570"/>
                </a:lnTo>
                <a:lnTo>
                  <a:pt x="307898" y="115570"/>
                </a:lnTo>
                <a:lnTo>
                  <a:pt x="307898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870241" y="3055708"/>
            <a:ext cx="296545" cy="774065"/>
          </a:xfrm>
          <a:custGeom>
            <a:avLst/>
            <a:gdLst/>
            <a:ahLst/>
            <a:cxnLst/>
            <a:rect l="l" t="t" r="r" b="b"/>
            <a:pathLst>
              <a:path w="296544" h="774064">
                <a:moveTo>
                  <a:pt x="296354" y="289255"/>
                </a:moveTo>
                <a:lnTo>
                  <a:pt x="125476" y="289255"/>
                </a:lnTo>
                <a:lnTo>
                  <a:pt x="125476" y="4775"/>
                </a:lnTo>
                <a:lnTo>
                  <a:pt x="0" y="4775"/>
                </a:lnTo>
                <a:lnTo>
                  <a:pt x="0" y="289255"/>
                </a:lnTo>
                <a:lnTo>
                  <a:pt x="0" y="409905"/>
                </a:lnTo>
                <a:lnTo>
                  <a:pt x="0" y="765505"/>
                </a:lnTo>
                <a:lnTo>
                  <a:pt x="125476" y="765505"/>
                </a:lnTo>
                <a:lnTo>
                  <a:pt x="125476" y="409905"/>
                </a:lnTo>
                <a:lnTo>
                  <a:pt x="168402" y="409905"/>
                </a:lnTo>
                <a:lnTo>
                  <a:pt x="168402" y="773480"/>
                </a:lnTo>
                <a:lnTo>
                  <a:pt x="296354" y="773480"/>
                </a:lnTo>
                <a:lnTo>
                  <a:pt x="296354" y="409905"/>
                </a:lnTo>
                <a:lnTo>
                  <a:pt x="296354" y="409435"/>
                </a:lnTo>
                <a:lnTo>
                  <a:pt x="296354" y="289255"/>
                </a:lnTo>
                <a:close/>
              </a:path>
              <a:path w="296544" h="774064">
                <a:moveTo>
                  <a:pt x="296354" y="0"/>
                </a:moveTo>
                <a:lnTo>
                  <a:pt x="168402" y="0"/>
                </a:lnTo>
                <a:lnTo>
                  <a:pt x="168402" y="288912"/>
                </a:lnTo>
                <a:lnTo>
                  <a:pt x="296354" y="288912"/>
                </a:lnTo>
                <a:lnTo>
                  <a:pt x="296354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492642" y="3064779"/>
            <a:ext cx="700405" cy="772160"/>
          </a:xfrm>
          <a:custGeom>
            <a:avLst/>
            <a:gdLst/>
            <a:ahLst/>
            <a:cxnLst/>
            <a:rect l="l" t="t" r="r" b="b"/>
            <a:pathLst>
              <a:path w="700405" h="772160">
                <a:moveTo>
                  <a:pt x="652957" y="100709"/>
                </a:moveTo>
                <a:lnTo>
                  <a:pt x="47052" y="100709"/>
                </a:lnTo>
                <a:lnTo>
                  <a:pt x="47052" y="0"/>
                </a:lnTo>
                <a:lnTo>
                  <a:pt x="652957" y="0"/>
                </a:lnTo>
                <a:lnTo>
                  <a:pt x="652957" y="100709"/>
                </a:lnTo>
                <a:close/>
              </a:path>
              <a:path w="700405" h="772160">
                <a:moveTo>
                  <a:pt x="275711" y="150238"/>
                </a:moveTo>
                <a:lnTo>
                  <a:pt x="134553" y="150238"/>
                </a:lnTo>
                <a:lnTo>
                  <a:pt x="134553" y="100709"/>
                </a:lnTo>
                <a:lnTo>
                  <a:pt x="275711" y="100709"/>
                </a:lnTo>
                <a:lnTo>
                  <a:pt x="275711" y="150238"/>
                </a:lnTo>
                <a:close/>
              </a:path>
              <a:path w="700405" h="772160">
                <a:moveTo>
                  <a:pt x="559678" y="150238"/>
                </a:moveTo>
                <a:lnTo>
                  <a:pt x="418520" y="150238"/>
                </a:lnTo>
                <a:lnTo>
                  <a:pt x="421164" y="142808"/>
                </a:lnTo>
                <a:lnTo>
                  <a:pt x="422957" y="135379"/>
                </a:lnTo>
                <a:lnTo>
                  <a:pt x="423976" y="127950"/>
                </a:lnTo>
                <a:lnTo>
                  <a:pt x="424298" y="120520"/>
                </a:lnTo>
                <a:lnTo>
                  <a:pt x="424298" y="100709"/>
                </a:lnTo>
                <a:lnTo>
                  <a:pt x="564631" y="100709"/>
                </a:lnTo>
                <a:lnTo>
                  <a:pt x="564515" y="120520"/>
                </a:lnTo>
                <a:lnTo>
                  <a:pt x="564321" y="126092"/>
                </a:lnTo>
                <a:lnTo>
                  <a:pt x="563392" y="134347"/>
                </a:lnTo>
                <a:lnTo>
                  <a:pt x="561845" y="142292"/>
                </a:lnTo>
                <a:lnTo>
                  <a:pt x="559678" y="150238"/>
                </a:lnTo>
                <a:close/>
              </a:path>
              <a:path w="700405" h="772160">
                <a:moveTo>
                  <a:pt x="665340" y="249296"/>
                </a:moveTo>
                <a:lnTo>
                  <a:pt x="34670" y="249296"/>
                </a:lnTo>
                <a:lnTo>
                  <a:pt x="34670" y="150238"/>
                </a:lnTo>
                <a:lnTo>
                  <a:pt x="665340" y="150238"/>
                </a:lnTo>
                <a:lnTo>
                  <a:pt x="665340" y="249296"/>
                </a:lnTo>
                <a:close/>
              </a:path>
              <a:path w="700405" h="772160">
                <a:moveTo>
                  <a:pt x="700010" y="383850"/>
                </a:moveTo>
                <a:lnTo>
                  <a:pt x="0" y="383850"/>
                </a:lnTo>
                <a:lnTo>
                  <a:pt x="0" y="279013"/>
                </a:lnTo>
                <a:lnTo>
                  <a:pt x="700010" y="279013"/>
                </a:lnTo>
                <a:lnTo>
                  <a:pt x="700010" y="383850"/>
                </a:lnTo>
                <a:close/>
              </a:path>
              <a:path w="700405" h="772160">
                <a:moveTo>
                  <a:pt x="668642" y="771827"/>
                </a:moveTo>
                <a:lnTo>
                  <a:pt x="47052" y="771827"/>
                </a:lnTo>
                <a:lnTo>
                  <a:pt x="47052" y="548121"/>
                </a:lnTo>
                <a:lnTo>
                  <a:pt x="510149" y="548121"/>
                </a:lnTo>
                <a:lnTo>
                  <a:pt x="510149" y="518404"/>
                </a:lnTo>
                <a:lnTo>
                  <a:pt x="47052" y="518404"/>
                </a:lnTo>
                <a:lnTo>
                  <a:pt x="47052" y="420171"/>
                </a:lnTo>
                <a:lnTo>
                  <a:pt x="652957" y="420171"/>
                </a:lnTo>
                <a:lnTo>
                  <a:pt x="652957" y="645528"/>
                </a:lnTo>
                <a:lnTo>
                  <a:pt x="189035" y="645528"/>
                </a:lnTo>
                <a:lnTo>
                  <a:pt x="189035" y="674420"/>
                </a:lnTo>
                <a:lnTo>
                  <a:pt x="668642" y="674420"/>
                </a:lnTo>
                <a:lnTo>
                  <a:pt x="668642" y="771827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83332" y="3055698"/>
            <a:ext cx="656590" cy="782955"/>
          </a:xfrm>
          <a:custGeom>
            <a:avLst/>
            <a:gdLst/>
            <a:ahLst/>
            <a:cxnLst/>
            <a:rect l="l" t="t" r="r" b="b"/>
            <a:pathLst>
              <a:path w="656590" h="782954">
                <a:moveTo>
                  <a:pt x="647179" y="170049"/>
                </a:moveTo>
                <a:lnTo>
                  <a:pt x="520055" y="170049"/>
                </a:lnTo>
                <a:lnTo>
                  <a:pt x="520055" y="0"/>
                </a:lnTo>
                <a:lnTo>
                  <a:pt x="647179" y="0"/>
                </a:lnTo>
                <a:lnTo>
                  <a:pt x="647179" y="170049"/>
                </a:lnTo>
                <a:close/>
              </a:path>
              <a:path w="656590" h="782954">
                <a:moveTo>
                  <a:pt x="474653" y="352481"/>
                </a:moveTo>
                <a:lnTo>
                  <a:pt x="246819" y="352481"/>
                </a:lnTo>
                <a:lnTo>
                  <a:pt x="281090" y="351320"/>
                </a:lnTo>
                <a:lnTo>
                  <a:pt x="309246" y="347528"/>
                </a:lnTo>
                <a:lnTo>
                  <a:pt x="332605" y="340641"/>
                </a:lnTo>
                <a:lnTo>
                  <a:pt x="352481" y="330193"/>
                </a:lnTo>
                <a:lnTo>
                  <a:pt x="352481" y="4952"/>
                </a:lnTo>
                <a:lnTo>
                  <a:pt x="474653" y="4952"/>
                </a:lnTo>
                <a:lnTo>
                  <a:pt x="474653" y="170049"/>
                </a:lnTo>
                <a:lnTo>
                  <a:pt x="647179" y="170049"/>
                </a:lnTo>
                <a:lnTo>
                  <a:pt x="647179" y="289744"/>
                </a:lnTo>
                <a:lnTo>
                  <a:pt x="474653" y="289744"/>
                </a:lnTo>
                <a:lnTo>
                  <a:pt x="474653" y="352481"/>
                </a:lnTo>
                <a:close/>
              </a:path>
              <a:path w="656590" h="782954">
                <a:moveTo>
                  <a:pt x="227008" y="460620"/>
                </a:moveTo>
                <a:lnTo>
                  <a:pt x="0" y="460620"/>
                </a:lnTo>
                <a:lnTo>
                  <a:pt x="0" y="181606"/>
                </a:lnTo>
                <a:lnTo>
                  <a:pt x="175002" y="181606"/>
                </a:lnTo>
                <a:lnTo>
                  <a:pt x="175002" y="118044"/>
                </a:lnTo>
                <a:lnTo>
                  <a:pt x="0" y="118044"/>
                </a:lnTo>
                <a:lnTo>
                  <a:pt x="0" y="9080"/>
                </a:lnTo>
                <a:lnTo>
                  <a:pt x="302127" y="9080"/>
                </a:lnTo>
                <a:lnTo>
                  <a:pt x="302127" y="288093"/>
                </a:lnTo>
                <a:lnTo>
                  <a:pt x="127124" y="288093"/>
                </a:lnTo>
                <a:lnTo>
                  <a:pt x="127124" y="352481"/>
                </a:lnTo>
                <a:lnTo>
                  <a:pt x="474653" y="352481"/>
                </a:lnTo>
                <a:lnTo>
                  <a:pt x="474653" y="434204"/>
                </a:lnTo>
                <a:lnTo>
                  <a:pt x="352481" y="434204"/>
                </a:lnTo>
                <a:lnTo>
                  <a:pt x="332179" y="445645"/>
                </a:lnTo>
                <a:lnTo>
                  <a:pt x="305841" y="453913"/>
                </a:lnTo>
                <a:lnTo>
                  <a:pt x="271455" y="458930"/>
                </a:lnTo>
                <a:lnTo>
                  <a:pt x="227008" y="460620"/>
                </a:lnTo>
                <a:close/>
              </a:path>
              <a:path w="656590" h="782954">
                <a:moveTo>
                  <a:pt x="647179" y="510974"/>
                </a:moveTo>
                <a:lnTo>
                  <a:pt x="520055" y="510974"/>
                </a:lnTo>
                <a:lnTo>
                  <a:pt x="520055" y="289744"/>
                </a:lnTo>
                <a:lnTo>
                  <a:pt x="647179" y="289744"/>
                </a:lnTo>
                <a:lnTo>
                  <a:pt x="647179" y="510974"/>
                </a:lnTo>
                <a:close/>
              </a:path>
              <a:path w="656590" h="782954">
                <a:moveTo>
                  <a:pt x="474653" y="468874"/>
                </a:moveTo>
                <a:lnTo>
                  <a:pt x="352481" y="468874"/>
                </a:lnTo>
                <a:lnTo>
                  <a:pt x="352481" y="434204"/>
                </a:lnTo>
                <a:lnTo>
                  <a:pt x="474653" y="434204"/>
                </a:lnTo>
                <a:lnTo>
                  <a:pt x="474653" y="468874"/>
                </a:lnTo>
                <a:close/>
              </a:path>
              <a:path w="656590" h="782954">
                <a:moveTo>
                  <a:pt x="11556" y="782558"/>
                </a:moveTo>
                <a:lnTo>
                  <a:pt x="11556" y="666165"/>
                </a:lnTo>
                <a:lnTo>
                  <a:pt x="72717" y="658717"/>
                </a:lnTo>
                <a:lnTo>
                  <a:pt x="126845" y="646705"/>
                </a:lnTo>
                <a:lnTo>
                  <a:pt x="173074" y="629712"/>
                </a:lnTo>
                <a:lnTo>
                  <a:pt x="210539" y="607318"/>
                </a:lnTo>
                <a:lnTo>
                  <a:pt x="238372" y="579104"/>
                </a:lnTo>
                <a:lnTo>
                  <a:pt x="255707" y="544653"/>
                </a:lnTo>
                <a:lnTo>
                  <a:pt x="261678" y="503545"/>
                </a:lnTo>
                <a:lnTo>
                  <a:pt x="261678" y="488686"/>
                </a:lnTo>
                <a:lnTo>
                  <a:pt x="405312" y="488686"/>
                </a:lnTo>
                <a:lnTo>
                  <a:pt x="405312" y="503545"/>
                </a:lnTo>
                <a:lnTo>
                  <a:pt x="411329" y="544610"/>
                </a:lnTo>
                <a:lnTo>
                  <a:pt x="428782" y="578960"/>
                </a:lnTo>
                <a:lnTo>
                  <a:pt x="456776" y="607058"/>
                </a:lnTo>
                <a:lnTo>
                  <a:pt x="494416" y="629365"/>
                </a:lnTo>
                <a:lnTo>
                  <a:pt x="540807" y="646344"/>
                </a:lnTo>
                <a:lnTo>
                  <a:pt x="595053" y="658457"/>
                </a:lnTo>
                <a:lnTo>
                  <a:pt x="656259" y="666165"/>
                </a:lnTo>
                <a:lnTo>
                  <a:pt x="656259" y="680198"/>
                </a:lnTo>
                <a:lnTo>
                  <a:pt x="333495" y="680198"/>
                </a:lnTo>
                <a:lnTo>
                  <a:pt x="302796" y="704929"/>
                </a:lnTo>
                <a:lnTo>
                  <a:pt x="265700" y="726628"/>
                </a:lnTo>
                <a:lnTo>
                  <a:pt x="222986" y="745092"/>
                </a:lnTo>
                <a:lnTo>
                  <a:pt x="175435" y="760119"/>
                </a:lnTo>
                <a:lnTo>
                  <a:pt x="123827" y="771507"/>
                </a:lnTo>
                <a:lnTo>
                  <a:pt x="68941" y="779054"/>
                </a:lnTo>
                <a:lnTo>
                  <a:pt x="11556" y="782558"/>
                </a:lnTo>
                <a:close/>
              </a:path>
              <a:path w="656590" h="782954">
                <a:moveTo>
                  <a:pt x="656259" y="782558"/>
                </a:moveTo>
                <a:lnTo>
                  <a:pt x="597530" y="779271"/>
                </a:lnTo>
                <a:lnTo>
                  <a:pt x="542020" y="771724"/>
                </a:lnTo>
                <a:lnTo>
                  <a:pt x="490323" y="760205"/>
                </a:lnTo>
                <a:lnTo>
                  <a:pt x="443029" y="745005"/>
                </a:lnTo>
                <a:lnTo>
                  <a:pt x="400732" y="726411"/>
                </a:lnTo>
                <a:lnTo>
                  <a:pt x="364024" y="704713"/>
                </a:lnTo>
                <a:lnTo>
                  <a:pt x="333495" y="680198"/>
                </a:lnTo>
                <a:lnTo>
                  <a:pt x="656259" y="680198"/>
                </a:lnTo>
                <a:lnTo>
                  <a:pt x="656259" y="782558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034398" y="3064779"/>
            <a:ext cx="700405" cy="772160"/>
          </a:xfrm>
          <a:custGeom>
            <a:avLst/>
            <a:gdLst/>
            <a:ahLst/>
            <a:cxnLst/>
            <a:rect l="l" t="t" r="r" b="b"/>
            <a:pathLst>
              <a:path w="700405" h="772160">
                <a:moveTo>
                  <a:pt x="652957" y="110614"/>
                </a:moveTo>
                <a:lnTo>
                  <a:pt x="47052" y="110614"/>
                </a:lnTo>
                <a:lnTo>
                  <a:pt x="47052" y="0"/>
                </a:lnTo>
                <a:lnTo>
                  <a:pt x="652957" y="0"/>
                </a:lnTo>
                <a:lnTo>
                  <a:pt x="652957" y="110614"/>
                </a:lnTo>
                <a:close/>
              </a:path>
              <a:path w="700405" h="772160">
                <a:moveTo>
                  <a:pt x="275711" y="179130"/>
                </a:moveTo>
                <a:lnTo>
                  <a:pt x="134553" y="179130"/>
                </a:lnTo>
                <a:lnTo>
                  <a:pt x="134553" y="110614"/>
                </a:lnTo>
                <a:lnTo>
                  <a:pt x="275711" y="110614"/>
                </a:lnTo>
                <a:lnTo>
                  <a:pt x="275711" y="179130"/>
                </a:lnTo>
                <a:close/>
              </a:path>
              <a:path w="700405" h="772160">
                <a:moveTo>
                  <a:pt x="558852" y="179130"/>
                </a:moveTo>
                <a:lnTo>
                  <a:pt x="417694" y="179130"/>
                </a:lnTo>
                <a:lnTo>
                  <a:pt x="420816" y="170810"/>
                </a:lnTo>
                <a:lnTo>
                  <a:pt x="422854" y="162104"/>
                </a:lnTo>
                <a:lnTo>
                  <a:pt x="423963" y="153243"/>
                </a:lnTo>
                <a:lnTo>
                  <a:pt x="424298" y="144459"/>
                </a:lnTo>
                <a:lnTo>
                  <a:pt x="424298" y="110614"/>
                </a:lnTo>
                <a:lnTo>
                  <a:pt x="564631" y="110614"/>
                </a:lnTo>
                <a:lnTo>
                  <a:pt x="564523" y="144459"/>
                </a:lnTo>
                <a:lnTo>
                  <a:pt x="564308" y="151037"/>
                </a:lnTo>
                <a:lnTo>
                  <a:pt x="563289" y="160763"/>
                </a:lnTo>
                <a:lnTo>
                  <a:pt x="561496" y="170178"/>
                </a:lnTo>
                <a:lnTo>
                  <a:pt x="558852" y="179130"/>
                </a:lnTo>
                <a:close/>
              </a:path>
              <a:path w="700405" h="772160">
                <a:moveTo>
                  <a:pt x="665340" y="288093"/>
                </a:moveTo>
                <a:lnTo>
                  <a:pt x="34670" y="288093"/>
                </a:lnTo>
                <a:lnTo>
                  <a:pt x="34670" y="179130"/>
                </a:lnTo>
                <a:lnTo>
                  <a:pt x="665340" y="179130"/>
                </a:lnTo>
                <a:lnTo>
                  <a:pt x="665340" y="288093"/>
                </a:lnTo>
                <a:close/>
              </a:path>
              <a:path w="700405" h="772160">
                <a:moveTo>
                  <a:pt x="420171" y="332670"/>
                </a:moveTo>
                <a:lnTo>
                  <a:pt x="276537" y="332670"/>
                </a:lnTo>
                <a:lnTo>
                  <a:pt x="276537" y="288093"/>
                </a:lnTo>
                <a:lnTo>
                  <a:pt x="420171" y="288093"/>
                </a:lnTo>
                <a:lnTo>
                  <a:pt x="420171" y="332670"/>
                </a:lnTo>
                <a:close/>
              </a:path>
              <a:path w="700405" h="772160">
                <a:moveTo>
                  <a:pt x="700010" y="447412"/>
                </a:moveTo>
                <a:lnTo>
                  <a:pt x="0" y="447412"/>
                </a:lnTo>
                <a:lnTo>
                  <a:pt x="0" y="332670"/>
                </a:lnTo>
                <a:lnTo>
                  <a:pt x="700010" y="332670"/>
                </a:lnTo>
                <a:lnTo>
                  <a:pt x="700010" y="447412"/>
                </a:lnTo>
                <a:close/>
              </a:path>
              <a:path w="700405" h="772160">
                <a:moveTo>
                  <a:pt x="652957" y="771827"/>
                </a:moveTo>
                <a:lnTo>
                  <a:pt x="47052" y="771827"/>
                </a:lnTo>
                <a:lnTo>
                  <a:pt x="47052" y="487861"/>
                </a:lnTo>
                <a:lnTo>
                  <a:pt x="652957" y="487861"/>
                </a:lnTo>
                <a:lnTo>
                  <a:pt x="652957" y="596825"/>
                </a:lnTo>
                <a:lnTo>
                  <a:pt x="189035" y="596825"/>
                </a:lnTo>
                <a:lnTo>
                  <a:pt x="189035" y="663689"/>
                </a:lnTo>
                <a:lnTo>
                  <a:pt x="652957" y="663689"/>
                </a:lnTo>
                <a:lnTo>
                  <a:pt x="652957" y="771827"/>
                </a:lnTo>
                <a:close/>
              </a:path>
              <a:path w="700405" h="772160">
                <a:moveTo>
                  <a:pt x="652957" y="663689"/>
                </a:moveTo>
                <a:lnTo>
                  <a:pt x="510149" y="663689"/>
                </a:lnTo>
                <a:lnTo>
                  <a:pt x="510149" y="596825"/>
                </a:lnTo>
                <a:lnTo>
                  <a:pt x="652957" y="596825"/>
                </a:lnTo>
                <a:lnTo>
                  <a:pt x="652957" y="663689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86244" y="4129473"/>
            <a:ext cx="120650" cy="205740"/>
          </a:xfrm>
          <a:custGeom>
            <a:avLst/>
            <a:gdLst/>
            <a:ahLst/>
            <a:cxnLst/>
            <a:rect l="l" t="t" r="r" b="b"/>
            <a:pathLst>
              <a:path w="120650" h="205739">
                <a:moveTo>
                  <a:pt x="120520" y="205545"/>
                </a:moveTo>
                <a:lnTo>
                  <a:pt x="0" y="205545"/>
                </a:lnTo>
                <a:lnTo>
                  <a:pt x="0" y="0"/>
                </a:lnTo>
                <a:lnTo>
                  <a:pt x="120520" y="0"/>
                </a:lnTo>
                <a:lnTo>
                  <a:pt x="120520" y="205545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8316614" y="4040802"/>
            <a:ext cx="1424940" cy="812165"/>
            <a:chOff x="8316614" y="4040802"/>
            <a:chExt cx="1424940" cy="812165"/>
          </a:xfrm>
        </p:grpSpPr>
        <p:sp>
          <p:nvSpPr>
            <p:cNvPr id="46" name="object 46"/>
            <p:cNvSpPr/>
            <p:nvPr/>
          </p:nvSpPr>
          <p:spPr>
            <a:xfrm>
              <a:off x="8325213" y="4070863"/>
              <a:ext cx="725170" cy="774065"/>
            </a:xfrm>
            <a:custGeom>
              <a:avLst/>
              <a:gdLst/>
              <a:ahLst/>
              <a:cxnLst/>
              <a:rect l="l" t="t" r="r" b="b"/>
              <a:pathLst>
                <a:path w="725170" h="774064">
                  <a:moveTo>
                    <a:pt x="0" y="733029"/>
                  </a:moveTo>
                  <a:lnTo>
                    <a:pt x="0" y="605905"/>
                  </a:lnTo>
                  <a:lnTo>
                    <a:pt x="45385" y="590174"/>
                  </a:lnTo>
                  <a:lnTo>
                    <a:pt x="86130" y="570399"/>
                  </a:lnTo>
                  <a:lnTo>
                    <a:pt x="122302" y="546503"/>
                  </a:lnTo>
                  <a:lnTo>
                    <a:pt x="153967" y="518415"/>
                  </a:lnTo>
                  <a:lnTo>
                    <a:pt x="181194" y="486058"/>
                  </a:lnTo>
                  <a:lnTo>
                    <a:pt x="204047" y="449358"/>
                  </a:lnTo>
                  <a:lnTo>
                    <a:pt x="222596" y="408241"/>
                  </a:lnTo>
                  <a:lnTo>
                    <a:pt x="236905" y="362633"/>
                  </a:lnTo>
                  <a:lnTo>
                    <a:pt x="247044" y="312459"/>
                  </a:lnTo>
                  <a:lnTo>
                    <a:pt x="253078" y="257645"/>
                  </a:lnTo>
                  <a:lnTo>
                    <a:pt x="255074" y="198116"/>
                  </a:lnTo>
                  <a:lnTo>
                    <a:pt x="255074" y="132902"/>
                  </a:lnTo>
                  <a:lnTo>
                    <a:pt x="4127" y="132902"/>
                  </a:lnTo>
                  <a:lnTo>
                    <a:pt x="4127" y="13207"/>
                  </a:lnTo>
                  <a:lnTo>
                    <a:pt x="398708" y="13207"/>
                  </a:lnTo>
                  <a:lnTo>
                    <a:pt x="398708" y="181606"/>
                  </a:lnTo>
                  <a:lnTo>
                    <a:pt x="397251" y="239928"/>
                  </a:lnTo>
                  <a:lnTo>
                    <a:pt x="392851" y="294820"/>
                  </a:lnTo>
                  <a:lnTo>
                    <a:pt x="385469" y="346336"/>
                  </a:lnTo>
                  <a:lnTo>
                    <a:pt x="375066" y="394529"/>
                  </a:lnTo>
                  <a:lnTo>
                    <a:pt x="361601" y="439453"/>
                  </a:lnTo>
                  <a:lnTo>
                    <a:pt x="345034" y="481160"/>
                  </a:lnTo>
                  <a:lnTo>
                    <a:pt x="325326" y="519704"/>
                  </a:lnTo>
                  <a:lnTo>
                    <a:pt x="302436" y="555138"/>
                  </a:lnTo>
                  <a:lnTo>
                    <a:pt x="276325" y="587514"/>
                  </a:lnTo>
                  <a:lnTo>
                    <a:pt x="246953" y="616888"/>
                  </a:lnTo>
                  <a:lnTo>
                    <a:pt x="214280" y="643310"/>
                  </a:lnTo>
                  <a:lnTo>
                    <a:pt x="178265" y="666836"/>
                  </a:lnTo>
                  <a:lnTo>
                    <a:pt x="138870" y="687517"/>
                  </a:lnTo>
                  <a:lnTo>
                    <a:pt x="96054" y="705408"/>
                  </a:lnTo>
                  <a:lnTo>
                    <a:pt x="49777" y="720561"/>
                  </a:lnTo>
                  <a:lnTo>
                    <a:pt x="0" y="733029"/>
                  </a:lnTo>
                  <a:close/>
                </a:path>
                <a:path w="725170" h="774064">
                  <a:moveTo>
                    <a:pt x="618287" y="773478"/>
                  </a:moveTo>
                  <a:lnTo>
                    <a:pt x="473827" y="773478"/>
                  </a:lnTo>
                  <a:lnTo>
                    <a:pt x="473827" y="0"/>
                  </a:lnTo>
                  <a:lnTo>
                    <a:pt x="618287" y="0"/>
                  </a:lnTo>
                  <a:lnTo>
                    <a:pt x="618287" y="297999"/>
                  </a:lnTo>
                  <a:lnTo>
                    <a:pt x="724775" y="297999"/>
                  </a:lnTo>
                  <a:lnTo>
                    <a:pt x="724775" y="418520"/>
                  </a:lnTo>
                  <a:lnTo>
                    <a:pt x="618287" y="418520"/>
                  </a:lnTo>
                  <a:lnTo>
                    <a:pt x="618287" y="773478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25213" y="4070863"/>
              <a:ext cx="725170" cy="774065"/>
            </a:xfrm>
            <a:custGeom>
              <a:avLst/>
              <a:gdLst/>
              <a:ahLst/>
              <a:cxnLst/>
              <a:rect l="l" t="t" r="r" b="b"/>
              <a:pathLst>
                <a:path w="725170" h="774064">
                  <a:moveTo>
                    <a:pt x="255074" y="198116"/>
                  </a:moveTo>
                  <a:lnTo>
                    <a:pt x="255074" y="132902"/>
                  </a:lnTo>
                  <a:lnTo>
                    <a:pt x="4127" y="132902"/>
                  </a:lnTo>
                  <a:lnTo>
                    <a:pt x="4127" y="13207"/>
                  </a:lnTo>
                  <a:lnTo>
                    <a:pt x="398708" y="13207"/>
                  </a:lnTo>
                  <a:lnTo>
                    <a:pt x="398708" y="181606"/>
                  </a:lnTo>
                  <a:lnTo>
                    <a:pt x="397251" y="239928"/>
                  </a:lnTo>
                  <a:lnTo>
                    <a:pt x="392851" y="294820"/>
                  </a:lnTo>
                  <a:lnTo>
                    <a:pt x="385469" y="346336"/>
                  </a:lnTo>
                  <a:lnTo>
                    <a:pt x="375066" y="394529"/>
                  </a:lnTo>
                  <a:lnTo>
                    <a:pt x="361601" y="439453"/>
                  </a:lnTo>
                  <a:lnTo>
                    <a:pt x="345034" y="481160"/>
                  </a:lnTo>
                  <a:lnTo>
                    <a:pt x="325326" y="519704"/>
                  </a:lnTo>
                  <a:lnTo>
                    <a:pt x="302436" y="555138"/>
                  </a:lnTo>
                  <a:lnTo>
                    <a:pt x="276325" y="587514"/>
                  </a:lnTo>
                  <a:lnTo>
                    <a:pt x="246953" y="616888"/>
                  </a:lnTo>
                  <a:lnTo>
                    <a:pt x="214280" y="643310"/>
                  </a:lnTo>
                  <a:lnTo>
                    <a:pt x="178265" y="666836"/>
                  </a:lnTo>
                  <a:lnTo>
                    <a:pt x="138870" y="687517"/>
                  </a:lnTo>
                  <a:lnTo>
                    <a:pt x="96054" y="705408"/>
                  </a:lnTo>
                  <a:lnTo>
                    <a:pt x="49777" y="720561"/>
                  </a:lnTo>
                  <a:lnTo>
                    <a:pt x="0" y="733029"/>
                  </a:lnTo>
                  <a:lnTo>
                    <a:pt x="0" y="605905"/>
                  </a:lnTo>
                  <a:lnTo>
                    <a:pt x="45385" y="590174"/>
                  </a:lnTo>
                  <a:lnTo>
                    <a:pt x="86130" y="570398"/>
                  </a:lnTo>
                  <a:lnTo>
                    <a:pt x="122302" y="546503"/>
                  </a:lnTo>
                  <a:lnTo>
                    <a:pt x="153967" y="518415"/>
                  </a:lnTo>
                  <a:lnTo>
                    <a:pt x="181194" y="486058"/>
                  </a:lnTo>
                  <a:lnTo>
                    <a:pt x="204047" y="449358"/>
                  </a:lnTo>
                  <a:lnTo>
                    <a:pt x="222596" y="408241"/>
                  </a:lnTo>
                  <a:lnTo>
                    <a:pt x="236905" y="362633"/>
                  </a:lnTo>
                  <a:lnTo>
                    <a:pt x="247044" y="312459"/>
                  </a:lnTo>
                  <a:lnTo>
                    <a:pt x="253078" y="257645"/>
                  </a:lnTo>
                  <a:lnTo>
                    <a:pt x="255074" y="198116"/>
                  </a:lnTo>
                  <a:close/>
                </a:path>
                <a:path w="725170" h="774064">
                  <a:moveTo>
                    <a:pt x="473827" y="0"/>
                  </a:moveTo>
                  <a:lnTo>
                    <a:pt x="618287" y="0"/>
                  </a:lnTo>
                  <a:lnTo>
                    <a:pt x="618287" y="297999"/>
                  </a:lnTo>
                  <a:lnTo>
                    <a:pt x="724775" y="297999"/>
                  </a:lnTo>
                  <a:lnTo>
                    <a:pt x="724775" y="418520"/>
                  </a:lnTo>
                  <a:lnTo>
                    <a:pt x="618287" y="418520"/>
                  </a:lnTo>
                  <a:lnTo>
                    <a:pt x="618287" y="773478"/>
                  </a:lnTo>
                  <a:lnTo>
                    <a:pt x="473827" y="773478"/>
                  </a:lnTo>
                  <a:lnTo>
                    <a:pt x="473827" y="0"/>
                  </a:lnTo>
                  <a:close/>
                </a:path>
              </a:pathLst>
            </a:custGeom>
            <a:ln w="1719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87837" y="4049401"/>
              <a:ext cx="645160" cy="795020"/>
            </a:xfrm>
            <a:custGeom>
              <a:avLst/>
              <a:gdLst/>
              <a:ahLst/>
              <a:cxnLst/>
              <a:rect l="l" t="t" r="r" b="b"/>
              <a:pathLst>
                <a:path w="645159" h="795020">
                  <a:moveTo>
                    <a:pt x="291395" y="109789"/>
                  </a:moveTo>
                  <a:lnTo>
                    <a:pt x="146936" y="109789"/>
                  </a:lnTo>
                  <a:lnTo>
                    <a:pt x="146936" y="0"/>
                  </a:lnTo>
                  <a:lnTo>
                    <a:pt x="291395" y="0"/>
                  </a:lnTo>
                  <a:lnTo>
                    <a:pt x="291395" y="109789"/>
                  </a:lnTo>
                  <a:close/>
                </a:path>
                <a:path w="645159" h="795020">
                  <a:moveTo>
                    <a:pt x="431728" y="229484"/>
                  </a:moveTo>
                  <a:lnTo>
                    <a:pt x="8254" y="229484"/>
                  </a:lnTo>
                  <a:lnTo>
                    <a:pt x="8254" y="109789"/>
                  </a:lnTo>
                  <a:lnTo>
                    <a:pt x="431728" y="109789"/>
                  </a:lnTo>
                  <a:lnTo>
                    <a:pt x="431728" y="229484"/>
                  </a:lnTo>
                  <a:close/>
                </a:path>
                <a:path w="645159" h="795020">
                  <a:moveTo>
                    <a:pt x="0" y="749539"/>
                  </a:moveTo>
                  <a:lnTo>
                    <a:pt x="0" y="626542"/>
                  </a:lnTo>
                  <a:lnTo>
                    <a:pt x="31199" y="612744"/>
                  </a:lnTo>
                  <a:lnTo>
                    <a:pt x="59525" y="595096"/>
                  </a:lnTo>
                  <a:lnTo>
                    <a:pt x="105971" y="542136"/>
                  </a:lnTo>
                  <a:lnTo>
                    <a:pt x="123298" y="503767"/>
                  </a:lnTo>
                  <a:lnTo>
                    <a:pt x="136166" y="455435"/>
                  </a:lnTo>
                  <a:lnTo>
                    <a:pt x="144177" y="395610"/>
                  </a:lnTo>
                  <a:lnTo>
                    <a:pt x="146936" y="322764"/>
                  </a:lnTo>
                  <a:lnTo>
                    <a:pt x="146936" y="229484"/>
                  </a:lnTo>
                  <a:lnTo>
                    <a:pt x="291395" y="229484"/>
                  </a:lnTo>
                  <a:lnTo>
                    <a:pt x="291395" y="322764"/>
                  </a:lnTo>
                  <a:lnTo>
                    <a:pt x="294189" y="395000"/>
                  </a:lnTo>
                  <a:lnTo>
                    <a:pt x="302294" y="454274"/>
                  </a:lnTo>
                  <a:lnTo>
                    <a:pt x="315294" y="502171"/>
                  </a:lnTo>
                  <a:lnTo>
                    <a:pt x="332773" y="540279"/>
                  </a:lnTo>
                  <a:lnTo>
                    <a:pt x="379503" y="593471"/>
                  </a:lnTo>
                  <a:lnTo>
                    <a:pt x="407852" y="611683"/>
                  </a:lnTo>
                  <a:lnTo>
                    <a:pt x="220404" y="611683"/>
                  </a:lnTo>
                  <a:lnTo>
                    <a:pt x="188448" y="650666"/>
                  </a:lnTo>
                  <a:lnTo>
                    <a:pt x="147814" y="685409"/>
                  </a:lnTo>
                  <a:lnTo>
                    <a:pt x="101118" y="714446"/>
                  </a:lnTo>
                  <a:lnTo>
                    <a:pt x="50975" y="736312"/>
                  </a:lnTo>
                  <a:lnTo>
                    <a:pt x="0" y="749539"/>
                  </a:lnTo>
                  <a:close/>
                </a:path>
                <a:path w="645159" h="795020">
                  <a:moveTo>
                    <a:pt x="439157" y="749539"/>
                  </a:moveTo>
                  <a:lnTo>
                    <a:pt x="386293" y="735440"/>
                  </a:lnTo>
                  <a:lnTo>
                    <a:pt x="336005" y="713020"/>
                  </a:lnTo>
                  <a:lnTo>
                    <a:pt x="290273" y="683864"/>
                  </a:lnTo>
                  <a:lnTo>
                    <a:pt x="251079" y="649556"/>
                  </a:lnTo>
                  <a:lnTo>
                    <a:pt x="220404" y="611683"/>
                  </a:lnTo>
                  <a:lnTo>
                    <a:pt x="407852" y="611683"/>
                  </a:lnTo>
                  <a:lnTo>
                    <a:pt x="439157" y="626542"/>
                  </a:lnTo>
                  <a:lnTo>
                    <a:pt x="439157" y="749539"/>
                  </a:lnTo>
                  <a:close/>
                </a:path>
                <a:path w="645159" h="795020">
                  <a:moveTo>
                    <a:pt x="644703" y="794941"/>
                  </a:moveTo>
                  <a:lnTo>
                    <a:pt x="500243" y="794941"/>
                  </a:lnTo>
                  <a:lnTo>
                    <a:pt x="500243" y="21462"/>
                  </a:lnTo>
                  <a:lnTo>
                    <a:pt x="644703" y="21462"/>
                  </a:lnTo>
                  <a:lnTo>
                    <a:pt x="644703" y="794941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87837" y="4049400"/>
              <a:ext cx="645160" cy="795020"/>
            </a:xfrm>
            <a:custGeom>
              <a:avLst/>
              <a:gdLst/>
              <a:ahLst/>
              <a:cxnLst/>
              <a:rect l="l" t="t" r="r" b="b"/>
              <a:pathLst>
                <a:path w="645159" h="795020">
                  <a:moveTo>
                    <a:pt x="8254" y="229484"/>
                  </a:moveTo>
                  <a:lnTo>
                    <a:pt x="8254" y="109789"/>
                  </a:lnTo>
                  <a:lnTo>
                    <a:pt x="146936" y="109789"/>
                  </a:lnTo>
                  <a:lnTo>
                    <a:pt x="146936" y="0"/>
                  </a:lnTo>
                  <a:lnTo>
                    <a:pt x="291395" y="0"/>
                  </a:lnTo>
                  <a:lnTo>
                    <a:pt x="291395" y="109789"/>
                  </a:lnTo>
                  <a:lnTo>
                    <a:pt x="431728" y="109789"/>
                  </a:lnTo>
                  <a:lnTo>
                    <a:pt x="431728" y="229484"/>
                  </a:lnTo>
                  <a:lnTo>
                    <a:pt x="291395" y="229484"/>
                  </a:lnTo>
                  <a:lnTo>
                    <a:pt x="291395" y="322764"/>
                  </a:lnTo>
                  <a:lnTo>
                    <a:pt x="294189" y="395000"/>
                  </a:lnTo>
                  <a:lnTo>
                    <a:pt x="302294" y="454274"/>
                  </a:lnTo>
                  <a:lnTo>
                    <a:pt x="315294" y="502171"/>
                  </a:lnTo>
                  <a:lnTo>
                    <a:pt x="332773" y="540279"/>
                  </a:lnTo>
                  <a:lnTo>
                    <a:pt x="379503" y="593471"/>
                  </a:lnTo>
                  <a:lnTo>
                    <a:pt x="439157" y="626542"/>
                  </a:lnTo>
                  <a:lnTo>
                    <a:pt x="439157" y="749539"/>
                  </a:lnTo>
                  <a:lnTo>
                    <a:pt x="386293" y="735440"/>
                  </a:lnTo>
                  <a:lnTo>
                    <a:pt x="336005" y="713020"/>
                  </a:lnTo>
                  <a:lnTo>
                    <a:pt x="290273" y="683864"/>
                  </a:lnTo>
                  <a:lnTo>
                    <a:pt x="251079" y="649556"/>
                  </a:lnTo>
                  <a:lnTo>
                    <a:pt x="220404" y="611683"/>
                  </a:lnTo>
                  <a:lnTo>
                    <a:pt x="188448" y="650666"/>
                  </a:lnTo>
                  <a:lnTo>
                    <a:pt x="147814" y="685409"/>
                  </a:lnTo>
                  <a:lnTo>
                    <a:pt x="101118" y="714446"/>
                  </a:lnTo>
                  <a:lnTo>
                    <a:pt x="50975" y="736312"/>
                  </a:lnTo>
                  <a:lnTo>
                    <a:pt x="0" y="749539"/>
                  </a:lnTo>
                  <a:lnTo>
                    <a:pt x="0" y="626542"/>
                  </a:lnTo>
                  <a:lnTo>
                    <a:pt x="31199" y="612744"/>
                  </a:lnTo>
                  <a:lnTo>
                    <a:pt x="59525" y="595096"/>
                  </a:lnTo>
                  <a:lnTo>
                    <a:pt x="105971" y="542136"/>
                  </a:lnTo>
                  <a:lnTo>
                    <a:pt x="123298" y="503767"/>
                  </a:lnTo>
                  <a:lnTo>
                    <a:pt x="136166" y="455435"/>
                  </a:lnTo>
                  <a:lnTo>
                    <a:pt x="144177" y="395610"/>
                  </a:lnTo>
                  <a:lnTo>
                    <a:pt x="146936" y="322764"/>
                  </a:lnTo>
                  <a:lnTo>
                    <a:pt x="146936" y="229484"/>
                  </a:lnTo>
                  <a:lnTo>
                    <a:pt x="8254" y="229484"/>
                  </a:lnTo>
                  <a:close/>
                </a:path>
                <a:path w="645159" h="795020">
                  <a:moveTo>
                    <a:pt x="500243" y="21462"/>
                  </a:moveTo>
                  <a:lnTo>
                    <a:pt x="644703" y="21462"/>
                  </a:lnTo>
                  <a:lnTo>
                    <a:pt x="644703" y="794941"/>
                  </a:lnTo>
                  <a:lnTo>
                    <a:pt x="500243" y="794941"/>
                  </a:lnTo>
                  <a:lnTo>
                    <a:pt x="500243" y="21462"/>
                  </a:lnTo>
                  <a:close/>
                </a:path>
              </a:pathLst>
            </a:custGeom>
            <a:ln w="1719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9871088" y="4084078"/>
            <a:ext cx="307975" cy="711835"/>
          </a:xfrm>
          <a:custGeom>
            <a:avLst/>
            <a:gdLst/>
            <a:ahLst/>
            <a:cxnLst/>
            <a:rect l="l" t="t" r="r" b="b"/>
            <a:pathLst>
              <a:path w="307975" h="711835">
                <a:moveTo>
                  <a:pt x="307911" y="252755"/>
                </a:moveTo>
                <a:lnTo>
                  <a:pt x="123825" y="252755"/>
                </a:lnTo>
                <a:lnTo>
                  <a:pt x="123825" y="25"/>
                </a:lnTo>
                <a:lnTo>
                  <a:pt x="0" y="25"/>
                </a:lnTo>
                <a:lnTo>
                  <a:pt x="0" y="252755"/>
                </a:lnTo>
                <a:lnTo>
                  <a:pt x="0" y="369595"/>
                </a:lnTo>
                <a:lnTo>
                  <a:pt x="0" y="596925"/>
                </a:lnTo>
                <a:lnTo>
                  <a:pt x="0" y="711225"/>
                </a:lnTo>
                <a:lnTo>
                  <a:pt x="307911" y="711225"/>
                </a:lnTo>
                <a:lnTo>
                  <a:pt x="307911" y="596925"/>
                </a:lnTo>
                <a:lnTo>
                  <a:pt x="123825" y="596925"/>
                </a:lnTo>
                <a:lnTo>
                  <a:pt x="123825" y="369595"/>
                </a:lnTo>
                <a:lnTo>
                  <a:pt x="184912" y="369595"/>
                </a:lnTo>
                <a:lnTo>
                  <a:pt x="184912" y="596823"/>
                </a:lnTo>
                <a:lnTo>
                  <a:pt x="307911" y="596823"/>
                </a:lnTo>
                <a:lnTo>
                  <a:pt x="307911" y="369595"/>
                </a:lnTo>
                <a:lnTo>
                  <a:pt x="307911" y="368985"/>
                </a:lnTo>
                <a:lnTo>
                  <a:pt x="307911" y="252755"/>
                </a:lnTo>
                <a:close/>
              </a:path>
              <a:path w="307975" h="711835">
                <a:moveTo>
                  <a:pt x="307911" y="0"/>
                </a:moveTo>
                <a:lnTo>
                  <a:pt x="184912" y="0"/>
                </a:lnTo>
                <a:lnTo>
                  <a:pt x="184912" y="252603"/>
                </a:lnTo>
                <a:lnTo>
                  <a:pt x="307911" y="252603"/>
                </a:lnTo>
                <a:lnTo>
                  <a:pt x="307911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9862498" y="4062264"/>
            <a:ext cx="660400" cy="791210"/>
            <a:chOff x="9862498" y="4062264"/>
            <a:chExt cx="660400" cy="791210"/>
          </a:xfrm>
        </p:grpSpPr>
        <p:sp>
          <p:nvSpPr>
            <p:cNvPr id="52" name="object 52"/>
            <p:cNvSpPr/>
            <p:nvPr/>
          </p:nvSpPr>
          <p:spPr>
            <a:xfrm>
              <a:off x="10217798" y="4070870"/>
              <a:ext cx="296545" cy="774065"/>
            </a:xfrm>
            <a:custGeom>
              <a:avLst/>
              <a:gdLst/>
              <a:ahLst/>
              <a:cxnLst/>
              <a:rect l="l" t="t" r="r" b="b"/>
              <a:pathLst>
                <a:path w="296545" h="774064">
                  <a:moveTo>
                    <a:pt x="296341" y="0"/>
                  </a:moveTo>
                  <a:lnTo>
                    <a:pt x="168389" y="0"/>
                  </a:lnTo>
                  <a:lnTo>
                    <a:pt x="168389" y="288823"/>
                  </a:lnTo>
                  <a:lnTo>
                    <a:pt x="125476" y="288823"/>
                  </a:lnTo>
                  <a:lnTo>
                    <a:pt x="125476" y="4343"/>
                  </a:lnTo>
                  <a:lnTo>
                    <a:pt x="0" y="4343"/>
                  </a:lnTo>
                  <a:lnTo>
                    <a:pt x="0" y="288823"/>
                  </a:lnTo>
                  <a:lnTo>
                    <a:pt x="0" y="409473"/>
                  </a:lnTo>
                  <a:lnTo>
                    <a:pt x="0" y="766343"/>
                  </a:lnTo>
                  <a:lnTo>
                    <a:pt x="125476" y="766343"/>
                  </a:lnTo>
                  <a:lnTo>
                    <a:pt x="125476" y="409473"/>
                  </a:lnTo>
                  <a:lnTo>
                    <a:pt x="168389" y="409473"/>
                  </a:lnTo>
                  <a:lnTo>
                    <a:pt x="168389" y="773480"/>
                  </a:lnTo>
                  <a:lnTo>
                    <a:pt x="296341" y="773480"/>
                  </a:lnTo>
                  <a:lnTo>
                    <a:pt x="296341" y="409473"/>
                  </a:lnTo>
                  <a:lnTo>
                    <a:pt x="296341" y="288925"/>
                  </a:lnTo>
                  <a:lnTo>
                    <a:pt x="296341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71097" y="4070863"/>
              <a:ext cx="643255" cy="774065"/>
            </a:xfrm>
            <a:custGeom>
              <a:avLst/>
              <a:gdLst/>
              <a:ahLst/>
              <a:cxnLst/>
              <a:rect l="l" t="t" r="r" b="b"/>
              <a:pathLst>
                <a:path w="643254" h="774064">
                  <a:moveTo>
                    <a:pt x="123822" y="13207"/>
                  </a:moveTo>
                  <a:lnTo>
                    <a:pt x="123822" y="265805"/>
                  </a:lnTo>
                  <a:lnTo>
                    <a:pt x="184908" y="265805"/>
                  </a:lnTo>
                  <a:lnTo>
                    <a:pt x="184908" y="13207"/>
                  </a:lnTo>
                  <a:lnTo>
                    <a:pt x="307905" y="13207"/>
                  </a:lnTo>
                  <a:lnTo>
                    <a:pt x="307905" y="723949"/>
                  </a:lnTo>
                  <a:lnTo>
                    <a:pt x="0" y="723949"/>
                  </a:lnTo>
                  <a:lnTo>
                    <a:pt x="0" y="13207"/>
                  </a:lnTo>
                  <a:lnTo>
                    <a:pt x="123822" y="13207"/>
                  </a:lnTo>
                  <a:close/>
                </a:path>
                <a:path w="643254" h="774064">
                  <a:moveTo>
                    <a:pt x="123822" y="610032"/>
                  </a:moveTo>
                  <a:lnTo>
                    <a:pt x="184908" y="610032"/>
                  </a:lnTo>
                  <a:lnTo>
                    <a:pt x="184908" y="382199"/>
                  </a:lnTo>
                  <a:lnTo>
                    <a:pt x="123822" y="382199"/>
                  </a:lnTo>
                  <a:lnTo>
                    <a:pt x="123822" y="610032"/>
                  </a:lnTo>
                  <a:close/>
                </a:path>
                <a:path w="643254" h="774064">
                  <a:moveTo>
                    <a:pt x="643052" y="0"/>
                  </a:moveTo>
                  <a:lnTo>
                    <a:pt x="643052" y="773478"/>
                  </a:lnTo>
                  <a:lnTo>
                    <a:pt x="515102" y="773478"/>
                  </a:lnTo>
                  <a:lnTo>
                    <a:pt x="515102" y="409440"/>
                  </a:lnTo>
                  <a:lnTo>
                    <a:pt x="472176" y="409440"/>
                  </a:lnTo>
                  <a:lnTo>
                    <a:pt x="472176" y="766049"/>
                  </a:lnTo>
                  <a:lnTo>
                    <a:pt x="346703" y="766049"/>
                  </a:lnTo>
                  <a:lnTo>
                    <a:pt x="346703" y="4952"/>
                  </a:lnTo>
                  <a:lnTo>
                    <a:pt x="472176" y="4952"/>
                  </a:lnTo>
                  <a:lnTo>
                    <a:pt x="472176" y="288919"/>
                  </a:lnTo>
                  <a:lnTo>
                    <a:pt x="515102" y="288919"/>
                  </a:lnTo>
                  <a:lnTo>
                    <a:pt x="515102" y="0"/>
                  </a:lnTo>
                  <a:lnTo>
                    <a:pt x="643052" y="0"/>
                  </a:lnTo>
                  <a:close/>
                </a:path>
              </a:pathLst>
            </a:custGeom>
            <a:ln w="1719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8259174" y="4062264"/>
            <a:ext cx="3107690" cy="861060"/>
            <a:chOff x="8259174" y="4062264"/>
            <a:chExt cx="3107690" cy="861060"/>
          </a:xfrm>
        </p:grpSpPr>
        <p:sp>
          <p:nvSpPr>
            <p:cNvPr id="55" name="object 55"/>
            <p:cNvSpPr/>
            <p:nvPr/>
          </p:nvSpPr>
          <p:spPr>
            <a:xfrm>
              <a:off x="10632895" y="4070863"/>
              <a:ext cx="725170" cy="781050"/>
            </a:xfrm>
            <a:custGeom>
              <a:avLst/>
              <a:gdLst/>
              <a:ahLst/>
              <a:cxnLst/>
              <a:rect l="l" t="t" r="r" b="b"/>
              <a:pathLst>
                <a:path w="725170" h="781050">
                  <a:moveTo>
                    <a:pt x="724775" y="250947"/>
                  </a:moveTo>
                  <a:lnTo>
                    <a:pt x="346703" y="250947"/>
                  </a:lnTo>
                  <a:lnTo>
                    <a:pt x="390789" y="249876"/>
                  </a:lnTo>
                  <a:lnTo>
                    <a:pt x="426362" y="246097"/>
                  </a:lnTo>
                  <a:lnTo>
                    <a:pt x="455125" y="238758"/>
                  </a:lnTo>
                  <a:lnTo>
                    <a:pt x="478780" y="227008"/>
                  </a:lnTo>
                  <a:lnTo>
                    <a:pt x="478780" y="0"/>
                  </a:lnTo>
                  <a:lnTo>
                    <a:pt x="623240" y="0"/>
                  </a:lnTo>
                  <a:lnTo>
                    <a:pt x="623240" y="132902"/>
                  </a:lnTo>
                  <a:lnTo>
                    <a:pt x="724775" y="132902"/>
                  </a:lnTo>
                  <a:lnTo>
                    <a:pt x="724775" y="250947"/>
                  </a:lnTo>
                  <a:close/>
                </a:path>
                <a:path w="725170" h="781050">
                  <a:moveTo>
                    <a:pt x="326891" y="363213"/>
                  </a:moveTo>
                  <a:lnTo>
                    <a:pt x="0" y="363213"/>
                  </a:lnTo>
                  <a:lnTo>
                    <a:pt x="0" y="9080"/>
                  </a:lnTo>
                  <a:lnTo>
                    <a:pt x="396232" y="9080"/>
                  </a:lnTo>
                  <a:lnTo>
                    <a:pt x="396232" y="121346"/>
                  </a:lnTo>
                  <a:lnTo>
                    <a:pt x="140332" y="121346"/>
                  </a:lnTo>
                  <a:lnTo>
                    <a:pt x="140332" y="250947"/>
                  </a:lnTo>
                  <a:lnTo>
                    <a:pt x="724775" y="250947"/>
                  </a:lnTo>
                  <a:lnTo>
                    <a:pt x="724775" y="252598"/>
                  </a:lnTo>
                  <a:lnTo>
                    <a:pt x="623240" y="252598"/>
                  </a:lnTo>
                  <a:lnTo>
                    <a:pt x="623240" y="332670"/>
                  </a:lnTo>
                  <a:lnTo>
                    <a:pt x="478780" y="332670"/>
                  </a:lnTo>
                  <a:lnTo>
                    <a:pt x="453306" y="346148"/>
                  </a:lnTo>
                  <a:lnTo>
                    <a:pt x="420480" y="355680"/>
                  </a:lnTo>
                  <a:lnTo>
                    <a:pt x="378832" y="361342"/>
                  </a:lnTo>
                  <a:lnTo>
                    <a:pt x="326891" y="363213"/>
                  </a:lnTo>
                  <a:close/>
                </a:path>
                <a:path w="725170" h="781050">
                  <a:moveTo>
                    <a:pt x="623240" y="378897"/>
                  </a:moveTo>
                  <a:lnTo>
                    <a:pt x="478780" y="378897"/>
                  </a:lnTo>
                  <a:lnTo>
                    <a:pt x="478780" y="332670"/>
                  </a:lnTo>
                  <a:lnTo>
                    <a:pt x="623240" y="332670"/>
                  </a:lnTo>
                  <a:lnTo>
                    <a:pt x="623240" y="378897"/>
                  </a:lnTo>
                  <a:close/>
                </a:path>
                <a:path w="725170" h="781050">
                  <a:moveTo>
                    <a:pt x="632320" y="780908"/>
                  </a:moveTo>
                  <a:lnTo>
                    <a:pt x="40448" y="780908"/>
                  </a:lnTo>
                  <a:lnTo>
                    <a:pt x="40448" y="544819"/>
                  </a:lnTo>
                  <a:lnTo>
                    <a:pt x="479606" y="544819"/>
                  </a:lnTo>
                  <a:lnTo>
                    <a:pt x="479606" y="506847"/>
                  </a:lnTo>
                  <a:lnTo>
                    <a:pt x="40448" y="506847"/>
                  </a:lnTo>
                  <a:lnTo>
                    <a:pt x="40448" y="406138"/>
                  </a:lnTo>
                  <a:lnTo>
                    <a:pt x="623240" y="406138"/>
                  </a:lnTo>
                  <a:lnTo>
                    <a:pt x="623240" y="644703"/>
                  </a:lnTo>
                  <a:lnTo>
                    <a:pt x="182431" y="644703"/>
                  </a:lnTo>
                  <a:lnTo>
                    <a:pt x="182431" y="681024"/>
                  </a:lnTo>
                  <a:lnTo>
                    <a:pt x="632320" y="681024"/>
                  </a:lnTo>
                  <a:lnTo>
                    <a:pt x="632320" y="780908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632895" y="4070863"/>
              <a:ext cx="725170" cy="781050"/>
            </a:xfrm>
            <a:custGeom>
              <a:avLst/>
              <a:gdLst/>
              <a:ahLst/>
              <a:cxnLst/>
              <a:rect l="l" t="t" r="r" b="b"/>
              <a:pathLst>
                <a:path w="725170" h="781050">
                  <a:moveTo>
                    <a:pt x="326891" y="363213"/>
                  </a:moveTo>
                  <a:lnTo>
                    <a:pt x="0" y="363213"/>
                  </a:lnTo>
                  <a:lnTo>
                    <a:pt x="0" y="9080"/>
                  </a:lnTo>
                  <a:lnTo>
                    <a:pt x="396232" y="9080"/>
                  </a:lnTo>
                  <a:lnTo>
                    <a:pt x="396232" y="121346"/>
                  </a:lnTo>
                  <a:lnTo>
                    <a:pt x="140332" y="121346"/>
                  </a:lnTo>
                  <a:lnTo>
                    <a:pt x="140332" y="250947"/>
                  </a:lnTo>
                  <a:lnTo>
                    <a:pt x="346703" y="250947"/>
                  </a:lnTo>
                  <a:lnTo>
                    <a:pt x="390789" y="249876"/>
                  </a:lnTo>
                  <a:lnTo>
                    <a:pt x="426362" y="246097"/>
                  </a:lnTo>
                  <a:lnTo>
                    <a:pt x="455125" y="238758"/>
                  </a:lnTo>
                  <a:lnTo>
                    <a:pt x="478780" y="227008"/>
                  </a:lnTo>
                  <a:lnTo>
                    <a:pt x="478780" y="0"/>
                  </a:lnTo>
                  <a:lnTo>
                    <a:pt x="623240" y="0"/>
                  </a:lnTo>
                  <a:lnTo>
                    <a:pt x="623240" y="132902"/>
                  </a:lnTo>
                  <a:lnTo>
                    <a:pt x="724775" y="132902"/>
                  </a:lnTo>
                  <a:lnTo>
                    <a:pt x="724775" y="252598"/>
                  </a:lnTo>
                  <a:lnTo>
                    <a:pt x="623240" y="252598"/>
                  </a:lnTo>
                  <a:lnTo>
                    <a:pt x="623240" y="378897"/>
                  </a:lnTo>
                  <a:lnTo>
                    <a:pt x="478780" y="378897"/>
                  </a:lnTo>
                  <a:lnTo>
                    <a:pt x="478780" y="332670"/>
                  </a:lnTo>
                  <a:lnTo>
                    <a:pt x="453306" y="346148"/>
                  </a:lnTo>
                  <a:lnTo>
                    <a:pt x="420480" y="355680"/>
                  </a:lnTo>
                  <a:lnTo>
                    <a:pt x="378832" y="361342"/>
                  </a:lnTo>
                  <a:lnTo>
                    <a:pt x="326891" y="363213"/>
                  </a:lnTo>
                  <a:close/>
                </a:path>
                <a:path w="725170" h="781050">
                  <a:moveTo>
                    <a:pt x="623240" y="644703"/>
                  </a:moveTo>
                  <a:lnTo>
                    <a:pt x="182431" y="644703"/>
                  </a:lnTo>
                  <a:lnTo>
                    <a:pt x="182431" y="681024"/>
                  </a:lnTo>
                  <a:lnTo>
                    <a:pt x="632320" y="681024"/>
                  </a:lnTo>
                  <a:lnTo>
                    <a:pt x="632320" y="780907"/>
                  </a:lnTo>
                  <a:lnTo>
                    <a:pt x="40448" y="780907"/>
                  </a:lnTo>
                  <a:lnTo>
                    <a:pt x="40448" y="544819"/>
                  </a:lnTo>
                  <a:lnTo>
                    <a:pt x="479606" y="544819"/>
                  </a:lnTo>
                  <a:lnTo>
                    <a:pt x="479606" y="506847"/>
                  </a:lnTo>
                  <a:lnTo>
                    <a:pt x="40448" y="506847"/>
                  </a:lnTo>
                  <a:lnTo>
                    <a:pt x="40448" y="406138"/>
                  </a:lnTo>
                  <a:lnTo>
                    <a:pt x="623240" y="406138"/>
                  </a:lnTo>
                  <a:lnTo>
                    <a:pt x="623240" y="644703"/>
                  </a:lnTo>
                  <a:close/>
                </a:path>
              </a:pathLst>
            </a:custGeom>
            <a:ln w="1719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259174" y="4902537"/>
              <a:ext cx="3083560" cy="0"/>
            </a:xfrm>
            <a:custGeom>
              <a:avLst/>
              <a:gdLst/>
              <a:ahLst/>
              <a:cxnLst/>
              <a:rect l="l" t="t" r="r" b="b"/>
              <a:pathLst>
                <a:path w="3083559">
                  <a:moveTo>
                    <a:pt x="0" y="0"/>
                  </a:moveTo>
                  <a:lnTo>
                    <a:pt x="3083090" y="0"/>
                  </a:lnTo>
                </a:path>
              </a:pathLst>
            </a:custGeom>
            <a:ln w="41274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11616034" y="4129473"/>
            <a:ext cx="120650" cy="205740"/>
          </a:xfrm>
          <a:custGeom>
            <a:avLst/>
            <a:gdLst/>
            <a:ahLst/>
            <a:cxnLst/>
            <a:rect l="l" t="t" r="r" b="b"/>
            <a:pathLst>
              <a:path w="120650" h="205739">
                <a:moveTo>
                  <a:pt x="120520" y="205545"/>
                </a:moveTo>
                <a:lnTo>
                  <a:pt x="0" y="205545"/>
                </a:lnTo>
                <a:lnTo>
                  <a:pt x="0" y="0"/>
                </a:lnTo>
                <a:lnTo>
                  <a:pt x="120520" y="0"/>
                </a:lnTo>
                <a:lnTo>
                  <a:pt x="120520" y="205545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7844589" y="8708344"/>
            <a:ext cx="792480" cy="460375"/>
            <a:chOff x="7844589" y="8708344"/>
            <a:chExt cx="792480" cy="460375"/>
          </a:xfrm>
        </p:grpSpPr>
        <p:sp>
          <p:nvSpPr>
            <p:cNvPr id="60" name="object 60"/>
            <p:cNvSpPr/>
            <p:nvPr/>
          </p:nvSpPr>
          <p:spPr>
            <a:xfrm>
              <a:off x="7844589" y="8708344"/>
              <a:ext cx="462915" cy="460375"/>
            </a:xfrm>
            <a:custGeom>
              <a:avLst/>
              <a:gdLst/>
              <a:ahLst/>
              <a:cxnLst/>
              <a:rect l="l" t="t" r="r" b="b"/>
              <a:pathLst>
                <a:path w="462915" h="460375">
                  <a:moveTo>
                    <a:pt x="255092" y="459878"/>
                  </a:moveTo>
                  <a:lnTo>
                    <a:pt x="207263" y="459878"/>
                  </a:lnTo>
                  <a:lnTo>
                    <a:pt x="160231" y="449967"/>
                  </a:lnTo>
                  <a:lnTo>
                    <a:pt x="115589" y="430145"/>
                  </a:lnTo>
                  <a:lnTo>
                    <a:pt x="76101" y="401395"/>
                  </a:lnTo>
                  <a:lnTo>
                    <a:pt x="44002" y="365619"/>
                  </a:lnTo>
                  <a:lnTo>
                    <a:pt x="20087" y="324198"/>
                  </a:lnTo>
                  <a:lnTo>
                    <a:pt x="5154" y="278511"/>
                  </a:lnTo>
                  <a:lnTo>
                    <a:pt x="0" y="229939"/>
                  </a:lnTo>
                  <a:lnTo>
                    <a:pt x="5154" y="181367"/>
                  </a:lnTo>
                  <a:lnTo>
                    <a:pt x="20087" y="135680"/>
                  </a:lnTo>
                  <a:lnTo>
                    <a:pt x="44002" y="94259"/>
                  </a:lnTo>
                  <a:lnTo>
                    <a:pt x="76101" y="58483"/>
                  </a:lnTo>
                  <a:lnTo>
                    <a:pt x="115589" y="29733"/>
                  </a:lnTo>
                  <a:lnTo>
                    <a:pt x="160231" y="9911"/>
                  </a:lnTo>
                  <a:lnTo>
                    <a:pt x="207263" y="0"/>
                  </a:lnTo>
                  <a:lnTo>
                    <a:pt x="255092" y="0"/>
                  </a:lnTo>
                  <a:lnTo>
                    <a:pt x="302125" y="9911"/>
                  </a:lnTo>
                  <a:lnTo>
                    <a:pt x="346767" y="29733"/>
                  </a:lnTo>
                  <a:lnTo>
                    <a:pt x="386254" y="58483"/>
                  </a:lnTo>
                  <a:lnTo>
                    <a:pt x="418354" y="94259"/>
                  </a:lnTo>
                  <a:lnTo>
                    <a:pt x="442268" y="135680"/>
                  </a:lnTo>
                  <a:lnTo>
                    <a:pt x="457201" y="181367"/>
                  </a:lnTo>
                  <a:lnTo>
                    <a:pt x="462356" y="229939"/>
                  </a:lnTo>
                  <a:lnTo>
                    <a:pt x="457201" y="278511"/>
                  </a:lnTo>
                  <a:lnTo>
                    <a:pt x="442268" y="324198"/>
                  </a:lnTo>
                  <a:lnTo>
                    <a:pt x="418354" y="365619"/>
                  </a:lnTo>
                  <a:lnTo>
                    <a:pt x="386254" y="401395"/>
                  </a:lnTo>
                  <a:lnTo>
                    <a:pt x="346767" y="430145"/>
                  </a:lnTo>
                  <a:lnTo>
                    <a:pt x="302125" y="449967"/>
                  </a:lnTo>
                  <a:lnTo>
                    <a:pt x="255092" y="45987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74659" y="8708344"/>
              <a:ext cx="462915" cy="460375"/>
            </a:xfrm>
            <a:custGeom>
              <a:avLst/>
              <a:gdLst/>
              <a:ahLst/>
              <a:cxnLst/>
              <a:rect l="l" t="t" r="r" b="b"/>
              <a:pathLst>
                <a:path w="462915" h="460375">
                  <a:moveTo>
                    <a:pt x="255092" y="459878"/>
                  </a:moveTo>
                  <a:lnTo>
                    <a:pt x="207263" y="459878"/>
                  </a:lnTo>
                  <a:lnTo>
                    <a:pt x="160231" y="449967"/>
                  </a:lnTo>
                  <a:lnTo>
                    <a:pt x="115589" y="430145"/>
                  </a:lnTo>
                  <a:lnTo>
                    <a:pt x="76101" y="401395"/>
                  </a:lnTo>
                  <a:lnTo>
                    <a:pt x="44002" y="365619"/>
                  </a:lnTo>
                  <a:lnTo>
                    <a:pt x="20087" y="324198"/>
                  </a:lnTo>
                  <a:lnTo>
                    <a:pt x="5154" y="278511"/>
                  </a:lnTo>
                  <a:lnTo>
                    <a:pt x="0" y="229939"/>
                  </a:lnTo>
                  <a:lnTo>
                    <a:pt x="5154" y="181367"/>
                  </a:lnTo>
                  <a:lnTo>
                    <a:pt x="20087" y="135680"/>
                  </a:lnTo>
                  <a:lnTo>
                    <a:pt x="44002" y="94259"/>
                  </a:lnTo>
                  <a:lnTo>
                    <a:pt x="76101" y="58483"/>
                  </a:lnTo>
                  <a:lnTo>
                    <a:pt x="115589" y="29733"/>
                  </a:lnTo>
                  <a:lnTo>
                    <a:pt x="160231" y="9911"/>
                  </a:lnTo>
                  <a:lnTo>
                    <a:pt x="207263" y="0"/>
                  </a:lnTo>
                  <a:lnTo>
                    <a:pt x="255092" y="0"/>
                  </a:lnTo>
                  <a:lnTo>
                    <a:pt x="302125" y="9911"/>
                  </a:lnTo>
                  <a:lnTo>
                    <a:pt x="346767" y="29733"/>
                  </a:lnTo>
                  <a:lnTo>
                    <a:pt x="386254" y="58483"/>
                  </a:lnTo>
                  <a:lnTo>
                    <a:pt x="418354" y="94259"/>
                  </a:lnTo>
                  <a:lnTo>
                    <a:pt x="442268" y="135680"/>
                  </a:lnTo>
                  <a:lnTo>
                    <a:pt x="457201" y="181367"/>
                  </a:lnTo>
                  <a:lnTo>
                    <a:pt x="462356" y="229939"/>
                  </a:lnTo>
                  <a:lnTo>
                    <a:pt x="457201" y="278511"/>
                  </a:lnTo>
                  <a:lnTo>
                    <a:pt x="442268" y="324198"/>
                  </a:lnTo>
                  <a:lnTo>
                    <a:pt x="418354" y="365619"/>
                  </a:lnTo>
                  <a:lnTo>
                    <a:pt x="386254" y="401395"/>
                  </a:lnTo>
                  <a:lnTo>
                    <a:pt x="346767" y="430145"/>
                  </a:lnTo>
                  <a:lnTo>
                    <a:pt x="302125" y="449967"/>
                  </a:lnTo>
                  <a:lnTo>
                    <a:pt x="255092" y="459878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68227" y="8800673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90" h="275590">
                  <a:moveTo>
                    <a:pt x="137610" y="275220"/>
                  </a:moveTo>
                  <a:lnTo>
                    <a:pt x="68805" y="256784"/>
                  </a:lnTo>
                  <a:lnTo>
                    <a:pt x="18436" y="206415"/>
                  </a:lnTo>
                  <a:lnTo>
                    <a:pt x="0" y="137610"/>
                  </a:lnTo>
                  <a:lnTo>
                    <a:pt x="4763" y="101705"/>
                  </a:lnTo>
                  <a:lnTo>
                    <a:pt x="40092" y="40514"/>
                  </a:lnTo>
                  <a:lnTo>
                    <a:pt x="102281" y="4609"/>
                  </a:lnTo>
                  <a:lnTo>
                    <a:pt x="137610" y="0"/>
                  </a:lnTo>
                  <a:lnTo>
                    <a:pt x="172939" y="4609"/>
                  </a:lnTo>
                  <a:lnTo>
                    <a:pt x="235128" y="40514"/>
                  </a:lnTo>
                  <a:lnTo>
                    <a:pt x="270457" y="101705"/>
                  </a:lnTo>
                  <a:lnTo>
                    <a:pt x="275220" y="137610"/>
                  </a:lnTo>
                  <a:lnTo>
                    <a:pt x="270457" y="173515"/>
                  </a:lnTo>
                  <a:lnTo>
                    <a:pt x="235128" y="234706"/>
                  </a:lnTo>
                  <a:lnTo>
                    <a:pt x="172939" y="270611"/>
                  </a:lnTo>
                  <a:lnTo>
                    <a:pt x="137610" y="275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807181" y="8818699"/>
            <a:ext cx="285750" cy="240665"/>
            <a:chOff x="8807181" y="8818699"/>
            <a:chExt cx="285750" cy="240665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7181" y="8818699"/>
              <a:ext cx="209073" cy="24037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42996" y="8818699"/>
              <a:ext cx="50165" cy="240665"/>
            </a:xfrm>
            <a:custGeom>
              <a:avLst/>
              <a:gdLst/>
              <a:ahLst/>
              <a:cxnLst/>
              <a:rect l="l" t="t" r="r" b="b"/>
              <a:pathLst>
                <a:path w="50165" h="240665">
                  <a:moveTo>
                    <a:pt x="49837" y="240373"/>
                  </a:moveTo>
                  <a:lnTo>
                    <a:pt x="0" y="240373"/>
                  </a:lnTo>
                  <a:lnTo>
                    <a:pt x="0" y="0"/>
                  </a:lnTo>
                  <a:lnTo>
                    <a:pt x="49837" y="0"/>
                  </a:lnTo>
                  <a:lnTo>
                    <a:pt x="49837" y="24037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9144482" y="8798344"/>
            <a:ext cx="229235" cy="284480"/>
          </a:xfrm>
          <a:custGeom>
            <a:avLst/>
            <a:gdLst/>
            <a:ahLst/>
            <a:cxnLst/>
            <a:rect l="l" t="t" r="r" b="b"/>
            <a:pathLst>
              <a:path w="229234" h="284479">
                <a:moveTo>
                  <a:pt x="141617" y="82956"/>
                </a:moveTo>
                <a:lnTo>
                  <a:pt x="97548" y="82956"/>
                </a:lnTo>
                <a:lnTo>
                  <a:pt x="97548" y="118821"/>
                </a:lnTo>
                <a:lnTo>
                  <a:pt x="141617" y="118821"/>
                </a:lnTo>
                <a:lnTo>
                  <a:pt x="141617" y="82956"/>
                </a:lnTo>
                <a:close/>
              </a:path>
              <a:path w="229234" h="284479">
                <a:moveTo>
                  <a:pt x="141617" y="3035"/>
                </a:moveTo>
                <a:lnTo>
                  <a:pt x="97548" y="3035"/>
                </a:lnTo>
                <a:lnTo>
                  <a:pt x="97548" y="44424"/>
                </a:lnTo>
                <a:lnTo>
                  <a:pt x="44373" y="44424"/>
                </a:lnTo>
                <a:lnTo>
                  <a:pt x="44373" y="2514"/>
                </a:lnTo>
                <a:lnTo>
                  <a:pt x="0" y="2514"/>
                </a:lnTo>
                <a:lnTo>
                  <a:pt x="0" y="44424"/>
                </a:lnTo>
                <a:lnTo>
                  <a:pt x="0" y="82524"/>
                </a:lnTo>
                <a:lnTo>
                  <a:pt x="0" y="119354"/>
                </a:lnTo>
                <a:lnTo>
                  <a:pt x="0" y="156184"/>
                </a:lnTo>
                <a:lnTo>
                  <a:pt x="141617" y="156184"/>
                </a:lnTo>
                <a:lnTo>
                  <a:pt x="141617" y="119354"/>
                </a:lnTo>
                <a:lnTo>
                  <a:pt x="44373" y="119354"/>
                </a:lnTo>
                <a:lnTo>
                  <a:pt x="44373" y="82524"/>
                </a:lnTo>
                <a:lnTo>
                  <a:pt x="141617" y="82524"/>
                </a:lnTo>
                <a:lnTo>
                  <a:pt x="141617" y="44970"/>
                </a:lnTo>
                <a:lnTo>
                  <a:pt x="141617" y="44424"/>
                </a:lnTo>
                <a:lnTo>
                  <a:pt x="141617" y="3035"/>
                </a:lnTo>
                <a:close/>
              </a:path>
              <a:path w="229234" h="284479">
                <a:moveTo>
                  <a:pt x="228828" y="181584"/>
                </a:moveTo>
                <a:lnTo>
                  <a:pt x="12458" y="181584"/>
                </a:lnTo>
                <a:lnTo>
                  <a:pt x="12458" y="220954"/>
                </a:lnTo>
                <a:lnTo>
                  <a:pt x="182638" y="220954"/>
                </a:lnTo>
                <a:lnTo>
                  <a:pt x="182638" y="284454"/>
                </a:lnTo>
                <a:lnTo>
                  <a:pt x="228828" y="284454"/>
                </a:lnTo>
                <a:lnTo>
                  <a:pt x="228828" y="220954"/>
                </a:lnTo>
                <a:lnTo>
                  <a:pt x="228828" y="181584"/>
                </a:lnTo>
                <a:close/>
              </a:path>
              <a:path w="229234" h="284479">
                <a:moveTo>
                  <a:pt x="228828" y="0"/>
                </a:moveTo>
                <a:lnTo>
                  <a:pt x="182638" y="0"/>
                </a:lnTo>
                <a:lnTo>
                  <a:pt x="182638" y="168046"/>
                </a:lnTo>
                <a:lnTo>
                  <a:pt x="228828" y="168046"/>
                </a:lnTo>
                <a:lnTo>
                  <a:pt x="228828" y="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442301" y="8798339"/>
            <a:ext cx="233045" cy="280670"/>
          </a:xfrm>
          <a:custGeom>
            <a:avLst/>
            <a:gdLst/>
            <a:ahLst/>
            <a:cxnLst/>
            <a:rect l="l" t="t" r="r" b="b"/>
            <a:pathLst>
              <a:path w="233045" h="280670">
                <a:moveTo>
                  <a:pt x="174430" y="278055"/>
                </a:moveTo>
                <a:lnTo>
                  <a:pt x="131886" y="278055"/>
                </a:lnTo>
                <a:lnTo>
                  <a:pt x="131886" y="146776"/>
                </a:lnTo>
                <a:lnTo>
                  <a:pt x="82656" y="146776"/>
                </a:lnTo>
                <a:lnTo>
                  <a:pt x="82656" y="107271"/>
                </a:lnTo>
                <a:lnTo>
                  <a:pt x="131886" y="107271"/>
                </a:lnTo>
                <a:lnTo>
                  <a:pt x="131886" y="1519"/>
                </a:lnTo>
                <a:lnTo>
                  <a:pt x="174430" y="1519"/>
                </a:lnTo>
                <a:lnTo>
                  <a:pt x="174430" y="278055"/>
                </a:lnTo>
                <a:close/>
              </a:path>
              <a:path w="233045" h="280670">
                <a:moveTo>
                  <a:pt x="74451" y="262253"/>
                </a:moveTo>
                <a:lnTo>
                  <a:pt x="0" y="262253"/>
                </a:lnTo>
                <a:lnTo>
                  <a:pt x="0" y="4862"/>
                </a:lnTo>
                <a:lnTo>
                  <a:pt x="103624" y="4862"/>
                </a:lnTo>
                <a:lnTo>
                  <a:pt x="103624" y="43455"/>
                </a:lnTo>
                <a:lnTo>
                  <a:pt x="43455" y="43455"/>
                </a:lnTo>
                <a:lnTo>
                  <a:pt x="43455" y="223963"/>
                </a:lnTo>
                <a:lnTo>
                  <a:pt x="114260" y="223963"/>
                </a:lnTo>
                <a:lnTo>
                  <a:pt x="114260" y="257391"/>
                </a:lnTo>
                <a:lnTo>
                  <a:pt x="105647" y="259817"/>
                </a:lnTo>
                <a:lnTo>
                  <a:pt x="95951" y="261303"/>
                </a:lnTo>
                <a:lnTo>
                  <a:pt x="85458" y="262049"/>
                </a:lnTo>
                <a:lnTo>
                  <a:pt x="74451" y="262253"/>
                </a:lnTo>
                <a:close/>
              </a:path>
              <a:path w="233045" h="280670">
                <a:moveTo>
                  <a:pt x="114260" y="223963"/>
                </a:moveTo>
                <a:lnTo>
                  <a:pt x="76579" y="223963"/>
                </a:lnTo>
                <a:lnTo>
                  <a:pt x="86868" y="223821"/>
                </a:lnTo>
                <a:lnTo>
                  <a:pt x="96673" y="223279"/>
                </a:lnTo>
                <a:lnTo>
                  <a:pt x="105851" y="222168"/>
                </a:lnTo>
                <a:lnTo>
                  <a:pt x="114260" y="220317"/>
                </a:lnTo>
                <a:lnTo>
                  <a:pt x="114260" y="223963"/>
                </a:lnTo>
                <a:close/>
              </a:path>
              <a:path w="233045" h="280670">
                <a:moveTo>
                  <a:pt x="232776" y="280486"/>
                </a:moveTo>
                <a:lnTo>
                  <a:pt x="189320" y="280486"/>
                </a:lnTo>
                <a:lnTo>
                  <a:pt x="189320" y="0"/>
                </a:lnTo>
                <a:lnTo>
                  <a:pt x="232776" y="0"/>
                </a:lnTo>
                <a:lnTo>
                  <a:pt x="232776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37982" y="8798339"/>
            <a:ext cx="231140" cy="280670"/>
          </a:xfrm>
          <a:custGeom>
            <a:avLst/>
            <a:gdLst/>
            <a:ahLst/>
            <a:cxnLst/>
            <a:rect l="l" t="t" r="r" b="b"/>
            <a:pathLst>
              <a:path w="231140" h="280670">
                <a:moveTo>
                  <a:pt x="74451" y="266203"/>
                </a:moveTo>
                <a:lnTo>
                  <a:pt x="33256" y="254152"/>
                </a:lnTo>
                <a:lnTo>
                  <a:pt x="4824" y="200412"/>
                </a:lnTo>
                <a:lnTo>
                  <a:pt x="0" y="133405"/>
                </a:lnTo>
                <a:lnTo>
                  <a:pt x="1087" y="97314"/>
                </a:lnTo>
                <a:lnTo>
                  <a:pt x="11922" y="41656"/>
                </a:lnTo>
                <a:lnTo>
                  <a:pt x="45354" y="5811"/>
                </a:lnTo>
                <a:lnTo>
                  <a:pt x="74451" y="303"/>
                </a:lnTo>
                <a:lnTo>
                  <a:pt x="89954" y="1676"/>
                </a:lnTo>
                <a:lnTo>
                  <a:pt x="103890" y="5811"/>
                </a:lnTo>
                <a:lnTo>
                  <a:pt x="115946" y="12739"/>
                </a:lnTo>
                <a:lnTo>
                  <a:pt x="125808" y="22487"/>
                </a:lnTo>
                <a:lnTo>
                  <a:pt x="135550" y="39201"/>
                </a:lnTo>
                <a:lnTo>
                  <a:pt x="67462" y="39201"/>
                </a:lnTo>
                <a:lnTo>
                  <a:pt x="60777" y="42543"/>
                </a:lnTo>
                <a:lnTo>
                  <a:pt x="48165" y="79124"/>
                </a:lnTo>
                <a:lnTo>
                  <a:pt x="45886" y="133405"/>
                </a:lnTo>
                <a:lnTo>
                  <a:pt x="46399" y="163585"/>
                </a:lnTo>
                <a:lnTo>
                  <a:pt x="51527" y="206395"/>
                </a:lnTo>
                <a:lnTo>
                  <a:pt x="67462" y="227610"/>
                </a:lnTo>
                <a:lnTo>
                  <a:pt x="135725" y="227610"/>
                </a:lnTo>
                <a:lnTo>
                  <a:pt x="125808" y="244627"/>
                </a:lnTo>
                <a:lnTo>
                  <a:pt x="115946" y="254152"/>
                </a:lnTo>
                <a:lnTo>
                  <a:pt x="103890" y="260885"/>
                </a:lnTo>
                <a:lnTo>
                  <a:pt x="89954" y="264883"/>
                </a:lnTo>
                <a:lnTo>
                  <a:pt x="74451" y="266203"/>
                </a:lnTo>
                <a:close/>
              </a:path>
              <a:path w="231140" h="280670">
                <a:moveTo>
                  <a:pt x="135725" y="227610"/>
                </a:moveTo>
                <a:lnTo>
                  <a:pt x="81745" y="227610"/>
                </a:lnTo>
                <a:lnTo>
                  <a:pt x="88126" y="224571"/>
                </a:lnTo>
                <a:lnTo>
                  <a:pt x="92381" y="218797"/>
                </a:lnTo>
                <a:lnTo>
                  <a:pt x="97680" y="206395"/>
                </a:lnTo>
                <a:lnTo>
                  <a:pt x="101041" y="187953"/>
                </a:lnTo>
                <a:lnTo>
                  <a:pt x="102808" y="163585"/>
                </a:lnTo>
                <a:lnTo>
                  <a:pt x="103321" y="133405"/>
                </a:lnTo>
                <a:lnTo>
                  <a:pt x="102808" y="103401"/>
                </a:lnTo>
                <a:lnTo>
                  <a:pt x="97680" y="60715"/>
                </a:lnTo>
                <a:lnTo>
                  <a:pt x="81745" y="39201"/>
                </a:lnTo>
                <a:lnTo>
                  <a:pt x="135550" y="39201"/>
                </a:lnTo>
                <a:lnTo>
                  <a:pt x="136981" y="41656"/>
                </a:lnTo>
                <a:lnTo>
                  <a:pt x="144079" y="66664"/>
                </a:lnTo>
                <a:lnTo>
                  <a:pt x="147816" y="97314"/>
                </a:lnTo>
                <a:lnTo>
                  <a:pt x="148903" y="133405"/>
                </a:lnTo>
                <a:lnTo>
                  <a:pt x="147816" y="169672"/>
                </a:lnTo>
                <a:lnTo>
                  <a:pt x="144079" y="200412"/>
                </a:lnTo>
                <a:lnTo>
                  <a:pt x="136981" y="225454"/>
                </a:lnTo>
                <a:lnTo>
                  <a:pt x="135725" y="227610"/>
                </a:lnTo>
                <a:close/>
              </a:path>
              <a:path w="231140" h="280670">
                <a:moveTo>
                  <a:pt x="230649" y="280486"/>
                </a:moveTo>
                <a:lnTo>
                  <a:pt x="184458" y="280486"/>
                </a:lnTo>
                <a:lnTo>
                  <a:pt x="184458" y="0"/>
                </a:lnTo>
                <a:lnTo>
                  <a:pt x="230649" y="0"/>
                </a:lnTo>
                <a:lnTo>
                  <a:pt x="230649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39436" y="8798339"/>
            <a:ext cx="227329" cy="280670"/>
          </a:xfrm>
          <a:custGeom>
            <a:avLst/>
            <a:gdLst/>
            <a:ahLst/>
            <a:cxnLst/>
            <a:rect l="l" t="t" r="r" b="b"/>
            <a:pathLst>
              <a:path w="227329" h="280670">
                <a:moveTo>
                  <a:pt x="227002" y="280486"/>
                </a:moveTo>
                <a:lnTo>
                  <a:pt x="180811" y="280486"/>
                </a:lnTo>
                <a:lnTo>
                  <a:pt x="180811" y="147992"/>
                </a:lnTo>
                <a:lnTo>
                  <a:pt x="136444" y="147992"/>
                </a:lnTo>
                <a:lnTo>
                  <a:pt x="136444" y="108183"/>
                </a:lnTo>
                <a:lnTo>
                  <a:pt x="180811" y="108183"/>
                </a:lnTo>
                <a:lnTo>
                  <a:pt x="180811" y="0"/>
                </a:lnTo>
                <a:lnTo>
                  <a:pt x="227002" y="0"/>
                </a:lnTo>
                <a:lnTo>
                  <a:pt x="227002" y="280486"/>
                </a:lnTo>
                <a:close/>
              </a:path>
              <a:path w="227329" h="280670">
                <a:moveTo>
                  <a:pt x="108487" y="262253"/>
                </a:moveTo>
                <a:lnTo>
                  <a:pt x="0" y="262253"/>
                </a:lnTo>
                <a:lnTo>
                  <a:pt x="0" y="4862"/>
                </a:lnTo>
                <a:lnTo>
                  <a:pt x="138571" y="4862"/>
                </a:lnTo>
                <a:lnTo>
                  <a:pt x="138571" y="43759"/>
                </a:lnTo>
                <a:lnTo>
                  <a:pt x="45582" y="43759"/>
                </a:lnTo>
                <a:lnTo>
                  <a:pt x="45582" y="112741"/>
                </a:lnTo>
                <a:lnTo>
                  <a:pt x="125504" y="112741"/>
                </a:lnTo>
                <a:lnTo>
                  <a:pt x="125504" y="151638"/>
                </a:lnTo>
                <a:lnTo>
                  <a:pt x="45582" y="151638"/>
                </a:lnTo>
                <a:lnTo>
                  <a:pt x="45582" y="223659"/>
                </a:lnTo>
                <a:lnTo>
                  <a:pt x="158932" y="223659"/>
                </a:lnTo>
                <a:lnTo>
                  <a:pt x="158932" y="256479"/>
                </a:lnTo>
                <a:lnTo>
                  <a:pt x="148571" y="259304"/>
                </a:lnTo>
                <a:lnTo>
                  <a:pt x="136672" y="261075"/>
                </a:lnTo>
                <a:lnTo>
                  <a:pt x="123292" y="261992"/>
                </a:lnTo>
                <a:lnTo>
                  <a:pt x="108487" y="262253"/>
                </a:lnTo>
                <a:close/>
              </a:path>
              <a:path w="227329" h="280670">
                <a:moveTo>
                  <a:pt x="158932" y="223659"/>
                </a:moveTo>
                <a:lnTo>
                  <a:pt x="110614" y="223659"/>
                </a:lnTo>
                <a:lnTo>
                  <a:pt x="124574" y="223460"/>
                </a:lnTo>
                <a:lnTo>
                  <a:pt x="137280" y="222748"/>
                </a:lnTo>
                <a:lnTo>
                  <a:pt x="148733" y="221352"/>
                </a:lnTo>
                <a:lnTo>
                  <a:pt x="158932" y="219101"/>
                </a:lnTo>
                <a:lnTo>
                  <a:pt x="158932" y="223659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26903" y="8790140"/>
            <a:ext cx="840105" cy="296545"/>
          </a:xfrm>
          <a:custGeom>
            <a:avLst/>
            <a:gdLst/>
            <a:ahLst/>
            <a:cxnLst/>
            <a:rect l="l" t="t" r="r" b="b"/>
            <a:pathLst>
              <a:path w="840104" h="296545">
                <a:moveTo>
                  <a:pt x="241592" y="63817"/>
                </a:moveTo>
                <a:lnTo>
                  <a:pt x="223659" y="27660"/>
                </a:lnTo>
                <a:lnTo>
                  <a:pt x="195402" y="15481"/>
                </a:lnTo>
                <a:lnTo>
                  <a:pt x="195402" y="59867"/>
                </a:lnTo>
                <a:lnTo>
                  <a:pt x="195402" y="67767"/>
                </a:lnTo>
                <a:lnTo>
                  <a:pt x="148615" y="81610"/>
                </a:lnTo>
                <a:lnTo>
                  <a:pt x="127025" y="82054"/>
                </a:lnTo>
                <a:lnTo>
                  <a:pt x="105346" y="81610"/>
                </a:lnTo>
                <a:lnTo>
                  <a:pt x="63512" y="73240"/>
                </a:lnTo>
                <a:lnTo>
                  <a:pt x="58343" y="67767"/>
                </a:lnTo>
                <a:lnTo>
                  <a:pt x="58343" y="59867"/>
                </a:lnTo>
                <a:lnTo>
                  <a:pt x="105346" y="45935"/>
                </a:lnTo>
                <a:lnTo>
                  <a:pt x="127025" y="45580"/>
                </a:lnTo>
                <a:lnTo>
                  <a:pt x="148615" y="45935"/>
                </a:lnTo>
                <a:lnTo>
                  <a:pt x="190233" y="54089"/>
                </a:lnTo>
                <a:lnTo>
                  <a:pt x="195402" y="59867"/>
                </a:lnTo>
                <a:lnTo>
                  <a:pt x="195402" y="15481"/>
                </a:lnTo>
                <a:lnTo>
                  <a:pt x="183667" y="12344"/>
                </a:lnTo>
                <a:lnTo>
                  <a:pt x="157035" y="9156"/>
                </a:lnTo>
                <a:lnTo>
                  <a:pt x="127025" y="8204"/>
                </a:lnTo>
                <a:lnTo>
                  <a:pt x="96926" y="9156"/>
                </a:lnTo>
                <a:lnTo>
                  <a:pt x="47879" y="18338"/>
                </a:lnTo>
                <a:lnTo>
                  <a:pt x="17056" y="42773"/>
                </a:lnTo>
                <a:lnTo>
                  <a:pt x="12458" y="63817"/>
                </a:lnTo>
                <a:lnTo>
                  <a:pt x="13639" y="74930"/>
                </a:lnTo>
                <a:lnTo>
                  <a:pt x="47879" y="109042"/>
                </a:lnTo>
                <a:lnTo>
                  <a:pt x="96926" y="118440"/>
                </a:lnTo>
                <a:lnTo>
                  <a:pt x="127025" y="119430"/>
                </a:lnTo>
                <a:lnTo>
                  <a:pt x="157035" y="118440"/>
                </a:lnTo>
                <a:lnTo>
                  <a:pt x="206133" y="109042"/>
                </a:lnTo>
                <a:lnTo>
                  <a:pt x="236842" y="84594"/>
                </a:lnTo>
                <a:lnTo>
                  <a:pt x="237769" y="82054"/>
                </a:lnTo>
                <a:lnTo>
                  <a:pt x="240372" y="74930"/>
                </a:lnTo>
                <a:lnTo>
                  <a:pt x="241592" y="63817"/>
                </a:lnTo>
                <a:close/>
              </a:path>
              <a:path w="840104" h="296545">
                <a:moveTo>
                  <a:pt x="253441" y="129755"/>
                </a:moveTo>
                <a:lnTo>
                  <a:pt x="195402" y="129755"/>
                </a:lnTo>
                <a:lnTo>
                  <a:pt x="195402" y="236118"/>
                </a:lnTo>
                <a:lnTo>
                  <a:pt x="195402" y="245541"/>
                </a:lnTo>
                <a:lnTo>
                  <a:pt x="148234" y="258838"/>
                </a:lnTo>
                <a:lnTo>
                  <a:pt x="127025" y="259219"/>
                </a:lnTo>
                <a:lnTo>
                  <a:pt x="105638" y="258838"/>
                </a:lnTo>
                <a:lnTo>
                  <a:pt x="65646" y="251612"/>
                </a:lnTo>
                <a:lnTo>
                  <a:pt x="58343" y="245541"/>
                </a:lnTo>
                <a:lnTo>
                  <a:pt x="58343" y="236118"/>
                </a:lnTo>
                <a:lnTo>
                  <a:pt x="105638" y="222770"/>
                </a:lnTo>
                <a:lnTo>
                  <a:pt x="127025" y="222440"/>
                </a:lnTo>
                <a:lnTo>
                  <a:pt x="148234" y="222770"/>
                </a:lnTo>
                <a:lnTo>
                  <a:pt x="188112" y="229438"/>
                </a:lnTo>
                <a:lnTo>
                  <a:pt x="195402" y="236118"/>
                </a:lnTo>
                <a:lnTo>
                  <a:pt x="195402" y="129755"/>
                </a:lnTo>
                <a:lnTo>
                  <a:pt x="153162" y="129755"/>
                </a:lnTo>
                <a:lnTo>
                  <a:pt x="153162" y="167741"/>
                </a:lnTo>
                <a:lnTo>
                  <a:pt x="153162" y="185674"/>
                </a:lnTo>
                <a:lnTo>
                  <a:pt x="146900" y="185458"/>
                </a:lnTo>
                <a:lnTo>
                  <a:pt x="133807" y="185115"/>
                </a:lnTo>
                <a:lnTo>
                  <a:pt x="127025" y="185064"/>
                </a:lnTo>
                <a:lnTo>
                  <a:pt x="120027" y="185127"/>
                </a:lnTo>
                <a:lnTo>
                  <a:pt x="113157" y="185293"/>
                </a:lnTo>
                <a:lnTo>
                  <a:pt x="106476" y="185585"/>
                </a:lnTo>
                <a:lnTo>
                  <a:pt x="99987" y="185978"/>
                </a:lnTo>
                <a:lnTo>
                  <a:pt x="99987" y="167741"/>
                </a:lnTo>
                <a:lnTo>
                  <a:pt x="153162" y="167741"/>
                </a:lnTo>
                <a:lnTo>
                  <a:pt x="153162" y="129755"/>
                </a:lnTo>
                <a:lnTo>
                  <a:pt x="0" y="129755"/>
                </a:lnTo>
                <a:lnTo>
                  <a:pt x="0" y="167741"/>
                </a:lnTo>
                <a:lnTo>
                  <a:pt x="55003" y="167741"/>
                </a:lnTo>
                <a:lnTo>
                  <a:pt x="55003" y="192963"/>
                </a:lnTo>
                <a:lnTo>
                  <a:pt x="18427" y="217512"/>
                </a:lnTo>
                <a:lnTo>
                  <a:pt x="12458" y="240677"/>
                </a:lnTo>
                <a:lnTo>
                  <a:pt x="13982" y="253301"/>
                </a:lnTo>
                <a:lnTo>
                  <a:pt x="52666" y="287705"/>
                </a:lnTo>
                <a:lnTo>
                  <a:pt x="98628" y="295440"/>
                </a:lnTo>
                <a:lnTo>
                  <a:pt x="127025" y="296291"/>
                </a:lnTo>
                <a:lnTo>
                  <a:pt x="155295" y="295440"/>
                </a:lnTo>
                <a:lnTo>
                  <a:pt x="201345" y="287705"/>
                </a:lnTo>
                <a:lnTo>
                  <a:pt x="235623" y="263969"/>
                </a:lnTo>
                <a:lnTo>
                  <a:pt x="237604" y="259219"/>
                </a:lnTo>
                <a:lnTo>
                  <a:pt x="240080" y="253301"/>
                </a:lnTo>
                <a:lnTo>
                  <a:pt x="241592" y="240677"/>
                </a:lnTo>
                <a:lnTo>
                  <a:pt x="240080" y="228180"/>
                </a:lnTo>
                <a:lnTo>
                  <a:pt x="237680" y="222440"/>
                </a:lnTo>
                <a:lnTo>
                  <a:pt x="235623" y="217512"/>
                </a:lnTo>
                <a:lnTo>
                  <a:pt x="198437" y="192963"/>
                </a:lnTo>
                <a:lnTo>
                  <a:pt x="198437" y="185978"/>
                </a:lnTo>
                <a:lnTo>
                  <a:pt x="198437" y="185674"/>
                </a:lnTo>
                <a:lnTo>
                  <a:pt x="198437" y="167741"/>
                </a:lnTo>
                <a:lnTo>
                  <a:pt x="253441" y="167741"/>
                </a:lnTo>
                <a:lnTo>
                  <a:pt x="253441" y="129755"/>
                </a:lnTo>
                <a:close/>
              </a:path>
              <a:path w="840104" h="296545">
                <a:moveTo>
                  <a:pt x="448843" y="117602"/>
                </a:moveTo>
                <a:lnTo>
                  <a:pt x="429691" y="80530"/>
                </a:lnTo>
                <a:lnTo>
                  <a:pt x="405079" y="69951"/>
                </a:lnTo>
                <a:lnTo>
                  <a:pt x="405079" y="113347"/>
                </a:lnTo>
                <a:lnTo>
                  <a:pt x="405079" y="121856"/>
                </a:lnTo>
                <a:lnTo>
                  <a:pt x="402958" y="125806"/>
                </a:lnTo>
                <a:lnTo>
                  <a:pt x="399313" y="128549"/>
                </a:lnTo>
                <a:lnTo>
                  <a:pt x="393839" y="132194"/>
                </a:lnTo>
                <a:lnTo>
                  <a:pt x="385635" y="134315"/>
                </a:lnTo>
                <a:lnTo>
                  <a:pt x="365277" y="134315"/>
                </a:lnTo>
                <a:lnTo>
                  <a:pt x="356768" y="132194"/>
                </a:lnTo>
                <a:lnTo>
                  <a:pt x="351599" y="128549"/>
                </a:lnTo>
                <a:lnTo>
                  <a:pt x="347649" y="125806"/>
                </a:lnTo>
                <a:lnTo>
                  <a:pt x="345821" y="121856"/>
                </a:lnTo>
                <a:lnTo>
                  <a:pt x="345821" y="113347"/>
                </a:lnTo>
                <a:lnTo>
                  <a:pt x="347649" y="109702"/>
                </a:lnTo>
                <a:lnTo>
                  <a:pt x="351599" y="106972"/>
                </a:lnTo>
                <a:lnTo>
                  <a:pt x="356768" y="103022"/>
                </a:lnTo>
                <a:lnTo>
                  <a:pt x="365277" y="101193"/>
                </a:lnTo>
                <a:lnTo>
                  <a:pt x="385635" y="101193"/>
                </a:lnTo>
                <a:lnTo>
                  <a:pt x="393839" y="103022"/>
                </a:lnTo>
                <a:lnTo>
                  <a:pt x="399313" y="106972"/>
                </a:lnTo>
                <a:lnTo>
                  <a:pt x="402958" y="109702"/>
                </a:lnTo>
                <a:lnTo>
                  <a:pt x="405079" y="113347"/>
                </a:lnTo>
                <a:lnTo>
                  <a:pt x="405079" y="69951"/>
                </a:lnTo>
                <a:lnTo>
                  <a:pt x="391452" y="67449"/>
                </a:lnTo>
                <a:lnTo>
                  <a:pt x="375297" y="66548"/>
                </a:lnTo>
                <a:lnTo>
                  <a:pt x="359333" y="67449"/>
                </a:lnTo>
                <a:lnTo>
                  <a:pt x="321208" y="80530"/>
                </a:lnTo>
                <a:lnTo>
                  <a:pt x="302069" y="117602"/>
                </a:lnTo>
                <a:lnTo>
                  <a:pt x="303301" y="128955"/>
                </a:lnTo>
                <a:lnTo>
                  <a:pt x="332054" y="160705"/>
                </a:lnTo>
                <a:lnTo>
                  <a:pt x="375297" y="168656"/>
                </a:lnTo>
                <a:lnTo>
                  <a:pt x="391452" y="167754"/>
                </a:lnTo>
                <a:lnTo>
                  <a:pt x="429691" y="154673"/>
                </a:lnTo>
                <a:lnTo>
                  <a:pt x="445617" y="134315"/>
                </a:lnTo>
                <a:lnTo>
                  <a:pt x="447598" y="128955"/>
                </a:lnTo>
                <a:lnTo>
                  <a:pt x="448843" y="117602"/>
                </a:lnTo>
                <a:close/>
              </a:path>
              <a:path w="840104" h="296545">
                <a:moveTo>
                  <a:pt x="456133" y="24307"/>
                </a:moveTo>
                <a:lnTo>
                  <a:pt x="399313" y="24307"/>
                </a:lnTo>
                <a:lnTo>
                  <a:pt x="399313" y="0"/>
                </a:lnTo>
                <a:lnTo>
                  <a:pt x="352818" y="0"/>
                </a:lnTo>
                <a:lnTo>
                  <a:pt x="352818" y="24307"/>
                </a:lnTo>
                <a:lnTo>
                  <a:pt x="294170" y="24307"/>
                </a:lnTo>
                <a:lnTo>
                  <a:pt x="294170" y="60172"/>
                </a:lnTo>
                <a:lnTo>
                  <a:pt x="456133" y="60172"/>
                </a:lnTo>
                <a:lnTo>
                  <a:pt x="456133" y="24307"/>
                </a:lnTo>
                <a:close/>
              </a:path>
              <a:path w="840104" h="296545">
                <a:moveTo>
                  <a:pt x="528154" y="178689"/>
                </a:moveTo>
                <a:lnTo>
                  <a:pt x="482269" y="178689"/>
                </a:lnTo>
                <a:lnTo>
                  <a:pt x="482269" y="200863"/>
                </a:lnTo>
                <a:lnTo>
                  <a:pt x="482269" y="237642"/>
                </a:lnTo>
                <a:lnTo>
                  <a:pt x="482269" y="255574"/>
                </a:lnTo>
                <a:lnTo>
                  <a:pt x="364058" y="255574"/>
                </a:lnTo>
                <a:lnTo>
                  <a:pt x="364058" y="237642"/>
                </a:lnTo>
                <a:lnTo>
                  <a:pt x="482269" y="237642"/>
                </a:lnTo>
                <a:lnTo>
                  <a:pt x="482269" y="200863"/>
                </a:lnTo>
                <a:lnTo>
                  <a:pt x="364058" y="200863"/>
                </a:lnTo>
                <a:lnTo>
                  <a:pt x="364058" y="178689"/>
                </a:lnTo>
                <a:lnTo>
                  <a:pt x="317868" y="178689"/>
                </a:lnTo>
                <a:lnTo>
                  <a:pt x="317868" y="291731"/>
                </a:lnTo>
                <a:lnTo>
                  <a:pt x="528154" y="291731"/>
                </a:lnTo>
                <a:lnTo>
                  <a:pt x="528154" y="255574"/>
                </a:lnTo>
                <a:lnTo>
                  <a:pt x="528154" y="237642"/>
                </a:lnTo>
                <a:lnTo>
                  <a:pt x="528154" y="200863"/>
                </a:lnTo>
                <a:lnTo>
                  <a:pt x="528154" y="178689"/>
                </a:lnTo>
                <a:close/>
              </a:path>
              <a:path w="840104" h="296545">
                <a:moveTo>
                  <a:pt x="566750" y="71716"/>
                </a:moveTo>
                <a:lnTo>
                  <a:pt x="528154" y="71716"/>
                </a:lnTo>
                <a:lnTo>
                  <a:pt x="528154" y="8204"/>
                </a:lnTo>
                <a:lnTo>
                  <a:pt x="481965" y="8204"/>
                </a:lnTo>
                <a:lnTo>
                  <a:pt x="481965" y="168656"/>
                </a:lnTo>
                <a:lnTo>
                  <a:pt x="528154" y="168656"/>
                </a:lnTo>
                <a:lnTo>
                  <a:pt x="528154" y="111531"/>
                </a:lnTo>
                <a:lnTo>
                  <a:pt x="566750" y="111531"/>
                </a:lnTo>
                <a:lnTo>
                  <a:pt x="566750" y="71716"/>
                </a:lnTo>
                <a:close/>
              </a:path>
              <a:path w="840104" h="296545">
                <a:moveTo>
                  <a:pt x="833259" y="8204"/>
                </a:moveTo>
                <a:lnTo>
                  <a:pt x="787069" y="8204"/>
                </a:lnTo>
                <a:lnTo>
                  <a:pt x="787069" y="36169"/>
                </a:lnTo>
                <a:lnTo>
                  <a:pt x="741184" y="36169"/>
                </a:lnTo>
                <a:lnTo>
                  <a:pt x="741184" y="11239"/>
                </a:lnTo>
                <a:lnTo>
                  <a:pt x="604431" y="11239"/>
                </a:lnTo>
                <a:lnTo>
                  <a:pt x="604431" y="50139"/>
                </a:lnTo>
                <a:lnTo>
                  <a:pt x="695286" y="50139"/>
                </a:lnTo>
                <a:lnTo>
                  <a:pt x="689114" y="81775"/>
                </a:lnTo>
                <a:lnTo>
                  <a:pt x="670902" y="105333"/>
                </a:lnTo>
                <a:lnTo>
                  <a:pt x="640511" y="121208"/>
                </a:lnTo>
                <a:lnTo>
                  <a:pt x="597750" y="129755"/>
                </a:lnTo>
                <a:lnTo>
                  <a:pt x="597750" y="168656"/>
                </a:lnTo>
                <a:lnTo>
                  <a:pt x="651471" y="159626"/>
                </a:lnTo>
                <a:lnTo>
                  <a:pt x="692708" y="141503"/>
                </a:lnTo>
                <a:lnTo>
                  <a:pt x="721423" y="113398"/>
                </a:lnTo>
                <a:lnTo>
                  <a:pt x="737527" y="74447"/>
                </a:lnTo>
                <a:lnTo>
                  <a:pt x="787069" y="74447"/>
                </a:lnTo>
                <a:lnTo>
                  <a:pt x="787069" y="97548"/>
                </a:lnTo>
                <a:lnTo>
                  <a:pt x="732980" y="97548"/>
                </a:lnTo>
                <a:lnTo>
                  <a:pt x="732980" y="135839"/>
                </a:lnTo>
                <a:lnTo>
                  <a:pt x="787069" y="135839"/>
                </a:lnTo>
                <a:lnTo>
                  <a:pt x="787069" y="170789"/>
                </a:lnTo>
                <a:lnTo>
                  <a:pt x="833259" y="170789"/>
                </a:lnTo>
                <a:lnTo>
                  <a:pt x="833259" y="74447"/>
                </a:lnTo>
                <a:lnTo>
                  <a:pt x="833259" y="36169"/>
                </a:lnTo>
                <a:lnTo>
                  <a:pt x="833259" y="8204"/>
                </a:lnTo>
                <a:close/>
              </a:path>
              <a:path w="840104" h="296545">
                <a:moveTo>
                  <a:pt x="839635" y="233387"/>
                </a:moveTo>
                <a:lnTo>
                  <a:pt x="815022" y="190233"/>
                </a:lnTo>
                <a:lnTo>
                  <a:pt x="793445" y="180390"/>
                </a:lnTo>
                <a:lnTo>
                  <a:pt x="793445" y="227304"/>
                </a:lnTo>
                <a:lnTo>
                  <a:pt x="793445" y="239763"/>
                </a:lnTo>
                <a:lnTo>
                  <a:pt x="745147" y="256336"/>
                </a:lnTo>
                <a:lnTo>
                  <a:pt x="728421" y="256781"/>
                </a:lnTo>
                <a:lnTo>
                  <a:pt x="711555" y="256336"/>
                </a:lnTo>
                <a:lnTo>
                  <a:pt x="672198" y="247357"/>
                </a:lnTo>
                <a:lnTo>
                  <a:pt x="663079" y="239763"/>
                </a:lnTo>
                <a:lnTo>
                  <a:pt x="663079" y="227304"/>
                </a:lnTo>
                <a:lnTo>
                  <a:pt x="711555" y="210477"/>
                </a:lnTo>
                <a:lnTo>
                  <a:pt x="728421" y="209981"/>
                </a:lnTo>
                <a:lnTo>
                  <a:pt x="745147" y="210477"/>
                </a:lnTo>
                <a:lnTo>
                  <a:pt x="784326" y="219405"/>
                </a:lnTo>
                <a:lnTo>
                  <a:pt x="793445" y="227304"/>
                </a:lnTo>
                <a:lnTo>
                  <a:pt x="793445" y="180390"/>
                </a:lnTo>
                <a:lnTo>
                  <a:pt x="775931" y="175564"/>
                </a:lnTo>
                <a:lnTo>
                  <a:pt x="752678" y="172377"/>
                </a:lnTo>
                <a:lnTo>
                  <a:pt x="728421" y="171386"/>
                </a:lnTo>
                <a:lnTo>
                  <a:pt x="704024" y="172377"/>
                </a:lnTo>
                <a:lnTo>
                  <a:pt x="659701" y="181394"/>
                </a:lnTo>
                <a:lnTo>
                  <a:pt x="623646" y="208165"/>
                </a:lnTo>
                <a:lnTo>
                  <a:pt x="616889" y="233387"/>
                </a:lnTo>
                <a:lnTo>
                  <a:pt x="618642" y="246964"/>
                </a:lnTo>
                <a:lnTo>
                  <a:pt x="659701" y="285635"/>
                </a:lnTo>
                <a:lnTo>
                  <a:pt x="704024" y="294449"/>
                </a:lnTo>
                <a:lnTo>
                  <a:pt x="728421" y="295376"/>
                </a:lnTo>
                <a:lnTo>
                  <a:pt x="752678" y="294449"/>
                </a:lnTo>
                <a:lnTo>
                  <a:pt x="797090" y="285635"/>
                </a:lnTo>
                <a:lnTo>
                  <a:pt x="832916" y="258648"/>
                </a:lnTo>
                <a:lnTo>
                  <a:pt x="833704" y="256781"/>
                </a:lnTo>
                <a:lnTo>
                  <a:pt x="837882" y="246964"/>
                </a:lnTo>
                <a:lnTo>
                  <a:pt x="839635" y="233387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225198" y="8796516"/>
            <a:ext cx="239395" cy="289560"/>
          </a:xfrm>
          <a:custGeom>
            <a:avLst/>
            <a:gdLst/>
            <a:ahLst/>
            <a:cxnLst/>
            <a:rect l="l" t="t" r="r" b="b"/>
            <a:pathLst>
              <a:path w="239395" h="289559">
                <a:moveTo>
                  <a:pt x="74755" y="152550"/>
                </a:moveTo>
                <a:lnTo>
                  <a:pt x="34671" y="143191"/>
                </a:lnTo>
                <a:lnTo>
                  <a:pt x="6457" y="111108"/>
                </a:lnTo>
                <a:lnTo>
                  <a:pt x="0" y="76275"/>
                </a:lnTo>
                <a:lnTo>
                  <a:pt x="1661" y="57776"/>
                </a:lnTo>
                <a:lnTo>
                  <a:pt x="24310" y="16409"/>
                </a:lnTo>
                <a:lnTo>
                  <a:pt x="59950" y="1068"/>
                </a:lnTo>
                <a:lnTo>
                  <a:pt x="74755" y="0"/>
                </a:lnTo>
                <a:lnTo>
                  <a:pt x="89385" y="1068"/>
                </a:lnTo>
                <a:lnTo>
                  <a:pt x="124896" y="16409"/>
                </a:lnTo>
                <a:lnTo>
                  <a:pt x="134013" y="26134"/>
                </a:lnTo>
                <a:lnTo>
                  <a:pt x="232776" y="26134"/>
                </a:lnTo>
                <a:lnTo>
                  <a:pt x="232776" y="38593"/>
                </a:lnTo>
                <a:lnTo>
                  <a:pt x="66247" y="38593"/>
                </a:lnTo>
                <a:lnTo>
                  <a:pt x="59561" y="41024"/>
                </a:lnTo>
                <a:lnTo>
                  <a:pt x="44367" y="76275"/>
                </a:lnTo>
                <a:lnTo>
                  <a:pt x="45041" y="85719"/>
                </a:lnTo>
                <a:lnTo>
                  <a:pt x="66247" y="114260"/>
                </a:lnTo>
                <a:lnTo>
                  <a:pt x="232776" y="114260"/>
                </a:lnTo>
                <a:lnTo>
                  <a:pt x="232776" y="127328"/>
                </a:lnTo>
                <a:lnTo>
                  <a:pt x="133405" y="127328"/>
                </a:lnTo>
                <a:lnTo>
                  <a:pt x="130974" y="130670"/>
                </a:lnTo>
                <a:lnTo>
                  <a:pt x="124896" y="136140"/>
                </a:lnTo>
                <a:lnTo>
                  <a:pt x="114541" y="143191"/>
                </a:lnTo>
                <a:lnTo>
                  <a:pt x="102675" y="148334"/>
                </a:lnTo>
                <a:lnTo>
                  <a:pt x="89385" y="151482"/>
                </a:lnTo>
                <a:lnTo>
                  <a:pt x="74755" y="152550"/>
                </a:lnTo>
                <a:close/>
              </a:path>
              <a:path w="239395" h="289559">
                <a:moveTo>
                  <a:pt x="232776" y="26134"/>
                </a:moveTo>
                <a:lnTo>
                  <a:pt x="186585" y="26134"/>
                </a:lnTo>
                <a:lnTo>
                  <a:pt x="186585" y="1823"/>
                </a:lnTo>
                <a:lnTo>
                  <a:pt x="232776" y="1823"/>
                </a:lnTo>
                <a:lnTo>
                  <a:pt x="232776" y="26134"/>
                </a:lnTo>
                <a:close/>
              </a:path>
              <a:path w="239395" h="289559">
                <a:moveTo>
                  <a:pt x="232776" y="114260"/>
                </a:moveTo>
                <a:lnTo>
                  <a:pt x="82960" y="114260"/>
                </a:lnTo>
                <a:lnTo>
                  <a:pt x="89646" y="111526"/>
                </a:lnTo>
                <a:lnTo>
                  <a:pt x="94508" y="106359"/>
                </a:lnTo>
                <a:lnTo>
                  <a:pt x="98895" y="100847"/>
                </a:lnTo>
                <a:lnTo>
                  <a:pt x="102029" y="93938"/>
                </a:lnTo>
                <a:lnTo>
                  <a:pt x="103909" y="85719"/>
                </a:lnTo>
                <a:lnTo>
                  <a:pt x="104536" y="76275"/>
                </a:lnTo>
                <a:lnTo>
                  <a:pt x="103909" y="66873"/>
                </a:lnTo>
                <a:lnTo>
                  <a:pt x="82960" y="38593"/>
                </a:lnTo>
                <a:lnTo>
                  <a:pt x="232776" y="38593"/>
                </a:lnTo>
                <a:lnTo>
                  <a:pt x="232776" y="63815"/>
                </a:lnTo>
                <a:lnTo>
                  <a:pt x="148600" y="63815"/>
                </a:lnTo>
                <a:lnTo>
                  <a:pt x="149207" y="72020"/>
                </a:lnTo>
                <a:lnTo>
                  <a:pt x="149207" y="80833"/>
                </a:lnTo>
                <a:lnTo>
                  <a:pt x="148903" y="85391"/>
                </a:lnTo>
                <a:lnTo>
                  <a:pt x="148296" y="89646"/>
                </a:lnTo>
                <a:lnTo>
                  <a:pt x="232776" y="89646"/>
                </a:lnTo>
                <a:lnTo>
                  <a:pt x="232776" y="114260"/>
                </a:lnTo>
                <a:close/>
              </a:path>
              <a:path w="239395" h="289559">
                <a:moveTo>
                  <a:pt x="232776" y="89646"/>
                </a:moveTo>
                <a:lnTo>
                  <a:pt x="186585" y="89646"/>
                </a:lnTo>
                <a:lnTo>
                  <a:pt x="186585" y="63815"/>
                </a:lnTo>
                <a:lnTo>
                  <a:pt x="232776" y="63815"/>
                </a:lnTo>
                <a:lnTo>
                  <a:pt x="232776" y="89646"/>
                </a:lnTo>
                <a:close/>
              </a:path>
              <a:path w="239395" h="289559">
                <a:moveTo>
                  <a:pt x="232776" y="164402"/>
                </a:moveTo>
                <a:lnTo>
                  <a:pt x="186585" y="164402"/>
                </a:lnTo>
                <a:lnTo>
                  <a:pt x="186585" y="127328"/>
                </a:lnTo>
                <a:lnTo>
                  <a:pt x="232776" y="127328"/>
                </a:lnTo>
                <a:lnTo>
                  <a:pt x="232776" y="164402"/>
                </a:lnTo>
                <a:close/>
              </a:path>
              <a:path w="239395" h="289559">
                <a:moveTo>
                  <a:pt x="127935" y="288995"/>
                </a:moveTo>
                <a:lnTo>
                  <a:pt x="80301" y="284968"/>
                </a:lnTo>
                <a:lnTo>
                  <a:pt x="41328" y="270458"/>
                </a:lnTo>
                <a:lnTo>
                  <a:pt x="16409" y="227002"/>
                </a:lnTo>
                <a:lnTo>
                  <a:pt x="18166" y="213422"/>
                </a:lnTo>
                <a:lnTo>
                  <a:pt x="59219" y="175009"/>
                </a:lnTo>
                <a:lnTo>
                  <a:pt x="103549" y="165988"/>
                </a:lnTo>
                <a:lnTo>
                  <a:pt x="127935" y="165009"/>
                </a:lnTo>
                <a:lnTo>
                  <a:pt x="152194" y="165988"/>
                </a:lnTo>
                <a:lnTo>
                  <a:pt x="196609" y="175009"/>
                </a:lnTo>
                <a:lnTo>
                  <a:pt x="232434" y="201780"/>
                </a:lnTo>
                <a:lnTo>
                  <a:pt x="233213" y="203603"/>
                </a:lnTo>
                <a:lnTo>
                  <a:pt x="127935" y="203603"/>
                </a:lnTo>
                <a:lnTo>
                  <a:pt x="111074" y="204092"/>
                </a:lnTo>
                <a:lnTo>
                  <a:pt x="71717" y="213023"/>
                </a:lnTo>
                <a:lnTo>
                  <a:pt x="62600" y="220924"/>
                </a:lnTo>
                <a:lnTo>
                  <a:pt x="62600" y="233384"/>
                </a:lnTo>
                <a:lnTo>
                  <a:pt x="111074" y="249955"/>
                </a:lnTo>
                <a:lnTo>
                  <a:pt x="127935" y="250401"/>
                </a:lnTo>
                <a:lnTo>
                  <a:pt x="233227" y="250401"/>
                </a:lnTo>
                <a:lnTo>
                  <a:pt x="232434" y="252263"/>
                </a:lnTo>
                <a:lnTo>
                  <a:pt x="196609" y="279251"/>
                </a:lnTo>
                <a:lnTo>
                  <a:pt x="152194" y="288064"/>
                </a:lnTo>
                <a:lnTo>
                  <a:pt x="127935" y="288995"/>
                </a:lnTo>
                <a:close/>
              </a:path>
              <a:path w="239395" h="289559">
                <a:moveTo>
                  <a:pt x="233227" y="250401"/>
                </a:moveTo>
                <a:lnTo>
                  <a:pt x="127935" y="250401"/>
                </a:lnTo>
                <a:lnTo>
                  <a:pt x="144663" y="249955"/>
                </a:lnTo>
                <a:lnTo>
                  <a:pt x="160109" y="248426"/>
                </a:lnTo>
                <a:lnTo>
                  <a:pt x="173447" y="245530"/>
                </a:lnTo>
                <a:lnTo>
                  <a:pt x="183850" y="240981"/>
                </a:lnTo>
                <a:lnTo>
                  <a:pt x="189928" y="237334"/>
                </a:lnTo>
                <a:lnTo>
                  <a:pt x="192967" y="233384"/>
                </a:lnTo>
                <a:lnTo>
                  <a:pt x="192967" y="220924"/>
                </a:lnTo>
                <a:lnTo>
                  <a:pt x="144663" y="204092"/>
                </a:lnTo>
                <a:lnTo>
                  <a:pt x="127935" y="203603"/>
                </a:lnTo>
                <a:lnTo>
                  <a:pt x="233213" y="203603"/>
                </a:lnTo>
                <a:lnTo>
                  <a:pt x="237405" y="213422"/>
                </a:lnTo>
                <a:lnTo>
                  <a:pt x="239157" y="227002"/>
                </a:lnTo>
                <a:lnTo>
                  <a:pt x="237405" y="240587"/>
                </a:lnTo>
                <a:lnTo>
                  <a:pt x="233227" y="250401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14493" y="8790140"/>
            <a:ext cx="573405" cy="293370"/>
          </a:xfrm>
          <a:custGeom>
            <a:avLst/>
            <a:gdLst/>
            <a:ahLst/>
            <a:cxnLst/>
            <a:rect l="l" t="t" r="r" b="b"/>
            <a:pathLst>
              <a:path w="573404" h="293370">
                <a:moveTo>
                  <a:pt x="154673" y="126415"/>
                </a:moveTo>
                <a:lnTo>
                  <a:pt x="137655" y="88430"/>
                </a:lnTo>
                <a:lnTo>
                  <a:pt x="110617" y="74777"/>
                </a:lnTo>
                <a:lnTo>
                  <a:pt x="110617" y="121246"/>
                </a:lnTo>
                <a:lnTo>
                  <a:pt x="110617" y="131584"/>
                </a:lnTo>
                <a:lnTo>
                  <a:pt x="108178" y="136144"/>
                </a:lnTo>
                <a:lnTo>
                  <a:pt x="104228" y="139788"/>
                </a:lnTo>
                <a:lnTo>
                  <a:pt x="99060" y="144348"/>
                </a:lnTo>
                <a:lnTo>
                  <a:pt x="91160" y="147078"/>
                </a:lnTo>
                <a:lnTo>
                  <a:pt x="71412" y="147078"/>
                </a:lnTo>
                <a:lnTo>
                  <a:pt x="63512" y="144348"/>
                </a:lnTo>
                <a:lnTo>
                  <a:pt x="58039" y="139788"/>
                </a:lnTo>
                <a:lnTo>
                  <a:pt x="54394" y="136144"/>
                </a:lnTo>
                <a:lnTo>
                  <a:pt x="51968" y="131584"/>
                </a:lnTo>
                <a:lnTo>
                  <a:pt x="51968" y="121246"/>
                </a:lnTo>
                <a:lnTo>
                  <a:pt x="54394" y="116687"/>
                </a:lnTo>
                <a:lnTo>
                  <a:pt x="58039" y="113042"/>
                </a:lnTo>
                <a:lnTo>
                  <a:pt x="63512" y="108483"/>
                </a:lnTo>
                <a:lnTo>
                  <a:pt x="71412" y="106057"/>
                </a:lnTo>
                <a:lnTo>
                  <a:pt x="91160" y="106057"/>
                </a:lnTo>
                <a:lnTo>
                  <a:pt x="99060" y="108483"/>
                </a:lnTo>
                <a:lnTo>
                  <a:pt x="104228" y="113042"/>
                </a:lnTo>
                <a:lnTo>
                  <a:pt x="108178" y="116687"/>
                </a:lnTo>
                <a:lnTo>
                  <a:pt x="110617" y="121246"/>
                </a:lnTo>
                <a:lnTo>
                  <a:pt x="110617" y="74777"/>
                </a:lnTo>
                <a:lnTo>
                  <a:pt x="98552" y="72021"/>
                </a:lnTo>
                <a:lnTo>
                  <a:pt x="81140" y="70802"/>
                </a:lnTo>
                <a:lnTo>
                  <a:pt x="63893" y="72021"/>
                </a:lnTo>
                <a:lnTo>
                  <a:pt x="24917" y="88430"/>
                </a:lnTo>
                <a:lnTo>
                  <a:pt x="7899" y="126415"/>
                </a:lnTo>
                <a:lnTo>
                  <a:pt x="9017" y="137401"/>
                </a:lnTo>
                <a:lnTo>
                  <a:pt x="35661" y="171894"/>
                </a:lnTo>
                <a:lnTo>
                  <a:pt x="81140" y="182029"/>
                </a:lnTo>
                <a:lnTo>
                  <a:pt x="98552" y="180860"/>
                </a:lnTo>
                <a:lnTo>
                  <a:pt x="137655" y="164401"/>
                </a:lnTo>
                <a:lnTo>
                  <a:pt x="153555" y="137401"/>
                </a:lnTo>
                <a:lnTo>
                  <a:pt x="154673" y="126415"/>
                </a:lnTo>
                <a:close/>
              </a:path>
              <a:path w="573404" h="293370">
                <a:moveTo>
                  <a:pt x="161963" y="26136"/>
                </a:moveTo>
                <a:lnTo>
                  <a:pt x="105143" y="26136"/>
                </a:lnTo>
                <a:lnTo>
                  <a:pt x="105143" y="0"/>
                </a:lnTo>
                <a:lnTo>
                  <a:pt x="58648" y="0"/>
                </a:lnTo>
                <a:lnTo>
                  <a:pt x="58648" y="26136"/>
                </a:lnTo>
                <a:lnTo>
                  <a:pt x="0" y="26136"/>
                </a:lnTo>
                <a:lnTo>
                  <a:pt x="0" y="62293"/>
                </a:lnTo>
                <a:lnTo>
                  <a:pt x="161963" y="62293"/>
                </a:lnTo>
                <a:lnTo>
                  <a:pt x="161963" y="26136"/>
                </a:lnTo>
                <a:close/>
              </a:path>
              <a:path w="573404" h="293370">
                <a:moveTo>
                  <a:pt x="233984" y="193573"/>
                </a:moveTo>
                <a:lnTo>
                  <a:pt x="20358" y="193573"/>
                </a:lnTo>
                <a:lnTo>
                  <a:pt x="20358" y="232473"/>
                </a:lnTo>
                <a:lnTo>
                  <a:pt x="187794" y="232473"/>
                </a:lnTo>
                <a:lnTo>
                  <a:pt x="187794" y="293255"/>
                </a:lnTo>
                <a:lnTo>
                  <a:pt x="233984" y="293255"/>
                </a:lnTo>
                <a:lnTo>
                  <a:pt x="233984" y="193573"/>
                </a:lnTo>
                <a:close/>
              </a:path>
              <a:path w="573404" h="293370">
                <a:moveTo>
                  <a:pt x="272580" y="75361"/>
                </a:moveTo>
                <a:lnTo>
                  <a:pt x="233984" y="75361"/>
                </a:lnTo>
                <a:lnTo>
                  <a:pt x="233984" y="8204"/>
                </a:lnTo>
                <a:lnTo>
                  <a:pt x="187794" y="8204"/>
                </a:lnTo>
                <a:lnTo>
                  <a:pt x="187794" y="181114"/>
                </a:lnTo>
                <a:lnTo>
                  <a:pt x="233984" y="181114"/>
                </a:lnTo>
                <a:lnTo>
                  <a:pt x="233984" y="115176"/>
                </a:lnTo>
                <a:lnTo>
                  <a:pt x="272580" y="115176"/>
                </a:lnTo>
                <a:lnTo>
                  <a:pt x="272580" y="75361"/>
                </a:lnTo>
                <a:close/>
              </a:path>
              <a:path w="573404" h="293370">
                <a:moveTo>
                  <a:pt x="458558" y="13068"/>
                </a:moveTo>
                <a:lnTo>
                  <a:pt x="311785" y="13068"/>
                </a:lnTo>
                <a:lnTo>
                  <a:pt x="311785" y="51968"/>
                </a:lnTo>
                <a:lnTo>
                  <a:pt x="412369" y="51968"/>
                </a:lnTo>
                <a:lnTo>
                  <a:pt x="412369" y="129451"/>
                </a:lnTo>
                <a:lnTo>
                  <a:pt x="412026" y="146481"/>
                </a:lnTo>
                <a:lnTo>
                  <a:pt x="410997" y="164020"/>
                </a:lnTo>
                <a:lnTo>
                  <a:pt x="409295" y="180987"/>
                </a:lnTo>
                <a:lnTo>
                  <a:pt x="406895" y="196316"/>
                </a:lnTo>
                <a:lnTo>
                  <a:pt x="452183" y="196316"/>
                </a:lnTo>
                <a:lnTo>
                  <a:pt x="454837" y="180378"/>
                </a:lnTo>
                <a:lnTo>
                  <a:pt x="456857" y="161861"/>
                </a:lnTo>
                <a:lnTo>
                  <a:pt x="458114" y="142252"/>
                </a:lnTo>
                <a:lnTo>
                  <a:pt x="458558" y="123075"/>
                </a:lnTo>
                <a:lnTo>
                  <a:pt x="458558" y="13068"/>
                </a:lnTo>
                <a:close/>
              </a:path>
              <a:path w="573404" h="293370">
                <a:moveTo>
                  <a:pt x="572820" y="117906"/>
                </a:moveTo>
                <a:lnTo>
                  <a:pt x="531799" y="117906"/>
                </a:lnTo>
                <a:lnTo>
                  <a:pt x="531799" y="8204"/>
                </a:lnTo>
                <a:lnTo>
                  <a:pt x="485609" y="8204"/>
                </a:lnTo>
                <a:lnTo>
                  <a:pt x="485609" y="223659"/>
                </a:lnTo>
                <a:lnTo>
                  <a:pt x="477608" y="228803"/>
                </a:lnTo>
                <a:lnTo>
                  <a:pt x="467182" y="232397"/>
                </a:lnTo>
                <a:lnTo>
                  <a:pt x="454202" y="234518"/>
                </a:lnTo>
                <a:lnTo>
                  <a:pt x="438505" y="235204"/>
                </a:lnTo>
                <a:lnTo>
                  <a:pt x="384416" y="235204"/>
                </a:lnTo>
                <a:lnTo>
                  <a:pt x="384416" y="113347"/>
                </a:lnTo>
                <a:lnTo>
                  <a:pt x="338226" y="113347"/>
                </a:lnTo>
                <a:lnTo>
                  <a:pt x="338226" y="235204"/>
                </a:lnTo>
                <a:lnTo>
                  <a:pt x="303885" y="235204"/>
                </a:lnTo>
                <a:lnTo>
                  <a:pt x="303885" y="274104"/>
                </a:lnTo>
                <a:lnTo>
                  <a:pt x="431215" y="274104"/>
                </a:lnTo>
                <a:lnTo>
                  <a:pt x="449414" y="273253"/>
                </a:lnTo>
                <a:lnTo>
                  <a:pt x="464680" y="270687"/>
                </a:lnTo>
                <a:lnTo>
                  <a:pt x="476808" y="266407"/>
                </a:lnTo>
                <a:lnTo>
                  <a:pt x="485609" y="260426"/>
                </a:lnTo>
                <a:lnTo>
                  <a:pt x="485609" y="288696"/>
                </a:lnTo>
                <a:lnTo>
                  <a:pt x="531799" y="288696"/>
                </a:lnTo>
                <a:lnTo>
                  <a:pt x="531799" y="260426"/>
                </a:lnTo>
                <a:lnTo>
                  <a:pt x="531799" y="157721"/>
                </a:lnTo>
                <a:lnTo>
                  <a:pt x="572820" y="157721"/>
                </a:lnTo>
                <a:lnTo>
                  <a:pt x="572820" y="11790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2200522" y="8790134"/>
            <a:ext cx="745490" cy="293370"/>
            <a:chOff x="12200522" y="8790134"/>
            <a:chExt cx="745490" cy="293370"/>
          </a:xfrm>
        </p:grpSpPr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00522" y="8818700"/>
              <a:ext cx="169264" cy="24037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2402299" y="8790139"/>
              <a:ext cx="544195" cy="293370"/>
            </a:xfrm>
            <a:custGeom>
              <a:avLst/>
              <a:gdLst/>
              <a:ahLst/>
              <a:cxnLst/>
              <a:rect l="l" t="t" r="r" b="b"/>
              <a:pathLst>
                <a:path w="544195" h="293370">
                  <a:moveTo>
                    <a:pt x="154673" y="126415"/>
                  </a:moveTo>
                  <a:lnTo>
                    <a:pt x="137655" y="88430"/>
                  </a:lnTo>
                  <a:lnTo>
                    <a:pt x="110617" y="74777"/>
                  </a:lnTo>
                  <a:lnTo>
                    <a:pt x="110617" y="121246"/>
                  </a:lnTo>
                  <a:lnTo>
                    <a:pt x="110617" y="131584"/>
                  </a:lnTo>
                  <a:lnTo>
                    <a:pt x="108178" y="136144"/>
                  </a:lnTo>
                  <a:lnTo>
                    <a:pt x="104228" y="139788"/>
                  </a:lnTo>
                  <a:lnTo>
                    <a:pt x="99060" y="144348"/>
                  </a:lnTo>
                  <a:lnTo>
                    <a:pt x="91160" y="147078"/>
                  </a:lnTo>
                  <a:lnTo>
                    <a:pt x="71412" y="147078"/>
                  </a:lnTo>
                  <a:lnTo>
                    <a:pt x="63512" y="144348"/>
                  </a:lnTo>
                  <a:lnTo>
                    <a:pt x="58039" y="139788"/>
                  </a:lnTo>
                  <a:lnTo>
                    <a:pt x="54394" y="136144"/>
                  </a:lnTo>
                  <a:lnTo>
                    <a:pt x="51955" y="131584"/>
                  </a:lnTo>
                  <a:lnTo>
                    <a:pt x="51955" y="121246"/>
                  </a:lnTo>
                  <a:lnTo>
                    <a:pt x="54394" y="116687"/>
                  </a:lnTo>
                  <a:lnTo>
                    <a:pt x="58039" y="113042"/>
                  </a:lnTo>
                  <a:lnTo>
                    <a:pt x="63512" y="108483"/>
                  </a:lnTo>
                  <a:lnTo>
                    <a:pt x="71412" y="106057"/>
                  </a:lnTo>
                  <a:lnTo>
                    <a:pt x="91160" y="106057"/>
                  </a:lnTo>
                  <a:lnTo>
                    <a:pt x="99060" y="108483"/>
                  </a:lnTo>
                  <a:lnTo>
                    <a:pt x="104228" y="113042"/>
                  </a:lnTo>
                  <a:lnTo>
                    <a:pt x="108178" y="116687"/>
                  </a:lnTo>
                  <a:lnTo>
                    <a:pt x="110617" y="121246"/>
                  </a:lnTo>
                  <a:lnTo>
                    <a:pt x="110617" y="74777"/>
                  </a:lnTo>
                  <a:lnTo>
                    <a:pt x="98552" y="72021"/>
                  </a:lnTo>
                  <a:lnTo>
                    <a:pt x="81140" y="70802"/>
                  </a:lnTo>
                  <a:lnTo>
                    <a:pt x="63893" y="72021"/>
                  </a:lnTo>
                  <a:lnTo>
                    <a:pt x="24917" y="88430"/>
                  </a:lnTo>
                  <a:lnTo>
                    <a:pt x="7899" y="126415"/>
                  </a:lnTo>
                  <a:lnTo>
                    <a:pt x="9017" y="137401"/>
                  </a:lnTo>
                  <a:lnTo>
                    <a:pt x="35661" y="171894"/>
                  </a:lnTo>
                  <a:lnTo>
                    <a:pt x="81140" y="182029"/>
                  </a:lnTo>
                  <a:lnTo>
                    <a:pt x="98552" y="180860"/>
                  </a:lnTo>
                  <a:lnTo>
                    <a:pt x="137655" y="164401"/>
                  </a:lnTo>
                  <a:lnTo>
                    <a:pt x="153555" y="137401"/>
                  </a:lnTo>
                  <a:lnTo>
                    <a:pt x="154673" y="126415"/>
                  </a:lnTo>
                  <a:close/>
                </a:path>
                <a:path w="544195" h="293370">
                  <a:moveTo>
                    <a:pt x="161963" y="26136"/>
                  </a:moveTo>
                  <a:lnTo>
                    <a:pt x="105143" y="26136"/>
                  </a:lnTo>
                  <a:lnTo>
                    <a:pt x="105143" y="0"/>
                  </a:lnTo>
                  <a:lnTo>
                    <a:pt x="58648" y="0"/>
                  </a:lnTo>
                  <a:lnTo>
                    <a:pt x="58648" y="26136"/>
                  </a:lnTo>
                  <a:lnTo>
                    <a:pt x="0" y="26136"/>
                  </a:lnTo>
                  <a:lnTo>
                    <a:pt x="0" y="62293"/>
                  </a:lnTo>
                  <a:lnTo>
                    <a:pt x="161963" y="62293"/>
                  </a:lnTo>
                  <a:lnTo>
                    <a:pt x="161963" y="26136"/>
                  </a:lnTo>
                  <a:close/>
                </a:path>
                <a:path w="544195" h="293370">
                  <a:moveTo>
                    <a:pt x="233984" y="193573"/>
                  </a:moveTo>
                  <a:lnTo>
                    <a:pt x="20358" y="193573"/>
                  </a:lnTo>
                  <a:lnTo>
                    <a:pt x="20358" y="232473"/>
                  </a:lnTo>
                  <a:lnTo>
                    <a:pt x="187794" y="232473"/>
                  </a:lnTo>
                  <a:lnTo>
                    <a:pt x="187794" y="293255"/>
                  </a:lnTo>
                  <a:lnTo>
                    <a:pt x="233984" y="293255"/>
                  </a:lnTo>
                  <a:lnTo>
                    <a:pt x="233984" y="193573"/>
                  </a:lnTo>
                  <a:close/>
                </a:path>
                <a:path w="544195" h="293370">
                  <a:moveTo>
                    <a:pt x="272580" y="75361"/>
                  </a:moveTo>
                  <a:lnTo>
                    <a:pt x="233984" y="75361"/>
                  </a:lnTo>
                  <a:lnTo>
                    <a:pt x="233984" y="8204"/>
                  </a:lnTo>
                  <a:lnTo>
                    <a:pt x="187794" y="8204"/>
                  </a:lnTo>
                  <a:lnTo>
                    <a:pt x="187794" y="181114"/>
                  </a:lnTo>
                  <a:lnTo>
                    <a:pt x="233984" y="181114"/>
                  </a:lnTo>
                  <a:lnTo>
                    <a:pt x="233984" y="115176"/>
                  </a:lnTo>
                  <a:lnTo>
                    <a:pt x="272580" y="115176"/>
                  </a:lnTo>
                  <a:lnTo>
                    <a:pt x="272580" y="75361"/>
                  </a:lnTo>
                  <a:close/>
                </a:path>
                <a:path w="544195" h="293370">
                  <a:moveTo>
                    <a:pt x="473151" y="129146"/>
                  </a:moveTo>
                  <a:lnTo>
                    <a:pt x="463207" y="131000"/>
                  </a:lnTo>
                  <a:lnTo>
                    <a:pt x="452869" y="132118"/>
                  </a:lnTo>
                  <a:lnTo>
                    <a:pt x="441947" y="132651"/>
                  </a:lnTo>
                  <a:lnTo>
                    <a:pt x="430301" y="132803"/>
                  </a:lnTo>
                  <a:lnTo>
                    <a:pt x="355841" y="132803"/>
                  </a:lnTo>
                  <a:lnTo>
                    <a:pt x="355841" y="9728"/>
                  </a:lnTo>
                  <a:lnTo>
                    <a:pt x="310261" y="9728"/>
                  </a:lnTo>
                  <a:lnTo>
                    <a:pt x="310261" y="171094"/>
                  </a:lnTo>
                  <a:lnTo>
                    <a:pt x="428472" y="171094"/>
                  </a:lnTo>
                  <a:lnTo>
                    <a:pt x="440842" y="170840"/>
                  </a:lnTo>
                  <a:lnTo>
                    <a:pt x="452412" y="169989"/>
                  </a:lnTo>
                  <a:lnTo>
                    <a:pt x="463181" y="168402"/>
                  </a:lnTo>
                  <a:lnTo>
                    <a:pt x="473151" y="165925"/>
                  </a:lnTo>
                  <a:lnTo>
                    <a:pt x="473151" y="132803"/>
                  </a:lnTo>
                  <a:lnTo>
                    <a:pt x="473151" y="129146"/>
                  </a:lnTo>
                  <a:close/>
                </a:path>
                <a:path w="544195" h="293370">
                  <a:moveTo>
                    <a:pt x="539089" y="8204"/>
                  </a:moveTo>
                  <a:lnTo>
                    <a:pt x="492899" y="8204"/>
                  </a:lnTo>
                  <a:lnTo>
                    <a:pt x="492899" y="31000"/>
                  </a:lnTo>
                  <a:lnTo>
                    <a:pt x="421487" y="31000"/>
                  </a:lnTo>
                  <a:lnTo>
                    <a:pt x="421487" y="67767"/>
                  </a:lnTo>
                  <a:lnTo>
                    <a:pt x="492899" y="67767"/>
                  </a:lnTo>
                  <a:lnTo>
                    <a:pt x="492899" y="81140"/>
                  </a:lnTo>
                  <a:lnTo>
                    <a:pt x="421487" y="81140"/>
                  </a:lnTo>
                  <a:lnTo>
                    <a:pt x="421487" y="117906"/>
                  </a:lnTo>
                  <a:lnTo>
                    <a:pt x="492899" y="117906"/>
                  </a:lnTo>
                  <a:lnTo>
                    <a:pt x="492899" y="205117"/>
                  </a:lnTo>
                  <a:lnTo>
                    <a:pt x="539089" y="205117"/>
                  </a:lnTo>
                  <a:lnTo>
                    <a:pt x="539089" y="8204"/>
                  </a:lnTo>
                  <a:close/>
                </a:path>
                <a:path w="544195" h="293370">
                  <a:moveTo>
                    <a:pt x="543648" y="251612"/>
                  </a:moveTo>
                  <a:lnTo>
                    <a:pt x="372262" y="251612"/>
                  </a:lnTo>
                  <a:lnTo>
                    <a:pt x="372262" y="190233"/>
                  </a:lnTo>
                  <a:lnTo>
                    <a:pt x="326072" y="190233"/>
                  </a:lnTo>
                  <a:lnTo>
                    <a:pt x="326072" y="290207"/>
                  </a:lnTo>
                  <a:lnTo>
                    <a:pt x="543648" y="290207"/>
                  </a:lnTo>
                  <a:lnTo>
                    <a:pt x="543648" y="25161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13098462" y="8801378"/>
            <a:ext cx="250825" cy="282575"/>
          </a:xfrm>
          <a:custGeom>
            <a:avLst/>
            <a:gdLst/>
            <a:ahLst/>
            <a:cxnLst/>
            <a:rect l="l" t="t" r="r" b="b"/>
            <a:pathLst>
              <a:path w="250825" h="282575">
                <a:moveTo>
                  <a:pt x="236423" y="39505"/>
                </a:moveTo>
                <a:lnTo>
                  <a:pt x="13674" y="39505"/>
                </a:lnTo>
                <a:lnTo>
                  <a:pt x="13674" y="0"/>
                </a:lnTo>
                <a:lnTo>
                  <a:pt x="236423" y="0"/>
                </a:lnTo>
                <a:lnTo>
                  <a:pt x="236423" y="39505"/>
                </a:lnTo>
                <a:close/>
              </a:path>
              <a:path w="250825" h="282575">
                <a:moveTo>
                  <a:pt x="10332" y="149815"/>
                </a:moveTo>
                <a:lnTo>
                  <a:pt x="10332" y="110006"/>
                </a:lnTo>
                <a:lnTo>
                  <a:pt x="44191" y="101554"/>
                </a:lnTo>
                <a:lnTo>
                  <a:pt x="72210" y="87291"/>
                </a:lnTo>
                <a:lnTo>
                  <a:pt x="92082" y="66759"/>
                </a:lnTo>
                <a:lnTo>
                  <a:pt x="101497" y="39505"/>
                </a:lnTo>
                <a:lnTo>
                  <a:pt x="148296" y="39505"/>
                </a:lnTo>
                <a:lnTo>
                  <a:pt x="157669" y="66588"/>
                </a:lnTo>
                <a:lnTo>
                  <a:pt x="177469" y="87063"/>
                </a:lnTo>
                <a:lnTo>
                  <a:pt x="200348" y="98762"/>
                </a:lnTo>
                <a:lnTo>
                  <a:pt x="124896" y="98762"/>
                </a:lnTo>
                <a:lnTo>
                  <a:pt x="103492" y="117124"/>
                </a:lnTo>
                <a:lnTo>
                  <a:pt x="76275" y="131924"/>
                </a:lnTo>
                <a:lnTo>
                  <a:pt x="44728" y="142906"/>
                </a:lnTo>
                <a:lnTo>
                  <a:pt x="10332" y="149815"/>
                </a:lnTo>
                <a:close/>
              </a:path>
              <a:path w="250825" h="282575">
                <a:moveTo>
                  <a:pt x="239461" y="149815"/>
                </a:moveTo>
                <a:lnTo>
                  <a:pt x="205065" y="142906"/>
                </a:lnTo>
                <a:lnTo>
                  <a:pt x="173518" y="131924"/>
                </a:lnTo>
                <a:lnTo>
                  <a:pt x="146301" y="117124"/>
                </a:lnTo>
                <a:lnTo>
                  <a:pt x="124896" y="98762"/>
                </a:lnTo>
                <a:lnTo>
                  <a:pt x="200348" y="98762"/>
                </a:lnTo>
                <a:lnTo>
                  <a:pt x="205474" y="101383"/>
                </a:lnTo>
                <a:lnTo>
                  <a:pt x="239461" y="110006"/>
                </a:lnTo>
                <a:lnTo>
                  <a:pt x="239461" y="149815"/>
                </a:lnTo>
                <a:close/>
              </a:path>
              <a:path w="250825" h="282575">
                <a:moveTo>
                  <a:pt x="250401" y="210896"/>
                </a:moveTo>
                <a:lnTo>
                  <a:pt x="0" y="210896"/>
                </a:lnTo>
                <a:lnTo>
                  <a:pt x="0" y="171391"/>
                </a:lnTo>
                <a:lnTo>
                  <a:pt x="250401" y="171391"/>
                </a:lnTo>
                <a:lnTo>
                  <a:pt x="250401" y="210896"/>
                </a:lnTo>
                <a:close/>
              </a:path>
              <a:path w="250825" h="282575">
                <a:moveTo>
                  <a:pt x="147992" y="282005"/>
                </a:moveTo>
                <a:lnTo>
                  <a:pt x="101801" y="282005"/>
                </a:lnTo>
                <a:lnTo>
                  <a:pt x="101801" y="210896"/>
                </a:lnTo>
                <a:lnTo>
                  <a:pt x="147992" y="210896"/>
                </a:lnTo>
                <a:lnTo>
                  <a:pt x="147992" y="282005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403555" y="8798344"/>
            <a:ext cx="233679" cy="281940"/>
          </a:xfrm>
          <a:custGeom>
            <a:avLst/>
            <a:gdLst/>
            <a:ahLst/>
            <a:cxnLst/>
            <a:rect l="l" t="t" r="r" b="b"/>
            <a:pathLst>
              <a:path w="233680" h="281940">
                <a:moveTo>
                  <a:pt x="141617" y="2514"/>
                </a:moveTo>
                <a:lnTo>
                  <a:pt x="97548" y="2514"/>
                </a:lnTo>
                <a:lnTo>
                  <a:pt x="97548" y="41884"/>
                </a:lnTo>
                <a:lnTo>
                  <a:pt x="97548" y="120624"/>
                </a:lnTo>
                <a:lnTo>
                  <a:pt x="44373" y="120624"/>
                </a:lnTo>
                <a:lnTo>
                  <a:pt x="44373" y="41884"/>
                </a:lnTo>
                <a:lnTo>
                  <a:pt x="97548" y="41884"/>
                </a:lnTo>
                <a:lnTo>
                  <a:pt x="97548" y="2514"/>
                </a:lnTo>
                <a:lnTo>
                  <a:pt x="0" y="2514"/>
                </a:lnTo>
                <a:lnTo>
                  <a:pt x="0" y="41884"/>
                </a:lnTo>
                <a:lnTo>
                  <a:pt x="0" y="120624"/>
                </a:lnTo>
                <a:lnTo>
                  <a:pt x="0" y="158724"/>
                </a:lnTo>
                <a:lnTo>
                  <a:pt x="141617" y="158724"/>
                </a:lnTo>
                <a:lnTo>
                  <a:pt x="141617" y="121246"/>
                </a:lnTo>
                <a:lnTo>
                  <a:pt x="141617" y="120624"/>
                </a:lnTo>
                <a:lnTo>
                  <a:pt x="141617" y="41884"/>
                </a:lnTo>
                <a:lnTo>
                  <a:pt x="141617" y="41630"/>
                </a:lnTo>
                <a:lnTo>
                  <a:pt x="141617" y="2514"/>
                </a:lnTo>
                <a:close/>
              </a:path>
              <a:path w="233680" h="281940">
                <a:moveTo>
                  <a:pt x="228828" y="0"/>
                </a:moveTo>
                <a:lnTo>
                  <a:pt x="182638" y="0"/>
                </a:lnTo>
                <a:lnTo>
                  <a:pt x="182638" y="196913"/>
                </a:lnTo>
                <a:lnTo>
                  <a:pt x="228828" y="196913"/>
                </a:lnTo>
                <a:lnTo>
                  <a:pt x="228828" y="0"/>
                </a:lnTo>
                <a:close/>
              </a:path>
              <a:path w="233680" h="281940">
                <a:moveTo>
                  <a:pt x="233387" y="243814"/>
                </a:moveTo>
                <a:lnTo>
                  <a:pt x="62001" y="243814"/>
                </a:lnTo>
                <a:lnTo>
                  <a:pt x="62001" y="181584"/>
                </a:lnTo>
                <a:lnTo>
                  <a:pt x="15798" y="181584"/>
                </a:lnTo>
                <a:lnTo>
                  <a:pt x="15798" y="243814"/>
                </a:lnTo>
                <a:lnTo>
                  <a:pt x="15798" y="281914"/>
                </a:lnTo>
                <a:lnTo>
                  <a:pt x="233387" y="281914"/>
                </a:lnTo>
                <a:lnTo>
                  <a:pt x="233387" y="243814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97117" y="8798339"/>
            <a:ext cx="233045" cy="280670"/>
          </a:xfrm>
          <a:custGeom>
            <a:avLst/>
            <a:gdLst/>
            <a:ahLst/>
            <a:cxnLst/>
            <a:rect l="l" t="t" r="r" b="b"/>
            <a:pathLst>
              <a:path w="233044" h="280670">
                <a:moveTo>
                  <a:pt x="156501" y="43759"/>
                </a:moveTo>
                <a:lnTo>
                  <a:pt x="2734" y="43759"/>
                </a:lnTo>
                <a:lnTo>
                  <a:pt x="2734" y="4862"/>
                </a:lnTo>
                <a:lnTo>
                  <a:pt x="156501" y="4862"/>
                </a:lnTo>
                <a:lnTo>
                  <a:pt x="156501" y="43759"/>
                </a:lnTo>
                <a:close/>
              </a:path>
              <a:path w="233044" h="280670">
                <a:moveTo>
                  <a:pt x="0" y="262861"/>
                </a:moveTo>
                <a:lnTo>
                  <a:pt x="0" y="222140"/>
                </a:lnTo>
                <a:lnTo>
                  <a:pt x="21988" y="209263"/>
                </a:lnTo>
                <a:lnTo>
                  <a:pt x="39847" y="188409"/>
                </a:lnTo>
                <a:lnTo>
                  <a:pt x="51840" y="155432"/>
                </a:lnTo>
                <a:lnTo>
                  <a:pt x="56218" y="106359"/>
                </a:lnTo>
                <a:lnTo>
                  <a:pt x="56218" y="43759"/>
                </a:lnTo>
                <a:lnTo>
                  <a:pt x="102713" y="43759"/>
                </a:lnTo>
                <a:lnTo>
                  <a:pt x="102713" y="106359"/>
                </a:lnTo>
                <a:lnTo>
                  <a:pt x="107068" y="155475"/>
                </a:lnTo>
                <a:lnTo>
                  <a:pt x="118971" y="188295"/>
                </a:lnTo>
                <a:lnTo>
                  <a:pt x="135200" y="207249"/>
                </a:lnTo>
                <a:lnTo>
                  <a:pt x="79618" y="207249"/>
                </a:lnTo>
                <a:lnTo>
                  <a:pt x="65083" y="225768"/>
                </a:lnTo>
                <a:lnTo>
                  <a:pt x="46076" y="241892"/>
                </a:lnTo>
                <a:lnTo>
                  <a:pt x="23935" y="254599"/>
                </a:lnTo>
                <a:lnTo>
                  <a:pt x="0" y="262861"/>
                </a:lnTo>
                <a:close/>
              </a:path>
              <a:path w="233044" h="280670">
                <a:moveTo>
                  <a:pt x="158932" y="262861"/>
                </a:moveTo>
                <a:lnTo>
                  <a:pt x="134744" y="254428"/>
                </a:lnTo>
                <a:lnTo>
                  <a:pt x="112665" y="241665"/>
                </a:lnTo>
                <a:lnTo>
                  <a:pt x="93891" y="225597"/>
                </a:lnTo>
                <a:lnTo>
                  <a:pt x="79618" y="207249"/>
                </a:lnTo>
                <a:lnTo>
                  <a:pt x="135200" y="207249"/>
                </a:lnTo>
                <a:lnTo>
                  <a:pt x="136814" y="209135"/>
                </a:lnTo>
                <a:lnTo>
                  <a:pt x="158932" y="222140"/>
                </a:lnTo>
                <a:lnTo>
                  <a:pt x="158932" y="262861"/>
                </a:lnTo>
                <a:close/>
              </a:path>
              <a:path w="233044" h="280670">
                <a:moveTo>
                  <a:pt x="232776" y="280486"/>
                </a:moveTo>
                <a:lnTo>
                  <a:pt x="186585" y="280486"/>
                </a:lnTo>
                <a:lnTo>
                  <a:pt x="186585" y="0"/>
                </a:lnTo>
                <a:lnTo>
                  <a:pt x="232776" y="0"/>
                </a:lnTo>
                <a:lnTo>
                  <a:pt x="232776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08215" y="5214982"/>
            <a:ext cx="668655" cy="782955"/>
          </a:xfrm>
          <a:custGeom>
            <a:avLst/>
            <a:gdLst/>
            <a:ahLst/>
            <a:cxnLst/>
            <a:rect l="l" t="t" r="r" b="b"/>
            <a:pathLst>
              <a:path w="668654" h="782954">
                <a:moveTo>
                  <a:pt x="190686" y="257551"/>
                </a:moveTo>
                <a:lnTo>
                  <a:pt x="118766" y="247542"/>
                </a:lnTo>
                <a:lnTo>
                  <a:pt x="63562" y="219578"/>
                </a:lnTo>
                <a:lnTo>
                  <a:pt x="32297" y="180265"/>
                </a:lnTo>
                <a:lnTo>
                  <a:pt x="21462" y="127950"/>
                </a:lnTo>
                <a:lnTo>
                  <a:pt x="24209" y="100876"/>
                </a:lnTo>
                <a:lnTo>
                  <a:pt x="45491" y="55397"/>
                </a:lnTo>
                <a:lnTo>
                  <a:pt x="88881" y="21243"/>
                </a:lnTo>
                <a:lnTo>
                  <a:pt x="152830" y="2437"/>
                </a:lnTo>
                <a:lnTo>
                  <a:pt x="190686" y="0"/>
                </a:lnTo>
                <a:lnTo>
                  <a:pt x="228181" y="2437"/>
                </a:lnTo>
                <a:lnTo>
                  <a:pt x="292027" y="21243"/>
                </a:lnTo>
                <a:lnTo>
                  <a:pt x="335314" y="55397"/>
                </a:lnTo>
                <a:lnTo>
                  <a:pt x="354130" y="90803"/>
                </a:lnTo>
                <a:lnTo>
                  <a:pt x="190686" y="90803"/>
                </a:lnTo>
                <a:lnTo>
                  <a:pt x="178330" y="91706"/>
                </a:lnTo>
                <a:lnTo>
                  <a:pt x="142086" y="114742"/>
                </a:lnTo>
                <a:lnTo>
                  <a:pt x="139506" y="127950"/>
                </a:lnTo>
                <a:lnTo>
                  <a:pt x="140138" y="135302"/>
                </a:lnTo>
                <a:lnTo>
                  <a:pt x="167366" y="162723"/>
                </a:lnTo>
                <a:lnTo>
                  <a:pt x="190686" y="165922"/>
                </a:lnTo>
                <a:lnTo>
                  <a:pt x="354112" y="165922"/>
                </a:lnTo>
                <a:lnTo>
                  <a:pt x="349076" y="180265"/>
                </a:lnTo>
                <a:lnTo>
                  <a:pt x="316985" y="219578"/>
                </a:lnTo>
                <a:lnTo>
                  <a:pt x="262194" y="247542"/>
                </a:lnTo>
                <a:lnTo>
                  <a:pt x="228181" y="254984"/>
                </a:lnTo>
                <a:lnTo>
                  <a:pt x="190686" y="257551"/>
                </a:lnTo>
                <a:close/>
              </a:path>
              <a:path w="668654" h="782954">
                <a:moveTo>
                  <a:pt x="511800" y="479606"/>
                </a:moveTo>
                <a:lnTo>
                  <a:pt x="389628" y="479606"/>
                </a:lnTo>
                <a:lnTo>
                  <a:pt x="389628" y="469700"/>
                </a:lnTo>
                <a:lnTo>
                  <a:pt x="283966" y="469700"/>
                </a:lnTo>
                <a:lnTo>
                  <a:pt x="283966" y="377246"/>
                </a:lnTo>
                <a:lnTo>
                  <a:pt x="389628" y="377246"/>
                </a:lnTo>
                <a:lnTo>
                  <a:pt x="389628" y="6603"/>
                </a:lnTo>
                <a:lnTo>
                  <a:pt x="511800" y="6603"/>
                </a:lnTo>
                <a:lnTo>
                  <a:pt x="511800" y="479606"/>
                </a:lnTo>
                <a:close/>
              </a:path>
              <a:path w="668654" h="782954">
                <a:moveTo>
                  <a:pt x="354112" y="165922"/>
                </a:moveTo>
                <a:lnTo>
                  <a:pt x="190686" y="165922"/>
                </a:lnTo>
                <a:lnTo>
                  <a:pt x="203146" y="165135"/>
                </a:lnTo>
                <a:lnTo>
                  <a:pt x="214213" y="162723"/>
                </a:lnTo>
                <a:lnTo>
                  <a:pt x="241105" y="135302"/>
                </a:lnTo>
                <a:lnTo>
                  <a:pt x="241866" y="127950"/>
                </a:lnTo>
                <a:lnTo>
                  <a:pt x="241105" y="121191"/>
                </a:lnTo>
                <a:lnTo>
                  <a:pt x="203146" y="91706"/>
                </a:lnTo>
                <a:lnTo>
                  <a:pt x="190686" y="90803"/>
                </a:lnTo>
                <a:lnTo>
                  <a:pt x="354130" y="90803"/>
                </a:lnTo>
                <a:lnTo>
                  <a:pt x="357731" y="100876"/>
                </a:lnTo>
                <a:lnTo>
                  <a:pt x="360736" y="127950"/>
                </a:lnTo>
                <a:lnTo>
                  <a:pt x="357731" y="155616"/>
                </a:lnTo>
                <a:lnTo>
                  <a:pt x="354112" y="165922"/>
                </a:lnTo>
                <a:close/>
              </a:path>
              <a:path w="668654" h="782954">
                <a:moveTo>
                  <a:pt x="254249" y="367340"/>
                </a:moveTo>
                <a:lnTo>
                  <a:pt x="0" y="367340"/>
                </a:lnTo>
                <a:lnTo>
                  <a:pt x="0" y="267456"/>
                </a:lnTo>
                <a:lnTo>
                  <a:pt x="290634" y="267186"/>
                </a:lnTo>
                <a:lnTo>
                  <a:pt x="319152" y="265909"/>
                </a:lnTo>
                <a:lnTo>
                  <a:pt x="345349" y="262929"/>
                </a:lnTo>
                <a:lnTo>
                  <a:pt x="368991" y="257551"/>
                </a:lnTo>
                <a:lnTo>
                  <a:pt x="368991" y="353307"/>
                </a:lnTo>
                <a:lnTo>
                  <a:pt x="345258" y="360027"/>
                </a:lnTo>
                <a:lnTo>
                  <a:pt x="318430" y="364348"/>
                </a:lnTo>
                <a:lnTo>
                  <a:pt x="288197" y="366656"/>
                </a:lnTo>
                <a:lnTo>
                  <a:pt x="254249" y="367340"/>
                </a:lnTo>
                <a:close/>
              </a:path>
              <a:path w="668654" h="782954">
                <a:moveTo>
                  <a:pt x="236088" y="478780"/>
                </a:moveTo>
                <a:lnTo>
                  <a:pt x="108138" y="478780"/>
                </a:lnTo>
                <a:lnTo>
                  <a:pt x="108138" y="367340"/>
                </a:lnTo>
                <a:lnTo>
                  <a:pt x="236088" y="367340"/>
                </a:lnTo>
                <a:lnTo>
                  <a:pt x="236088" y="478780"/>
                </a:lnTo>
                <a:close/>
              </a:path>
              <a:path w="668654" h="782954">
                <a:moveTo>
                  <a:pt x="668642" y="480431"/>
                </a:moveTo>
                <a:lnTo>
                  <a:pt x="542343" y="480431"/>
                </a:lnTo>
                <a:lnTo>
                  <a:pt x="542343" y="1650"/>
                </a:lnTo>
                <a:lnTo>
                  <a:pt x="668642" y="1650"/>
                </a:lnTo>
                <a:lnTo>
                  <a:pt x="668642" y="480431"/>
                </a:lnTo>
                <a:close/>
              </a:path>
              <a:path w="668654" h="782954">
                <a:moveTo>
                  <a:pt x="668642" y="782558"/>
                </a:moveTo>
                <a:lnTo>
                  <a:pt x="72642" y="782558"/>
                </a:lnTo>
                <a:lnTo>
                  <a:pt x="72642" y="499417"/>
                </a:lnTo>
                <a:lnTo>
                  <a:pt x="215451" y="499417"/>
                </a:lnTo>
                <a:lnTo>
                  <a:pt x="215451" y="539866"/>
                </a:lnTo>
                <a:lnTo>
                  <a:pt x="668642" y="539866"/>
                </a:lnTo>
                <a:lnTo>
                  <a:pt x="668642" y="643877"/>
                </a:lnTo>
                <a:lnTo>
                  <a:pt x="215451" y="643877"/>
                </a:lnTo>
                <a:lnTo>
                  <a:pt x="215451" y="679373"/>
                </a:lnTo>
                <a:lnTo>
                  <a:pt x="668642" y="679373"/>
                </a:lnTo>
                <a:lnTo>
                  <a:pt x="668642" y="782558"/>
                </a:lnTo>
                <a:close/>
              </a:path>
              <a:path w="668654" h="782954">
                <a:moveTo>
                  <a:pt x="668642" y="539866"/>
                </a:moveTo>
                <a:lnTo>
                  <a:pt x="525833" y="539866"/>
                </a:lnTo>
                <a:lnTo>
                  <a:pt x="525833" y="499417"/>
                </a:lnTo>
                <a:lnTo>
                  <a:pt x="668642" y="499417"/>
                </a:lnTo>
                <a:lnTo>
                  <a:pt x="668642" y="539866"/>
                </a:lnTo>
                <a:close/>
              </a:path>
              <a:path w="668654" h="782954">
                <a:moveTo>
                  <a:pt x="668642" y="679373"/>
                </a:moveTo>
                <a:lnTo>
                  <a:pt x="525833" y="679373"/>
                </a:lnTo>
                <a:lnTo>
                  <a:pt x="525833" y="643877"/>
                </a:lnTo>
                <a:lnTo>
                  <a:pt x="668642" y="643877"/>
                </a:lnTo>
                <a:lnTo>
                  <a:pt x="668642" y="679373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79919" y="5216633"/>
            <a:ext cx="657225" cy="774065"/>
          </a:xfrm>
          <a:custGeom>
            <a:avLst/>
            <a:gdLst/>
            <a:ahLst/>
            <a:cxnLst/>
            <a:rect l="l" t="t" r="r" b="b"/>
            <a:pathLst>
              <a:path w="657225" h="774064">
                <a:moveTo>
                  <a:pt x="657085" y="773478"/>
                </a:moveTo>
                <a:lnTo>
                  <a:pt x="512625" y="773478"/>
                </a:lnTo>
                <a:lnTo>
                  <a:pt x="512625" y="378071"/>
                </a:lnTo>
                <a:lnTo>
                  <a:pt x="362387" y="378071"/>
                </a:lnTo>
                <a:lnTo>
                  <a:pt x="362387" y="256725"/>
                </a:lnTo>
                <a:lnTo>
                  <a:pt x="512625" y="256725"/>
                </a:lnTo>
                <a:lnTo>
                  <a:pt x="512625" y="0"/>
                </a:lnTo>
                <a:lnTo>
                  <a:pt x="657085" y="0"/>
                </a:lnTo>
                <a:lnTo>
                  <a:pt x="657085" y="773478"/>
                </a:lnTo>
                <a:close/>
              </a:path>
              <a:path w="657225" h="774064">
                <a:moveTo>
                  <a:pt x="0" y="728902"/>
                </a:moveTo>
                <a:lnTo>
                  <a:pt x="0" y="603428"/>
                </a:lnTo>
                <a:lnTo>
                  <a:pt x="32359" y="588358"/>
                </a:lnTo>
                <a:lnTo>
                  <a:pt x="61692" y="569390"/>
                </a:lnTo>
                <a:lnTo>
                  <a:pt x="109686" y="513760"/>
                </a:lnTo>
                <a:lnTo>
                  <a:pt x="127555" y="474100"/>
                </a:lnTo>
                <a:lnTo>
                  <a:pt x="140809" y="424543"/>
                </a:lnTo>
                <a:lnTo>
                  <a:pt x="149055" y="363524"/>
                </a:lnTo>
                <a:lnTo>
                  <a:pt x="151889" y="289744"/>
                </a:lnTo>
                <a:lnTo>
                  <a:pt x="151889" y="9080"/>
                </a:lnTo>
                <a:lnTo>
                  <a:pt x="296348" y="9080"/>
                </a:lnTo>
                <a:lnTo>
                  <a:pt x="296348" y="289744"/>
                </a:lnTo>
                <a:lnTo>
                  <a:pt x="299124" y="363591"/>
                </a:lnTo>
                <a:lnTo>
                  <a:pt x="307183" y="424311"/>
                </a:lnTo>
                <a:lnTo>
                  <a:pt x="320204" y="473665"/>
                </a:lnTo>
                <a:lnTo>
                  <a:pt x="337829" y="513141"/>
                </a:lnTo>
                <a:lnTo>
                  <a:pt x="385501" y="568694"/>
                </a:lnTo>
                <a:lnTo>
                  <a:pt x="410849" y="585268"/>
                </a:lnTo>
                <a:lnTo>
                  <a:pt x="223706" y="585268"/>
                </a:lnTo>
                <a:lnTo>
                  <a:pt x="200600" y="618436"/>
                </a:lnTo>
                <a:lnTo>
                  <a:pt x="170110" y="648922"/>
                </a:lnTo>
                <a:lnTo>
                  <a:pt x="133522" y="675968"/>
                </a:lnTo>
                <a:lnTo>
                  <a:pt x="92117" y="698818"/>
                </a:lnTo>
                <a:lnTo>
                  <a:pt x="47182" y="716715"/>
                </a:lnTo>
                <a:lnTo>
                  <a:pt x="0" y="728902"/>
                </a:lnTo>
                <a:close/>
              </a:path>
              <a:path w="657225" h="774064">
                <a:moveTo>
                  <a:pt x="447412" y="728902"/>
                </a:moveTo>
                <a:lnTo>
                  <a:pt x="400803" y="716944"/>
                </a:lnTo>
                <a:lnTo>
                  <a:pt x="356578" y="699001"/>
                </a:lnTo>
                <a:lnTo>
                  <a:pt x="315747" y="675968"/>
                </a:lnTo>
                <a:lnTo>
                  <a:pt x="279319" y="648738"/>
                </a:lnTo>
                <a:lnTo>
                  <a:pt x="248302" y="618207"/>
                </a:lnTo>
                <a:lnTo>
                  <a:pt x="223706" y="585268"/>
                </a:lnTo>
                <a:lnTo>
                  <a:pt x="410849" y="585268"/>
                </a:lnTo>
                <a:lnTo>
                  <a:pt x="414850" y="587884"/>
                </a:lnTo>
                <a:lnTo>
                  <a:pt x="447412" y="603428"/>
                </a:lnTo>
                <a:lnTo>
                  <a:pt x="447412" y="72890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80512" y="5229847"/>
            <a:ext cx="394970" cy="710565"/>
          </a:xfrm>
          <a:custGeom>
            <a:avLst/>
            <a:gdLst/>
            <a:ahLst/>
            <a:cxnLst/>
            <a:rect l="l" t="t" r="r" b="b"/>
            <a:pathLst>
              <a:path w="394970" h="710564">
                <a:moveTo>
                  <a:pt x="394576" y="0"/>
                </a:moveTo>
                <a:lnTo>
                  <a:pt x="252590" y="0"/>
                </a:lnTo>
                <a:lnTo>
                  <a:pt x="252590" y="250812"/>
                </a:lnTo>
                <a:lnTo>
                  <a:pt x="252590" y="371462"/>
                </a:lnTo>
                <a:lnTo>
                  <a:pt x="252590" y="592442"/>
                </a:lnTo>
                <a:lnTo>
                  <a:pt x="141986" y="592442"/>
                </a:lnTo>
                <a:lnTo>
                  <a:pt x="141986" y="371462"/>
                </a:lnTo>
                <a:lnTo>
                  <a:pt x="252590" y="371462"/>
                </a:lnTo>
                <a:lnTo>
                  <a:pt x="252590" y="250812"/>
                </a:lnTo>
                <a:lnTo>
                  <a:pt x="141986" y="250812"/>
                </a:lnTo>
                <a:lnTo>
                  <a:pt x="141986" y="622"/>
                </a:lnTo>
                <a:lnTo>
                  <a:pt x="0" y="622"/>
                </a:lnTo>
                <a:lnTo>
                  <a:pt x="0" y="250812"/>
                </a:lnTo>
                <a:lnTo>
                  <a:pt x="0" y="371462"/>
                </a:lnTo>
                <a:lnTo>
                  <a:pt x="0" y="592442"/>
                </a:lnTo>
                <a:lnTo>
                  <a:pt x="0" y="710552"/>
                </a:lnTo>
                <a:lnTo>
                  <a:pt x="394576" y="710552"/>
                </a:lnTo>
                <a:lnTo>
                  <a:pt x="394576" y="250812"/>
                </a:lnTo>
                <a:lnTo>
                  <a:pt x="394576" y="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963423" y="5216633"/>
            <a:ext cx="144780" cy="774065"/>
          </a:xfrm>
          <a:custGeom>
            <a:avLst/>
            <a:gdLst/>
            <a:ahLst/>
            <a:cxnLst/>
            <a:rect l="l" t="t" r="r" b="b"/>
            <a:pathLst>
              <a:path w="144779" h="774064">
                <a:moveTo>
                  <a:pt x="144459" y="773478"/>
                </a:moveTo>
                <a:lnTo>
                  <a:pt x="0" y="773478"/>
                </a:lnTo>
                <a:lnTo>
                  <a:pt x="0" y="0"/>
                </a:lnTo>
                <a:lnTo>
                  <a:pt x="144459" y="0"/>
                </a:lnTo>
                <a:lnTo>
                  <a:pt x="144459" y="773478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227454" y="5225714"/>
            <a:ext cx="690245" cy="732790"/>
          </a:xfrm>
          <a:custGeom>
            <a:avLst/>
            <a:gdLst/>
            <a:ahLst/>
            <a:cxnLst/>
            <a:rect l="l" t="t" r="r" b="b"/>
            <a:pathLst>
              <a:path w="690245" h="732789">
                <a:moveTo>
                  <a:pt x="15684" y="465573"/>
                </a:moveTo>
                <a:lnTo>
                  <a:pt x="15684" y="344226"/>
                </a:lnTo>
                <a:lnTo>
                  <a:pt x="67289" y="330511"/>
                </a:lnTo>
                <a:lnTo>
                  <a:pt x="113562" y="312835"/>
                </a:lnTo>
                <a:lnTo>
                  <a:pt x="154304" y="290906"/>
                </a:lnTo>
                <a:lnTo>
                  <a:pt x="189318" y="264432"/>
                </a:lnTo>
                <a:lnTo>
                  <a:pt x="218409" y="233120"/>
                </a:lnTo>
                <a:lnTo>
                  <a:pt x="241377" y="196679"/>
                </a:lnTo>
                <a:lnTo>
                  <a:pt x="258027" y="154816"/>
                </a:lnTo>
                <a:lnTo>
                  <a:pt x="268162" y="107239"/>
                </a:lnTo>
                <a:lnTo>
                  <a:pt x="271584" y="53656"/>
                </a:lnTo>
                <a:lnTo>
                  <a:pt x="271584" y="0"/>
                </a:lnTo>
                <a:lnTo>
                  <a:pt x="416044" y="0"/>
                </a:lnTo>
                <a:lnTo>
                  <a:pt x="416044" y="53656"/>
                </a:lnTo>
                <a:lnTo>
                  <a:pt x="419413" y="106342"/>
                </a:lnTo>
                <a:lnTo>
                  <a:pt x="429428" y="153389"/>
                </a:lnTo>
                <a:lnTo>
                  <a:pt x="445944" y="195028"/>
                </a:lnTo>
                <a:lnTo>
                  <a:pt x="468820" y="231489"/>
                </a:lnTo>
                <a:lnTo>
                  <a:pt x="497913" y="263005"/>
                </a:lnTo>
                <a:lnTo>
                  <a:pt x="533079" y="289806"/>
                </a:lnTo>
                <a:lnTo>
                  <a:pt x="551209" y="299650"/>
                </a:lnTo>
                <a:lnTo>
                  <a:pt x="344226" y="299650"/>
                </a:lnTo>
                <a:lnTo>
                  <a:pt x="318733" y="328279"/>
                </a:lnTo>
                <a:lnTo>
                  <a:pt x="287320" y="355641"/>
                </a:lnTo>
                <a:lnTo>
                  <a:pt x="250721" y="381243"/>
                </a:lnTo>
                <a:lnTo>
                  <a:pt x="209672" y="404590"/>
                </a:lnTo>
                <a:lnTo>
                  <a:pt x="164909" y="425190"/>
                </a:lnTo>
                <a:lnTo>
                  <a:pt x="117167" y="442549"/>
                </a:lnTo>
                <a:lnTo>
                  <a:pt x="67180" y="456175"/>
                </a:lnTo>
                <a:lnTo>
                  <a:pt x="15684" y="465573"/>
                </a:lnTo>
                <a:close/>
              </a:path>
              <a:path w="690245" h="732789">
                <a:moveTo>
                  <a:pt x="673595" y="465573"/>
                </a:moveTo>
                <a:lnTo>
                  <a:pt x="623248" y="456175"/>
                </a:lnTo>
                <a:lnTo>
                  <a:pt x="573724" y="442549"/>
                </a:lnTo>
                <a:lnTo>
                  <a:pt x="525922" y="425190"/>
                </a:lnTo>
                <a:lnTo>
                  <a:pt x="480741" y="404590"/>
                </a:lnTo>
                <a:lnTo>
                  <a:pt x="439081" y="381243"/>
                </a:lnTo>
                <a:lnTo>
                  <a:pt x="401843" y="355641"/>
                </a:lnTo>
                <a:lnTo>
                  <a:pt x="369924" y="328279"/>
                </a:lnTo>
                <a:lnTo>
                  <a:pt x="344226" y="299650"/>
                </a:lnTo>
                <a:lnTo>
                  <a:pt x="551209" y="299650"/>
                </a:lnTo>
                <a:lnTo>
                  <a:pt x="574176" y="312122"/>
                </a:lnTo>
                <a:lnTo>
                  <a:pt x="621063" y="330185"/>
                </a:lnTo>
                <a:lnTo>
                  <a:pt x="673595" y="344226"/>
                </a:lnTo>
                <a:lnTo>
                  <a:pt x="673595" y="465573"/>
                </a:lnTo>
                <a:close/>
              </a:path>
              <a:path w="690245" h="732789">
                <a:moveTo>
                  <a:pt x="690104" y="732204"/>
                </a:moveTo>
                <a:lnTo>
                  <a:pt x="0" y="732204"/>
                </a:lnTo>
                <a:lnTo>
                  <a:pt x="0" y="612509"/>
                </a:lnTo>
                <a:lnTo>
                  <a:pt x="690104" y="612509"/>
                </a:lnTo>
                <a:lnTo>
                  <a:pt x="690104" y="732204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220718" y="5229841"/>
            <a:ext cx="690245" cy="728345"/>
          </a:xfrm>
          <a:custGeom>
            <a:avLst/>
            <a:gdLst/>
            <a:ahLst/>
            <a:cxnLst/>
            <a:rect l="l" t="t" r="r" b="b"/>
            <a:pathLst>
              <a:path w="690245" h="728345">
                <a:moveTo>
                  <a:pt x="652957" y="119695"/>
                </a:moveTo>
                <a:lnTo>
                  <a:pt x="37146" y="119695"/>
                </a:lnTo>
                <a:lnTo>
                  <a:pt x="37146" y="0"/>
                </a:lnTo>
                <a:lnTo>
                  <a:pt x="652957" y="0"/>
                </a:lnTo>
                <a:lnTo>
                  <a:pt x="652957" y="119695"/>
                </a:lnTo>
                <a:close/>
              </a:path>
              <a:path w="690245" h="728345">
                <a:moveTo>
                  <a:pt x="273235" y="340924"/>
                </a:moveTo>
                <a:lnTo>
                  <a:pt x="129601" y="340924"/>
                </a:lnTo>
                <a:lnTo>
                  <a:pt x="129601" y="119695"/>
                </a:lnTo>
                <a:lnTo>
                  <a:pt x="273235" y="119695"/>
                </a:lnTo>
                <a:lnTo>
                  <a:pt x="273235" y="340924"/>
                </a:lnTo>
                <a:close/>
              </a:path>
              <a:path w="690245" h="728345">
                <a:moveTo>
                  <a:pt x="544819" y="340924"/>
                </a:moveTo>
                <a:lnTo>
                  <a:pt x="403661" y="340924"/>
                </a:lnTo>
                <a:lnTo>
                  <a:pt x="409556" y="319075"/>
                </a:lnTo>
                <a:lnTo>
                  <a:pt x="413670" y="293046"/>
                </a:lnTo>
                <a:lnTo>
                  <a:pt x="416082" y="264541"/>
                </a:lnTo>
                <a:lnTo>
                  <a:pt x="416869" y="235262"/>
                </a:lnTo>
                <a:lnTo>
                  <a:pt x="416869" y="119695"/>
                </a:lnTo>
                <a:lnTo>
                  <a:pt x="559678" y="119695"/>
                </a:lnTo>
                <a:lnTo>
                  <a:pt x="559678" y="227833"/>
                </a:lnTo>
                <a:lnTo>
                  <a:pt x="558865" y="259782"/>
                </a:lnTo>
                <a:lnTo>
                  <a:pt x="556273" y="290260"/>
                </a:lnTo>
                <a:lnTo>
                  <a:pt x="551668" y="317798"/>
                </a:lnTo>
                <a:lnTo>
                  <a:pt x="544819" y="340924"/>
                </a:lnTo>
                <a:close/>
              </a:path>
              <a:path w="690245" h="728345">
                <a:moveTo>
                  <a:pt x="665340" y="460620"/>
                </a:moveTo>
                <a:lnTo>
                  <a:pt x="24764" y="460620"/>
                </a:lnTo>
                <a:lnTo>
                  <a:pt x="24764" y="340924"/>
                </a:lnTo>
                <a:lnTo>
                  <a:pt x="665340" y="340924"/>
                </a:lnTo>
                <a:lnTo>
                  <a:pt x="665340" y="460620"/>
                </a:lnTo>
                <a:close/>
              </a:path>
              <a:path w="690245" h="728345">
                <a:moveTo>
                  <a:pt x="690104" y="728077"/>
                </a:moveTo>
                <a:lnTo>
                  <a:pt x="0" y="728077"/>
                </a:lnTo>
                <a:lnTo>
                  <a:pt x="0" y="608381"/>
                </a:lnTo>
                <a:lnTo>
                  <a:pt x="690104" y="608381"/>
                </a:lnTo>
                <a:lnTo>
                  <a:pt x="690104" y="728077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91594" y="5230469"/>
            <a:ext cx="690245" cy="727710"/>
          </a:xfrm>
          <a:custGeom>
            <a:avLst/>
            <a:gdLst/>
            <a:ahLst/>
            <a:cxnLst/>
            <a:rect l="l" t="t" r="r" b="b"/>
            <a:pathLst>
              <a:path w="690245" h="727710">
                <a:moveTo>
                  <a:pt x="690105" y="609600"/>
                </a:moveTo>
                <a:lnTo>
                  <a:pt x="417690" y="609600"/>
                </a:lnTo>
                <a:lnTo>
                  <a:pt x="417690" y="508000"/>
                </a:lnTo>
                <a:lnTo>
                  <a:pt x="662038" y="508000"/>
                </a:lnTo>
                <a:lnTo>
                  <a:pt x="662038" y="388620"/>
                </a:lnTo>
                <a:lnTo>
                  <a:pt x="181597" y="388620"/>
                </a:lnTo>
                <a:lnTo>
                  <a:pt x="181597" y="311150"/>
                </a:lnTo>
                <a:lnTo>
                  <a:pt x="652957" y="311150"/>
                </a:lnTo>
                <a:lnTo>
                  <a:pt x="652957" y="193040"/>
                </a:lnTo>
                <a:lnTo>
                  <a:pt x="652957" y="118110"/>
                </a:lnTo>
                <a:lnTo>
                  <a:pt x="652957" y="0"/>
                </a:lnTo>
                <a:lnTo>
                  <a:pt x="37147" y="0"/>
                </a:lnTo>
                <a:lnTo>
                  <a:pt x="37147" y="118110"/>
                </a:lnTo>
                <a:lnTo>
                  <a:pt x="508495" y="118110"/>
                </a:lnTo>
                <a:lnTo>
                  <a:pt x="508495" y="193040"/>
                </a:lnTo>
                <a:lnTo>
                  <a:pt x="37147" y="193040"/>
                </a:lnTo>
                <a:lnTo>
                  <a:pt x="37147" y="311150"/>
                </a:lnTo>
                <a:lnTo>
                  <a:pt x="37147" y="388620"/>
                </a:lnTo>
                <a:lnTo>
                  <a:pt x="37147" y="508000"/>
                </a:lnTo>
                <a:lnTo>
                  <a:pt x="273227" y="508000"/>
                </a:lnTo>
                <a:lnTo>
                  <a:pt x="273227" y="609600"/>
                </a:lnTo>
                <a:lnTo>
                  <a:pt x="0" y="609600"/>
                </a:lnTo>
                <a:lnTo>
                  <a:pt x="0" y="727710"/>
                </a:lnTo>
                <a:lnTo>
                  <a:pt x="690105" y="727710"/>
                </a:lnTo>
                <a:lnTo>
                  <a:pt x="690105" y="60960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768253" y="5216633"/>
            <a:ext cx="656590" cy="786130"/>
          </a:xfrm>
          <a:custGeom>
            <a:avLst/>
            <a:gdLst/>
            <a:ahLst/>
            <a:cxnLst/>
            <a:rect l="l" t="t" r="r" b="b"/>
            <a:pathLst>
              <a:path w="656590" h="786129">
                <a:moveTo>
                  <a:pt x="492814" y="448237"/>
                </a:moveTo>
                <a:lnTo>
                  <a:pt x="369816" y="448237"/>
                </a:lnTo>
                <a:lnTo>
                  <a:pt x="369816" y="275711"/>
                </a:lnTo>
                <a:lnTo>
                  <a:pt x="289744" y="275711"/>
                </a:lnTo>
                <a:lnTo>
                  <a:pt x="289744" y="158492"/>
                </a:lnTo>
                <a:lnTo>
                  <a:pt x="369816" y="158492"/>
                </a:lnTo>
                <a:lnTo>
                  <a:pt x="369816" y="4952"/>
                </a:lnTo>
                <a:lnTo>
                  <a:pt x="492814" y="4952"/>
                </a:lnTo>
                <a:lnTo>
                  <a:pt x="492814" y="448237"/>
                </a:lnTo>
                <a:close/>
              </a:path>
              <a:path w="656590" h="786129">
                <a:moveTo>
                  <a:pt x="328542" y="123822"/>
                </a:moveTo>
                <a:lnTo>
                  <a:pt x="6603" y="123822"/>
                </a:lnTo>
                <a:lnTo>
                  <a:pt x="6603" y="9080"/>
                </a:lnTo>
                <a:lnTo>
                  <a:pt x="328542" y="9080"/>
                </a:lnTo>
                <a:lnTo>
                  <a:pt x="328542" y="123822"/>
                </a:lnTo>
                <a:close/>
              </a:path>
              <a:path w="656590" h="786129">
                <a:moveTo>
                  <a:pt x="0" y="453190"/>
                </a:moveTo>
                <a:lnTo>
                  <a:pt x="0" y="335146"/>
                </a:lnTo>
                <a:lnTo>
                  <a:pt x="39260" y="321001"/>
                </a:lnTo>
                <a:lnTo>
                  <a:pt x="68416" y="299446"/>
                </a:lnTo>
                <a:lnTo>
                  <a:pt x="88260" y="267628"/>
                </a:lnTo>
                <a:lnTo>
                  <a:pt x="99586" y="222695"/>
                </a:lnTo>
                <a:lnTo>
                  <a:pt x="103185" y="161794"/>
                </a:lnTo>
                <a:lnTo>
                  <a:pt x="103185" y="123822"/>
                </a:lnTo>
                <a:lnTo>
                  <a:pt x="232786" y="123822"/>
                </a:lnTo>
                <a:lnTo>
                  <a:pt x="236379" y="220298"/>
                </a:lnTo>
                <a:lnTo>
                  <a:pt x="247658" y="263540"/>
                </a:lnTo>
                <a:lnTo>
                  <a:pt x="296289" y="313492"/>
                </a:lnTo>
                <a:lnTo>
                  <a:pt x="335146" y="326066"/>
                </a:lnTo>
                <a:lnTo>
                  <a:pt x="335146" y="363213"/>
                </a:lnTo>
                <a:lnTo>
                  <a:pt x="170049" y="363213"/>
                </a:lnTo>
                <a:lnTo>
                  <a:pt x="137443" y="396425"/>
                </a:lnTo>
                <a:lnTo>
                  <a:pt x="96168" y="423370"/>
                </a:lnTo>
                <a:lnTo>
                  <a:pt x="49322" y="442730"/>
                </a:lnTo>
                <a:lnTo>
                  <a:pt x="0" y="453190"/>
                </a:lnTo>
                <a:close/>
              </a:path>
              <a:path w="656590" h="786129">
                <a:moveTo>
                  <a:pt x="335146" y="444935"/>
                </a:moveTo>
                <a:lnTo>
                  <a:pt x="285901" y="435417"/>
                </a:lnTo>
                <a:lnTo>
                  <a:pt x="240215" y="418314"/>
                </a:lnTo>
                <a:lnTo>
                  <a:pt x="200721" y="394091"/>
                </a:lnTo>
                <a:lnTo>
                  <a:pt x="170049" y="363213"/>
                </a:lnTo>
                <a:lnTo>
                  <a:pt x="335146" y="363213"/>
                </a:lnTo>
                <a:lnTo>
                  <a:pt x="335146" y="444935"/>
                </a:lnTo>
                <a:close/>
              </a:path>
              <a:path w="656590" h="786129">
                <a:moveTo>
                  <a:pt x="656259" y="452365"/>
                </a:moveTo>
                <a:lnTo>
                  <a:pt x="529135" y="452365"/>
                </a:lnTo>
                <a:lnTo>
                  <a:pt x="529135" y="0"/>
                </a:lnTo>
                <a:lnTo>
                  <a:pt x="656259" y="0"/>
                </a:lnTo>
                <a:lnTo>
                  <a:pt x="656259" y="452365"/>
                </a:lnTo>
                <a:close/>
              </a:path>
              <a:path w="656590" h="786129">
                <a:moveTo>
                  <a:pt x="656259" y="785860"/>
                </a:moveTo>
                <a:lnTo>
                  <a:pt x="512625" y="785860"/>
                </a:lnTo>
                <a:lnTo>
                  <a:pt x="512625" y="601777"/>
                </a:lnTo>
                <a:lnTo>
                  <a:pt x="50354" y="601777"/>
                </a:lnTo>
                <a:lnTo>
                  <a:pt x="50354" y="482908"/>
                </a:lnTo>
                <a:lnTo>
                  <a:pt x="656259" y="482908"/>
                </a:lnTo>
                <a:lnTo>
                  <a:pt x="656259" y="78586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570497" y="5230469"/>
            <a:ext cx="625475" cy="515620"/>
          </a:xfrm>
          <a:custGeom>
            <a:avLst/>
            <a:gdLst/>
            <a:ahLst/>
            <a:cxnLst/>
            <a:rect l="l" t="t" r="r" b="b"/>
            <a:pathLst>
              <a:path w="625475" h="515620">
                <a:moveTo>
                  <a:pt x="624890" y="397510"/>
                </a:moveTo>
                <a:lnTo>
                  <a:pt x="144462" y="397510"/>
                </a:lnTo>
                <a:lnTo>
                  <a:pt x="144462" y="314960"/>
                </a:lnTo>
                <a:lnTo>
                  <a:pt x="607555" y="314960"/>
                </a:lnTo>
                <a:lnTo>
                  <a:pt x="607555" y="198120"/>
                </a:lnTo>
                <a:lnTo>
                  <a:pt x="144462" y="198120"/>
                </a:lnTo>
                <a:lnTo>
                  <a:pt x="144462" y="118110"/>
                </a:lnTo>
                <a:lnTo>
                  <a:pt x="615810" y="118110"/>
                </a:lnTo>
                <a:lnTo>
                  <a:pt x="615810" y="0"/>
                </a:lnTo>
                <a:lnTo>
                  <a:pt x="0" y="0"/>
                </a:lnTo>
                <a:lnTo>
                  <a:pt x="0" y="118110"/>
                </a:lnTo>
                <a:lnTo>
                  <a:pt x="0" y="198120"/>
                </a:lnTo>
                <a:lnTo>
                  <a:pt x="0" y="314960"/>
                </a:lnTo>
                <a:lnTo>
                  <a:pt x="0" y="397510"/>
                </a:lnTo>
                <a:lnTo>
                  <a:pt x="0" y="515620"/>
                </a:lnTo>
                <a:lnTo>
                  <a:pt x="624890" y="515620"/>
                </a:lnTo>
                <a:lnTo>
                  <a:pt x="624890" y="39751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533353" y="5838223"/>
            <a:ext cx="690245" cy="120014"/>
          </a:xfrm>
          <a:custGeom>
            <a:avLst/>
            <a:gdLst/>
            <a:ahLst/>
            <a:cxnLst/>
            <a:rect l="l" t="t" r="r" b="b"/>
            <a:pathLst>
              <a:path w="690244" h="120014">
                <a:moveTo>
                  <a:pt x="690104" y="119695"/>
                </a:moveTo>
                <a:lnTo>
                  <a:pt x="0" y="119695"/>
                </a:lnTo>
                <a:lnTo>
                  <a:pt x="0" y="0"/>
                </a:lnTo>
                <a:lnTo>
                  <a:pt x="690104" y="0"/>
                </a:lnTo>
                <a:lnTo>
                  <a:pt x="690104" y="119695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51915" y="5916210"/>
            <a:ext cx="1780074" cy="17429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890460" y="1983142"/>
              <a:ext cx="7660005" cy="7540625"/>
            </a:xfrm>
            <a:custGeom>
              <a:avLst/>
              <a:gdLst/>
              <a:ahLst/>
              <a:cxnLst/>
              <a:rect l="l" t="t" r="r" b="b"/>
              <a:pathLst>
                <a:path w="7660005" h="7540625">
                  <a:moveTo>
                    <a:pt x="7659992" y="485419"/>
                  </a:moveTo>
                  <a:lnTo>
                    <a:pt x="4441075" y="485419"/>
                  </a:lnTo>
                  <a:lnTo>
                    <a:pt x="4426775" y="441718"/>
                  </a:lnTo>
                  <a:lnTo>
                    <a:pt x="4409262" y="398526"/>
                  </a:lnTo>
                  <a:lnTo>
                    <a:pt x="4388828" y="356717"/>
                  </a:lnTo>
                  <a:lnTo>
                    <a:pt x="4365574" y="316445"/>
                  </a:lnTo>
                  <a:lnTo>
                    <a:pt x="4339577" y="277837"/>
                  </a:lnTo>
                  <a:lnTo>
                    <a:pt x="4310939" y="241071"/>
                  </a:lnTo>
                  <a:lnTo>
                    <a:pt x="4279735" y="206273"/>
                  </a:lnTo>
                  <a:lnTo>
                    <a:pt x="4246054" y="173609"/>
                  </a:lnTo>
                  <a:lnTo>
                    <a:pt x="4209973" y="143205"/>
                  </a:lnTo>
                  <a:lnTo>
                    <a:pt x="4171594" y="115239"/>
                  </a:lnTo>
                  <a:lnTo>
                    <a:pt x="4131005" y="89839"/>
                  </a:lnTo>
                  <a:lnTo>
                    <a:pt x="4088701" y="67373"/>
                  </a:lnTo>
                  <a:lnTo>
                    <a:pt x="4045293" y="48133"/>
                  </a:lnTo>
                  <a:lnTo>
                    <a:pt x="4000931" y="32080"/>
                  </a:lnTo>
                  <a:lnTo>
                    <a:pt x="3955796" y="19253"/>
                  </a:lnTo>
                  <a:lnTo>
                    <a:pt x="3910063" y="9626"/>
                  </a:lnTo>
                  <a:lnTo>
                    <a:pt x="3863898" y="3213"/>
                  </a:lnTo>
                  <a:lnTo>
                    <a:pt x="3817467" y="0"/>
                  </a:lnTo>
                  <a:lnTo>
                    <a:pt x="3770960" y="0"/>
                  </a:lnTo>
                  <a:lnTo>
                    <a:pt x="3724541" y="3213"/>
                  </a:lnTo>
                  <a:lnTo>
                    <a:pt x="3678377" y="9626"/>
                  </a:lnTo>
                  <a:lnTo>
                    <a:pt x="3632644" y="19253"/>
                  </a:lnTo>
                  <a:lnTo>
                    <a:pt x="3587508" y="32080"/>
                  </a:lnTo>
                  <a:lnTo>
                    <a:pt x="3543147" y="48133"/>
                  </a:lnTo>
                  <a:lnTo>
                    <a:pt x="3499739" y="67373"/>
                  </a:lnTo>
                  <a:lnTo>
                    <a:pt x="3457435" y="89839"/>
                  </a:lnTo>
                  <a:lnTo>
                    <a:pt x="3416833" y="115239"/>
                  </a:lnTo>
                  <a:lnTo>
                    <a:pt x="3378454" y="143205"/>
                  </a:lnTo>
                  <a:lnTo>
                    <a:pt x="3342386" y="173609"/>
                  </a:lnTo>
                  <a:lnTo>
                    <a:pt x="3308705" y="206273"/>
                  </a:lnTo>
                  <a:lnTo>
                    <a:pt x="3277501" y="241071"/>
                  </a:lnTo>
                  <a:lnTo>
                    <a:pt x="3248863" y="277837"/>
                  </a:lnTo>
                  <a:lnTo>
                    <a:pt x="3222866" y="316445"/>
                  </a:lnTo>
                  <a:lnTo>
                    <a:pt x="3199612" y="356717"/>
                  </a:lnTo>
                  <a:lnTo>
                    <a:pt x="3179178" y="398526"/>
                  </a:lnTo>
                  <a:lnTo>
                    <a:pt x="3161652" y="441718"/>
                  </a:lnTo>
                  <a:lnTo>
                    <a:pt x="3147352" y="485419"/>
                  </a:lnTo>
                  <a:lnTo>
                    <a:pt x="0" y="485419"/>
                  </a:lnTo>
                  <a:lnTo>
                    <a:pt x="0" y="7540333"/>
                  </a:lnTo>
                  <a:lnTo>
                    <a:pt x="7659992" y="7540333"/>
                  </a:lnTo>
                  <a:lnTo>
                    <a:pt x="7659992" y="4854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396" y="2191384"/>
              <a:ext cx="2310130" cy="1082675"/>
            </a:xfrm>
            <a:custGeom>
              <a:avLst/>
              <a:gdLst/>
              <a:ahLst/>
              <a:cxnLst/>
              <a:rect l="l" t="t" r="r" b="b"/>
              <a:pathLst>
                <a:path w="2310129" h="1082675">
                  <a:moveTo>
                    <a:pt x="158330" y="759244"/>
                  </a:moveTo>
                  <a:lnTo>
                    <a:pt x="1727" y="759244"/>
                  </a:lnTo>
                  <a:lnTo>
                    <a:pt x="1727" y="801408"/>
                  </a:lnTo>
                  <a:lnTo>
                    <a:pt x="111455" y="801408"/>
                  </a:lnTo>
                  <a:lnTo>
                    <a:pt x="111455" y="830465"/>
                  </a:lnTo>
                  <a:lnTo>
                    <a:pt x="107429" y="884288"/>
                  </a:lnTo>
                  <a:lnTo>
                    <a:pt x="94919" y="930186"/>
                  </a:lnTo>
                  <a:lnTo>
                    <a:pt x="73279" y="967638"/>
                  </a:lnTo>
                  <a:lnTo>
                    <a:pt x="41859" y="996099"/>
                  </a:lnTo>
                  <a:lnTo>
                    <a:pt x="0" y="1015060"/>
                  </a:lnTo>
                  <a:lnTo>
                    <a:pt x="0" y="1061123"/>
                  </a:lnTo>
                  <a:lnTo>
                    <a:pt x="44843" y="1045260"/>
                  </a:lnTo>
                  <a:lnTo>
                    <a:pt x="81495" y="1023035"/>
                  </a:lnTo>
                  <a:lnTo>
                    <a:pt x="110426" y="994689"/>
                  </a:lnTo>
                  <a:lnTo>
                    <a:pt x="132092" y="960462"/>
                  </a:lnTo>
                  <a:lnTo>
                    <a:pt x="146989" y="920572"/>
                  </a:lnTo>
                  <a:lnTo>
                    <a:pt x="155575" y="875271"/>
                  </a:lnTo>
                  <a:lnTo>
                    <a:pt x="158330" y="824788"/>
                  </a:lnTo>
                  <a:lnTo>
                    <a:pt x="158330" y="759244"/>
                  </a:lnTo>
                  <a:close/>
                </a:path>
                <a:path w="2310129" h="1082675">
                  <a:moveTo>
                    <a:pt x="300012" y="882548"/>
                  </a:moveTo>
                  <a:lnTo>
                    <a:pt x="252082" y="882548"/>
                  </a:lnTo>
                  <a:lnTo>
                    <a:pt x="252082" y="753567"/>
                  </a:lnTo>
                  <a:lnTo>
                    <a:pt x="204520" y="753567"/>
                  </a:lnTo>
                  <a:lnTo>
                    <a:pt x="204520" y="1078839"/>
                  </a:lnTo>
                  <a:lnTo>
                    <a:pt x="252082" y="1078839"/>
                  </a:lnTo>
                  <a:lnTo>
                    <a:pt x="252082" y="924356"/>
                  </a:lnTo>
                  <a:lnTo>
                    <a:pt x="300012" y="924356"/>
                  </a:lnTo>
                  <a:lnTo>
                    <a:pt x="300012" y="882548"/>
                  </a:lnTo>
                  <a:close/>
                </a:path>
                <a:path w="2310129" h="1082675">
                  <a:moveTo>
                    <a:pt x="497814" y="1012583"/>
                  </a:moveTo>
                  <a:lnTo>
                    <a:pt x="464997" y="988136"/>
                  </a:lnTo>
                  <a:lnTo>
                    <a:pt x="436486" y="932167"/>
                  </a:lnTo>
                  <a:lnTo>
                    <a:pt x="431152" y="874395"/>
                  </a:lnTo>
                  <a:lnTo>
                    <a:pt x="431152" y="833653"/>
                  </a:lnTo>
                  <a:lnTo>
                    <a:pt x="495046" y="833653"/>
                  </a:lnTo>
                  <a:lnTo>
                    <a:pt x="495046" y="791489"/>
                  </a:lnTo>
                  <a:lnTo>
                    <a:pt x="431152" y="791489"/>
                  </a:lnTo>
                  <a:lnTo>
                    <a:pt x="431152" y="744004"/>
                  </a:lnTo>
                  <a:lnTo>
                    <a:pt x="383578" y="744004"/>
                  </a:lnTo>
                  <a:lnTo>
                    <a:pt x="383578" y="791489"/>
                  </a:lnTo>
                  <a:lnTo>
                    <a:pt x="320725" y="791489"/>
                  </a:lnTo>
                  <a:lnTo>
                    <a:pt x="320725" y="833653"/>
                  </a:lnTo>
                  <a:lnTo>
                    <a:pt x="383578" y="833653"/>
                  </a:lnTo>
                  <a:lnTo>
                    <a:pt x="383578" y="874395"/>
                  </a:lnTo>
                  <a:lnTo>
                    <a:pt x="378294" y="932167"/>
                  </a:lnTo>
                  <a:lnTo>
                    <a:pt x="363956" y="971397"/>
                  </a:lnTo>
                  <a:lnTo>
                    <a:pt x="342849" y="996670"/>
                  </a:lnTo>
                  <a:lnTo>
                    <a:pt x="317258" y="1012583"/>
                  </a:lnTo>
                  <a:lnTo>
                    <a:pt x="317258" y="1057224"/>
                  </a:lnTo>
                  <a:lnTo>
                    <a:pt x="345033" y="1045933"/>
                  </a:lnTo>
                  <a:lnTo>
                    <a:pt x="370205" y="1029855"/>
                  </a:lnTo>
                  <a:lnTo>
                    <a:pt x="391477" y="1010183"/>
                  </a:lnTo>
                  <a:lnTo>
                    <a:pt x="407543" y="988136"/>
                  </a:lnTo>
                  <a:lnTo>
                    <a:pt x="423595" y="1010183"/>
                  </a:lnTo>
                  <a:lnTo>
                    <a:pt x="444868" y="1029855"/>
                  </a:lnTo>
                  <a:lnTo>
                    <a:pt x="470039" y="1045933"/>
                  </a:lnTo>
                  <a:lnTo>
                    <a:pt x="497814" y="1057224"/>
                  </a:lnTo>
                  <a:lnTo>
                    <a:pt x="497814" y="1012583"/>
                  </a:lnTo>
                  <a:close/>
                </a:path>
                <a:path w="2310129" h="1082675">
                  <a:moveTo>
                    <a:pt x="580809" y="753567"/>
                  </a:moveTo>
                  <a:lnTo>
                    <a:pt x="533234" y="753567"/>
                  </a:lnTo>
                  <a:lnTo>
                    <a:pt x="533234" y="1078839"/>
                  </a:lnTo>
                  <a:lnTo>
                    <a:pt x="580809" y="1078839"/>
                  </a:lnTo>
                  <a:lnTo>
                    <a:pt x="580809" y="753567"/>
                  </a:lnTo>
                  <a:close/>
                </a:path>
                <a:path w="2310129" h="1082675">
                  <a:moveTo>
                    <a:pt x="767156" y="909828"/>
                  </a:moveTo>
                  <a:lnTo>
                    <a:pt x="721677" y="909828"/>
                  </a:lnTo>
                  <a:lnTo>
                    <a:pt x="721677" y="1015771"/>
                  </a:lnTo>
                  <a:lnTo>
                    <a:pt x="767156" y="1015771"/>
                  </a:lnTo>
                  <a:lnTo>
                    <a:pt x="767156" y="909828"/>
                  </a:lnTo>
                  <a:close/>
                </a:path>
                <a:path w="2310129" h="1082675">
                  <a:moveTo>
                    <a:pt x="767156" y="868476"/>
                  </a:moveTo>
                  <a:lnTo>
                    <a:pt x="688682" y="868476"/>
                  </a:lnTo>
                  <a:lnTo>
                    <a:pt x="688682" y="759434"/>
                  </a:lnTo>
                  <a:lnTo>
                    <a:pt x="643204" y="759434"/>
                  </a:lnTo>
                  <a:lnTo>
                    <a:pt x="643204" y="868476"/>
                  </a:lnTo>
                  <a:lnTo>
                    <a:pt x="643204" y="909523"/>
                  </a:lnTo>
                  <a:lnTo>
                    <a:pt x="643204" y="1016000"/>
                  </a:lnTo>
                  <a:lnTo>
                    <a:pt x="643204" y="1057046"/>
                  </a:lnTo>
                  <a:lnTo>
                    <a:pt x="767156" y="1057046"/>
                  </a:lnTo>
                  <a:lnTo>
                    <a:pt x="767156" y="1016000"/>
                  </a:lnTo>
                  <a:lnTo>
                    <a:pt x="688682" y="1016000"/>
                  </a:lnTo>
                  <a:lnTo>
                    <a:pt x="688682" y="909523"/>
                  </a:lnTo>
                  <a:lnTo>
                    <a:pt x="767156" y="909523"/>
                  </a:lnTo>
                  <a:lnTo>
                    <a:pt x="767156" y="868476"/>
                  </a:lnTo>
                  <a:close/>
                </a:path>
                <a:path w="2310129" h="1082675">
                  <a:moveTo>
                    <a:pt x="767156" y="759244"/>
                  </a:moveTo>
                  <a:lnTo>
                    <a:pt x="721677" y="759244"/>
                  </a:lnTo>
                  <a:lnTo>
                    <a:pt x="721677" y="868375"/>
                  </a:lnTo>
                  <a:lnTo>
                    <a:pt x="767156" y="868375"/>
                  </a:lnTo>
                  <a:lnTo>
                    <a:pt x="767156" y="759244"/>
                  </a:lnTo>
                  <a:close/>
                </a:path>
                <a:path w="2310129" h="1082675">
                  <a:moveTo>
                    <a:pt x="906056" y="878738"/>
                  </a:moveTo>
                  <a:lnTo>
                    <a:pt x="835215" y="878738"/>
                  </a:lnTo>
                  <a:lnTo>
                    <a:pt x="835215" y="755586"/>
                  </a:lnTo>
                  <a:lnTo>
                    <a:pt x="789038" y="755586"/>
                  </a:lnTo>
                  <a:lnTo>
                    <a:pt x="789038" y="878738"/>
                  </a:lnTo>
                  <a:lnTo>
                    <a:pt x="789038" y="921067"/>
                  </a:lnTo>
                  <a:lnTo>
                    <a:pt x="789038" y="1075016"/>
                  </a:lnTo>
                  <a:lnTo>
                    <a:pt x="835215" y="1075016"/>
                  </a:lnTo>
                  <a:lnTo>
                    <a:pt x="835215" y="921067"/>
                  </a:lnTo>
                  <a:lnTo>
                    <a:pt x="859878" y="921067"/>
                  </a:lnTo>
                  <a:lnTo>
                    <a:pt x="859878" y="1078839"/>
                  </a:lnTo>
                  <a:lnTo>
                    <a:pt x="906056" y="1078839"/>
                  </a:lnTo>
                  <a:lnTo>
                    <a:pt x="906056" y="921067"/>
                  </a:lnTo>
                  <a:lnTo>
                    <a:pt x="906056" y="920813"/>
                  </a:lnTo>
                  <a:lnTo>
                    <a:pt x="906056" y="878738"/>
                  </a:lnTo>
                  <a:close/>
                </a:path>
                <a:path w="2310129" h="1082675">
                  <a:moveTo>
                    <a:pt x="906056" y="753567"/>
                  </a:moveTo>
                  <a:lnTo>
                    <a:pt x="859878" y="753567"/>
                  </a:lnTo>
                  <a:lnTo>
                    <a:pt x="859878" y="878293"/>
                  </a:lnTo>
                  <a:lnTo>
                    <a:pt x="906056" y="878293"/>
                  </a:lnTo>
                  <a:lnTo>
                    <a:pt x="906056" y="753567"/>
                  </a:lnTo>
                  <a:close/>
                </a:path>
                <a:path w="2310129" h="1082675">
                  <a:moveTo>
                    <a:pt x="1191907" y="294525"/>
                  </a:moveTo>
                  <a:lnTo>
                    <a:pt x="1187145" y="258610"/>
                  </a:lnTo>
                  <a:lnTo>
                    <a:pt x="1173213" y="229628"/>
                  </a:lnTo>
                  <a:lnTo>
                    <a:pt x="1150632" y="208267"/>
                  </a:lnTo>
                  <a:lnTo>
                    <a:pt x="1119924" y="195160"/>
                  </a:lnTo>
                  <a:lnTo>
                    <a:pt x="1144536" y="182968"/>
                  </a:lnTo>
                  <a:lnTo>
                    <a:pt x="1163586" y="164109"/>
                  </a:lnTo>
                  <a:lnTo>
                    <a:pt x="1175880" y="138988"/>
                  </a:lnTo>
                  <a:lnTo>
                    <a:pt x="1180249" y="107975"/>
                  </a:lnTo>
                  <a:lnTo>
                    <a:pt x="1171905" y="65011"/>
                  </a:lnTo>
                  <a:lnTo>
                    <a:pt x="1147737" y="30797"/>
                  </a:lnTo>
                  <a:lnTo>
                    <a:pt x="1109027" y="8166"/>
                  </a:lnTo>
                  <a:lnTo>
                    <a:pt x="1057059" y="0"/>
                  </a:lnTo>
                  <a:lnTo>
                    <a:pt x="1005382" y="8166"/>
                  </a:lnTo>
                  <a:lnTo>
                    <a:pt x="966825" y="30797"/>
                  </a:lnTo>
                  <a:lnTo>
                    <a:pt x="942721" y="65011"/>
                  </a:lnTo>
                  <a:lnTo>
                    <a:pt x="934389" y="107975"/>
                  </a:lnTo>
                  <a:lnTo>
                    <a:pt x="934389" y="118618"/>
                  </a:lnTo>
                  <a:lnTo>
                    <a:pt x="1013472" y="118618"/>
                  </a:lnTo>
                  <a:lnTo>
                    <a:pt x="1013472" y="113550"/>
                  </a:lnTo>
                  <a:lnTo>
                    <a:pt x="1016647" y="93484"/>
                  </a:lnTo>
                  <a:lnTo>
                    <a:pt x="1025575" y="78511"/>
                  </a:lnTo>
                  <a:lnTo>
                    <a:pt x="1039342" y="69138"/>
                  </a:lnTo>
                  <a:lnTo>
                    <a:pt x="1057059" y="65900"/>
                  </a:lnTo>
                  <a:lnTo>
                    <a:pt x="1074991" y="69138"/>
                  </a:lnTo>
                  <a:lnTo>
                    <a:pt x="1088745" y="78511"/>
                  </a:lnTo>
                  <a:lnTo>
                    <a:pt x="1097559" y="93484"/>
                  </a:lnTo>
                  <a:lnTo>
                    <a:pt x="1100658" y="113550"/>
                  </a:lnTo>
                  <a:lnTo>
                    <a:pt x="1097178" y="135801"/>
                  </a:lnTo>
                  <a:lnTo>
                    <a:pt x="1087285" y="151625"/>
                  </a:lnTo>
                  <a:lnTo>
                    <a:pt x="1071791" y="161099"/>
                  </a:lnTo>
                  <a:lnTo>
                    <a:pt x="1051483" y="164236"/>
                  </a:lnTo>
                  <a:lnTo>
                    <a:pt x="1016000" y="164236"/>
                  </a:lnTo>
                  <a:lnTo>
                    <a:pt x="1016000" y="228625"/>
                  </a:lnTo>
                  <a:lnTo>
                    <a:pt x="1051483" y="228625"/>
                  </a:lnTo>
                  <a:lnTo>
                    <a:pt x="1077087" y="232371"/>
                  </a:lnTo>
                  <a:lnTo>
                    <a:pt x="1095844" y="243763"/>
                  </a:lnTo>
                  <a:lnTo>
                    <a:pt x="1107376" y="263055"/>
                  </a:lnTo>
                  <a:lnTo>
                    <a:pt x="1111300" y="290461"/>
                  </a:lnTo>
                  <a:lnTo>
                    <a:pt x="1107389" y="315480"/>
                  </a:lnTo>
                  <a:lnTo>
                    <a:pt x="1096352" y="333933"/>
                  </a:lnTo>
                  <a:lnTo>
                    <a:pt x="1079220" y="345363"/>
                  </a:lnTo>
                  <a:lnTo>
                    <a:pt x="1057059" y="349275"/>
                  </a:lnTo>
                  <a:lnTo>
                    <a:pt x="1034973" y="345363"/>
                  </a:lnTo>
                  <a:lnTo>
                    <a:pt x="1018032" y="333933"/>
                  </a:lnTo>
                  <a:lnTo>
                    <a:pt x="1007160" y="315480"/>
                  </a:lnTo>
                  <a:lnTo>
                    <a:pt x="1003325" y="290461"/>
                  </a:lnTo>
                  <a:lnTo>
                    <a:pt x="1003325" y="284886"/>
                  </a:lnTo>
                  <a:lnTo>
                    <a:pt x="922223" y="284886"/>
                  </a:lnTo>
                  <a:lnTo>
                    <a:pt x="922223" y="294525"/>
                  </a:lnTo>
                  <a:lnTo>
                    <a:pt x="932091" y="344385"/>
                  </a:lnTo>
                  <a:lnTo>
                    <a:pt x="959789" y="382409"/>
                  </a:lnTo>
                  <a:lnTo>
                    <a:pt x="1002423" y="406654"/>
                  </a:lnTo>
                  <a:lnTo>
                    <a:pt x="1057059" y="415175"/>
                  </a:lnTo>
                  <a:lnTo>
                    <a:pt x="1112139" y="406654"/>
                  </a:lnTo>
                  <a:lnTo>
                    <a:pt x="1154709" y="382409"/>
                  </a:lnTo>
                  <a:lnTo>
                    <a:pt x="1182166" y="344385"/>
                  </a:lnTo>
                  <a:lnTo>
                    <a:pt x="1191907" y="294525"/>
                  </a:lnTo>
                  <a:close/>
                </a:path>
                <a:path w="2310129" h="1082675">
                  <a:moveTo>
                    <a:pt x="1218107" y="1042695"/>
                  </a:moveTo>
                  <a:lnTo>
                    <a:pt x="1024699" y="1042695"/>
                  </a:lnTo>
                  <a:lnTo>
                    <a:pt x="1024699" y="1023924"/>
                  </a:lnTo>
                  <a:lnTo>
                    <a:pt x="1214285" y="1023924"/>
                  </a:lnTo>
                  <a:lnTo>
                    <a:pt x="1214285" y="926477"/>
                  </a:lnTo>
                  <a:lnTo>
                    <a:pt x="977125" y="926477"/>
                  </a:lnTo>
                  <a:lnTo>
                    <a:pt x="977125" y="965454"/>
                  </a:lnTo>
                  <a:lnTo>
                    <a:pt x="1166710" y="965454"/>
                  </a:lnTo>
                  <a:lnTo>
                    <a:pt x="1166710" y="985304"/>
                  </a:lnTo>
                  <a:lnTo>
                    <a:pt x="977125" y="985304"/>
                  </a:lnTo>
                  <a:lnTo>
                    <a:pt x="977125" y="1082382"/>
                  </a:lnTo>
                  <a:lnTo>
                    <a:pt x="1218107" y="1082382"/>
                  </a:lnTo>
                  <a:lnTo>
                    <a:pt x="1218107" y="1042695"/>
                  </a:lnTo>
                  <a:close/>
                </a:path>
                <a:path w="2310129" h="1082675">
                  <a:moveTo>
                    <a:pt x="1258392" y="812038"/>
                  </a:moveTo>
                  <a:lnTo>
                    <a:pt x="1214285" y="812038"/>
                  </a:lnTo>
                  <a:lnTo>
                    <a:pt x="1214285" y="753567"/>
                  </a:lnTo>
                  <a:lnTo>
                    <a:pt x="1166710" y="753567"/>
                  </a:lnTo>
                  <a:lnTo>
                    <a:pt x="1166710" y="850303"/>
                  </a:lnTo>
                  <a:lnTo>
                    <a:pt x="1157693" y="855357"/>
                  </a:lnTo>
                  <a:lnTo>
                    <a:pt x="1146365" y="858888"/>
                  </a:lnTo>
                  <a:lnTo>
                    <a:pt x="1132090" y="860971"/>
                  </a:lnTo>
                  <a:lnTo>
                    <a:pt x="1114285" y="861644"/>
                  </a:lnTo>
                  <a:lnTo>
                    <a:pt x="1007338" y="861644"/>
                  </a:lnTo>
                  <a:lnTo>
                    <a:pt x="1007338" y="798931"/>
                  </a:lnTo>
                  <a:lnTo>
                    <a:pt x="1118793" y="798931"/>
                  </a:lnTo>
                  <a:lnTo>
                    <a:pt x="1118793" y="757466"/>
                  </a:lnTo>
                  <a:lnTo>
                    <a:pt x="960107" y="757466"/>
                  </a:lnTo>
                  <a:lnTo>
                    <a:pt x="960107" y="903097"/>
                  </a:lnTo>
                  <a:lnTo>
                    <a:pt x="1101432" y="903097"/>
                  </a:lnTo>
                  <a:lnTo>
                    <a:pt x="1125016" y="902233"/>
                  </a:lnTo>
                  <a:lnTo>
                    <a:pt x="1143190" y="899642"/>
                  </a:lnTo>
                  <a:lnTo>
                    <a:pt x="1156804" y="895324"/>
                  </a:lnTo>
                  <a:lnTo>
                    <a:pt x="1166710" y="889279"/>
                  </a:lnTo>
                  <a:lnTo>
                    <a:pt x="1166710" y="912660"/>
                  </a:lnTo>
                  <a:lnTo>
                    <a:pt x="1214285" y="912660"/>
                  </a:lnTo>
                  <a:lnTo>
                    <a:pt x="1214285" y="889279"/>
                  </a:lnTo>
                  <a:lnTo>
                    <a:pt x="1214285" y="861644"/>
                  </a:lnTo>
                  <a:lnTo>
                    <a:pt x="1214285" y="854557"/>
                  </a:lnTo>
                  <a:lnTo>
                    <a:pt x="1258392" y="854557"/>
                  </a:lnTo>
                  <a:lnTo>
                    <a:pt x="1258392" y="812038"/>
                  </a:lnTo>
                  <a:close/>
                </a:path>
                <a:path w="2310129" h="1082675">
                  <a:moveTo>
                    <a:pt x="1569897" y="755345"/>
                  </a:moveTo>
                  <a:lnTo>
                    <a:pt x="1523707" y="755345"/>
                  </a:lnTo>
                  <a:lnTo>
                    <a:pt x="1523707" y="878293"/>
                  </a:lnTo>
                  <a:lnTo>
                    <a:pt x="1493850" y="878293"/>
                  </a:lnTo>
                  <a:lnTo>
                    <a:pt x="1494193" y="872972"/>
                  </a:lnTo>
                  <a:lnTo>
                    <a:pt x="1494193" y="759244"/>
                  </a:lnTo>
                  <a:lnTo>
                    <a:pt x="1373708" y="759244"/>
                  </a:lnTo>
                  <a:lnTo>
                    <a:pt x="1373708" y="801408"/>
                  </a:lnTo>
                  <a:lnTo>
                    <a:pt x="1447673" y="801408"/>
                  </a:lnTo>
                  <a:lnTo>
                    <a:pt x="1447673" y="864120"/>
                  </a:lnTo>
                  <a:lnTo>
                    <a:pt x="1442351" y="920369"/>
                  </a:lnTo>
                  <a:lnTo>
                    <a:pt x="1427010" y="963904"/>
                  </a:lnTo>
                  <a:lnTo>
                    <a:pt x="1402549" y="995019"/>
                  </a:lnTo>
                  <a:lnTo>
                    <a:pt x="1369885" y="1013993"/>
                  </a:lnTo>
                  <a:lnTo>
                    <a:pt x="1369885" y="1061123"/>
                  </a:lnTo>
                  <a:lnTo>
                    <a:pt x="1417421" y="1040396"/>
                  </a:lnTo>
                  <a:lnTo>
                    <a:pt x="1452448" y="1009573"/>
                  </a:lnTo>
                  <a:lnTo>
                    <a:pt x="1476146" y="969441"/>
                  </a:lnTo>
                  <a:lnTo>
                    <a:pt x="1489684" y="920813"/>
                  </a:lnTo>
                  <a:lnTo>
                    <a:pt x="1523707" y="920813"/>
                  </a:lnTo>
                  <a:lnTo>
                    <a:pt x="1523707" y="1074940"/>
                  </a:lnTo>
                  <a:lnTo>
                    <a:pt x="1569897" y="1074940"/>
                  </a:lnTo>
                  <a:lnTo>
                    <a:pt x="1569897" y="920813"/>
                  </a:lnTo>
                  <a:lnTo>
                    <a:pt x="1569897" y="878293"/>
                  </a:lnTo>
                  <a:lnTo>
                    <a:pt x="1569897" y="755345"/>
                  </a:lnTo>
                  <a:close/>
                </a:path>
                <a:path w="2310129" h="1082675">
                  <a:moveTo>
                    <a:pt x="1636560" y="753567"/>
                  </a:moveTo>
                  <a:lnTo>
                    <a:pt x="1590382" y="753567"/>
                  </a:lnTo>
                  <a:lnTo>
                    <a:pt x="1590382" y="1078839"/>
                  </a:lnTo>
                  <a:lnTo>
                    <a:pt x="1636560" y="1078839"/>
                  </a:lnTo>
                  <a:lnTo>
                    <a:pt x="1636560" y="753567"/>
                  </a:lnTo>
                  <a:close/>
                </a:path>
                <a:path w="2310129" h="1082675">
                  <a:moveTo>
                    <a:pt x="1867369" y="1012583"/>
                  </a:moveTo>
                  <a:lnTo>
                    <a:pt x="1834019" y="988136"/>
                  </a:lnTo>
                  <a:lnTo>
                    <a:pt x="1804809" y="932167"/>
                  </a:lnTo>
                  <a:lnTo>
                    <a:pt x="1799310" y="874395"/>
                  </a:lnTo>
                  <a:lnTo>
                    <a:pt x="1799310" y="757466"/>
                  </a:lnTo>
                  <a:lnTo>
                    <a:pt x="1751736" y="757466"/>
                  </a:lnTo>
                  <a:lnTo>
                    <a:pt x="1751736" y="874395"/>
                  </a:lnTo>
                  <a:lnTo>
                    <a:pt x="1746224" y="932167"/>
                  </a:lnTo>
                  <a:lnTo>
                    <a:pt x="1731340" y="971397"/>
                  </a:lnTo>
                  <a:lnTo>
                    <a:pt x="1709547" y="996670"/>
                  </a:lnTo>
                  <a:lnTo>
                    <a:pt x="1683334" y="1012583"/>
                  </a:lnTo>
                  <a:lnTo>
                    <a:pt x="1683334" y="1057224"/>
                  </a:lnTo>
                  <a:lnTo>
                    <a:pt x="1711528" y="1046137"/>
                  </a:lnTo>
                  <a:lnTo>
                    <a:pt x="1737537" y="1030389"/>
                  </a:lnTo>
                  <a:lnTo>
                    <a:pt x="1759458" y="1010793"/>
                  </a:lnTo>
                  <a:lnTo>
                    <a:pt x="1775345" y="988136"/>
                  </a:lnTo>
                  <a:lnTo>
                    <a:pt x="1791385" y="1010640"/>
                  </a:lnTo>
                  <a:lnTo>
                    <a:pt x="1813280" y="1030249"/>
                  </a:lnTo>
                  <a:lnTo>
                    <a:pt x="1839214" y="1046086"/>
                  </a:lnTo>
                  <a:lnTo>
                    <a:pt x="1867369" y="1057224"/>
                  </a:lnTo>
                  <a:lnTo>
                    <a:pt x="1867369" y="1012583"/>
                  </a:lnTo>
                  <a:close/>
                </a:path>
                <a:path w="2310129" h="1082675">
                  <a:moveTo>
                    <a:pt x="1952777" y="753567"/>
                  </a:moveTo>
                  <a:lnTo>
                    <a:pt x="1905215" y="753567"/>
                  </a:lnTo>
                  <a:lnTo>
                    <a:pt x="1905215" y="1078839"/>
                  </a:lnTo>
                  <a:lnTo>
                    <a:pt x="1952777" y="1078839"/>
                  </a:lnTo>
                  <a:lnTo>
                    <a:pt x="1952777" y="753567"/>
                  </a:lnTo>
                  <a:close/>
                </a:path>
                <a:path w="2310129" h="1082675">
                  <a:moveTo>
                    <a:pt x="2271090" y="1038098"/>
                  </a:moveTo>
                  <a:lnTo>
                    <a:pt x="2075942" y="1038098"/>
                  </a:lnTo>
                  <a:lnTo>
                    <a:pt x="2075942" y="965098"/>
                  </a:lnTo>
                  <a:lnTo>
                    <a:pt x="2028367" y="965098"/>
                  </a:lnTo>
                  <a:lnTo>
                    <a:pt x="2028367" y="1080262"/>
                  </a:lnTo>
                  <a:lnTo>
                    <a:pt x="2271090" y="1080262"/>
                  </a:lnTo>
                  <a:lnTo>
                    <a:pt x="2271090" y="1038098"/>
                  </a:lnTo>
                  <a:close/>
                </a:path>
                <a:path w="2310129" h="1082675">
                  <a:moveTo>
                    <a:pt x="2309634" y="838606"/>
                  </a:moveTo>
                  <a:lnTo>
                    <a:pt x="2265527" y="838606"/>
                  </a:lnTo>
                  <a:lnTo>
                    <a:pt x="2265527" y="753567"/>
                  </a:lnTo>
                  <a:lnTo>
                    <a:pt x="2217953" y="753567"/>
                  </a:lnTo>
                  <a:lnTo>
                    <a:pt x="2217953" y="884313"/>
                  </a:lnTo>
                  <a:lnTo>
                    <a:pt x="2208936" y="889381"/>
                  </a:lnTo>
                  <a:lnTo>
                    <a:pt x="2197608" y="892911"/>
                  </a:lnTo>
                  <a:lnTo>
                    <a:pt x="2183333" y="894981"/>
                  </a:lnTo>
                  <a:lnTo>
                    <a:pt x="2165527" y="895654"/>
                  </a:lnTo>
                  <a:lnTo>
                    <a:pt x="2158581" y="895654"/>
                  </a:lnTo>
                  <a:lnTo>
                    <a:pt x="2160955" y="885012"/>
                  </a:lnTo>
                  <a:lnTo>
                    <a:pt x="2162441" y="873506"/>
                  </a:lnTo>
                  <a:lnTo>
                    <a:pt x="2163216" y="861479"/>
                  </a:lnTo>
                  <a:lnTo>
                    <a:pt x="2163394" y="851725"/>
                  </a:lnTo>
                  <a:lnTo>
                    <a:pt x="2163445" y="798931"/>
                  </a:lnTo>
                  <a:lnTo>
                    <a:pt x="2190877" y="798931"/>
                  </a:lnTo>
                  <a:lnTo>
                    <a:pt x="2190877" y="757466"/>
                  </a:lnTo>
                  <a:lnTo>
                    <a:pt x="2116912" y="757466"/>
                  </a:lnTo>
                  <a:lnTo>
                    <a:pt x="2116912" y="798931"/>
                  </a:lnTo>
                  <a:lnTo>
                    <a:pt x="2116912" y="851725"/>
                  </a:lnTo>
                  <a:lnTo>
                    <a:pt x="2116759" y="863371"/>
                  </a:lnTo>
                  <a:lnTo>
                    <a:pt x="2116213" y="874750"/>
                  </a:lnTo>
                  <a:lnTo>
                    <a:pt x="2115159" y="885596"/>
                  </a:lnTo>
                  <a:lnTo>
                    <a:pt x="2113445" y="895654"/>
                  </a:lnTo>
                  <a:lnTo>
                    <a:pt x="2080806" y="895654"/>
                  </a:lnTo>
                  <a:lnTo>
                    <a:pt x="2080806" y="798931"/>
                  </a:lnTo>
                  <a:lnTo>
                    <a:pt x="2116912" y="798931"/>
                  </a:lnTo>
                  <a:lnTo>
                    <a:pt x="2116912" y="757466"/>
                  </a:lnTo>
                  <a:lnTo>
                    <a:pt x="2007539" y="757466"/>
                  </a:lnTo>
                  <a:lnTo>
                    <a:pt x="2007539" y="798931"/>
                  </a:lnTo>
                  <a:lnTo>
                    <a:pt x="2034616" y="798931"/>
                  </a:lnTo>
                  <a:lnTo>
                    <a:pt x="2034616" y="895654"/>
                  </a:lnTo>
                  <a:lnTo>
                    <a:pt x="2004060" y="895654"/>
                  </a:lnTo>
                  <a:lnTo>
                    <a:pt x="2004060" y="937107"/>
                  </a:lnTo>
                  <a:lnTo>
                    <a:pt x="2152675" y="937107"/>
                  </a:lnTo>
                  <a:lnTo>
                    <a:pt x="2176259" y="936244"/>
                  </a:lnTo>
                  <a:lnTo>
                    <a:pt x="2194433" y="933653"/>
                  </a:lnTo>
                  <a:lnTo>
                    <a:pt x="2208047" y="929335"/>
                  </a:lnTo>
                  <a:lnTo>
                    <a:pt x="2217953" y="923290"/>
                  </a:lnTo>
                  <a:lnTo>
                    <a:pt x="2217953" y="981760"/>
                  </a:lnTo>
                  <a:lnTo>
                    <a:pt x="2265527" y="981760"/>
                  </a:lnTo>
                  <a:lnTo>
                    <a:pt x="2265527" y="923290"/>
                  </a:lnTo>
                  <a:lnTo>
                    <a:pt x="2265527" y="880770"/>
                  </a:lnTo>
                  <a:lnTo>
                    <a:pt x="2309634" y="880770"/>
                  </a:lnTo>
                  <a:lnTo>
                    <a:pt x="2309634" y="838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46" y="2592408"/>
              <a:ext cx="149694" cy="1496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41940" y="2494622"/>
              <a:ext cx="3492500" cy="345440"/>
            </a:xfrm>
            <a:custGeom>
              <a:avLst/>
              <a:gdLst/>
              <a:ahLst/>
              <a:cxnLst/>
              <a:rect l="l" t="t" r="r" b="b"/>
              <a:pathLst>
                <a:path w="3492500" h="345439">
                  <a:moveTo>
                    <a:pt x="171932" y="166636"/>
                  </a:moveTo>
                  <a:lnTo>
                    <a:pt x="163525" y="136855"/>
                  </a:lnTo>
                  <a:lnTo>
                    <a:pt x="146164" y="115049"/>
                  </a:lnTo>
                  <a:lnTo>
                    <a:pt x="120599" y="101650"/>
                  </a:lnTo>
                  <a:lnTo>
                    <a:pt x="87553" y="97091"/>
                  </a:lnTo>
                  <a:lnTo>
                    <a:pt x="49149" y="103962"/>
                  </a:lnTo>
                  <a:lnTo>
                    <a:pt x="21805" y="124053"/>
                  </a:lnTo>
                  <a:lnTo>
                    <a:pt x="5435" y="156514"/>
                  </a:lnTo>
                  <a:lnTo>
                    <a:pt x="0" y="200533"/>
                  </a:lnTo>
                  <a:lnTo>
                    <a:pt x="5435" y="244551"/>
                  </a:lnTo>
                  <a:lnTo>
                    <a:pt x="21805" y="277012"/>
                  </a:lnTo>
                  <a:lnTo>
                    <a:pt x="49149" y="297103"/>
                  </a:lnTo>
                  <a:lnTo>
                    <a:pt x="87553" y="303974"/>
                  </a:lnTo>
                  <a:lnTo>
                    <a:pt x="120599" y="299415"/>
                  </a:lnTo>
                  <a:lnTo>
                    <a:pt x="146164" y="286016"/>
                  </a:lnTo>
                  <a:lnTo>
                    <a:pt x="163525" y="264210"/>
                  </a:lnTo>
                  <a:lnTo>
                    <a:pt x="171932" y="234429"/>
                  </a:lnTo>
                  <a:lnTo>
                    <a:pt x="132397" y="234429"/>
                  </a:lnTo>
                  <a:lnTo>
                    <a:pt x="128066" y="250101"/>
                  </a:lnTo>
                  <a:lnTo>
                    <a:pt x="118986" y="261874"/>
                  </a:lnTo>
                  <a:lnTo>
                    <a:pt x="105384" y="269278"/>
                  </a:lnTo>
                  <a:lnTo>
                    <a:pt x="87553" y="271856"/>
                  </a:lnTo>
                  <a:lnTo>
                    <a:pt x="64655" y="266865"/>
                  </a:lnTo>
                  <a:lnTo>
                    <a:pt x="49733" y="252615"/>
                  </a:lnTo>
                  <a:lnTo>
                    <a:pt x="41630" y="230149"/>
                  </a:lnTo>
                  <a:lnTo>
                    <a:pt x="39192" y="200533"/>
                  </a:lnTo>
                  <a:lnTo>
                    <a:pt x="41630" y="170916"/>
                  </a:lnTo>
                  <a:lnTo>
                    <a:pt x="49733" y="148463"/>
                  </a:lnTo>
                  <a:lnTo>
                    <a:pt x="64655" y="134200"/>
                  </a:lnTo>
                  <a:lnTo>
                    <a:pt x="87553" y="129222"/>
                  </a:lnTo>
                  <a:lnTo>
                    <a:pt x="105384" y="131787"/>
                  </a:lnTo>
                  <a:lnTo>
                    <a:pt x="118986" y="139192"/>
                  </a:lnTo>
                  <a:lnTo>
                    <a:pt x="128066" y="150964"/>
                  </a:lnTo>
                  <a:lnTo>
                    <a:pt x="132397" y="166636"/>
                  </a:lnTo>
                  <a:lnTo>
                    <a:pt x="171932" y="166636"/>
                  </a:lnTo>
                  <a:close/>
                </a:path>
                <a:path w="3492500" h="345439">
                  <a:moveTo>
                    <a:pt x="344817" y="244309"/>
                  </a:moveTo>
                  <a:lnTo>
                    <a:pt x="329768" y="204203"/>
                  </a:lnTo>
                  <a:lnTo>
                    <a:pt x="282676" y="183946"/>
                  </a:lnTo>
                  <a:lnTo>
                    <a:pt x="258699" y="179057"/>
                  </a:lnTo>
                  <a:lnTo>
                    <a:pt x="241731" y="174282"/>
                  </a:lnTo>
                  <a:lnTo>
                    <a:pt x="231648" y="166916"/>
                  </a:lnTo>
                  <a:lnTo>
                    <a:pt x="228307" y="154279"/>
                  </a:lnTo>
                  <a:lnTo>
                    <a:pt x="230555" y="144246"/>
                  </a:lnTo>
                  <a:lnTo>
                    <a:pt x="237223" y="135928"/>
                  </a:lnTo>
                  <a:lnTo>
                    <a:pt x="248272" y="130251"/>
                  </a:lnTo>
                  <a:lnTo>
                    <a:pt x="263613" y="128155"/>
                  </a:lnTo>
                  <a:lnTo>
                    <a:pt x="278752" y="130263"/>
                  </a:lnTo>
                  <a:lnTo>
                    <a:pt x="289699" y="135966"/>
                  </a:lnTo>
                  <a:lnTo>
                    <a:pt x="296329" y="144399"/>
                  </a:lnTo>
                  <a:lnTo>
                    <a:pt x="298564" y="154635"/>
                  </a:lnTo>
                  <a:lnTo>
                    <a:pt x="298564" y="159575"/>
                  </a:lnTo>
                  <a:lnTo>
                    <a:pt x="337400" y="159575"/>
                  </a:lnTo>
                  <a:lnTo>
                    <a:pt x="337400" y="154990"/>
                  </a:lnTo>
                  <a:lnTo>
                    <a:pt x="332384" y="131343"/>
                  </a:lnTo>
                  <a:lnTo>
                    <a:pt x="317855" y="113068"/>
                  </a:lnTo>
                  <a:lnTo>
                    <a:pt x="294652" y="101269"/>
                  </a:lnTo>
                  <a:lnTo>
                    <a:pt x="263613" y="97091"/>
                  </a:lnTo>
                  <a:lnTo>
                    <a:pt x="232422" y="101371"/>
                  </a:lnTo>
                  <a:lnTo>
                    <a:pt x="209245" y="113334"/>
                  </a:lnTo>
                  <a:lnTo>
                    <a:pt x="194805" y="131648"/>
                  </a:lnTo>
                  <a:lnTo>
                    <a:pt x="189826" y="154990"/>
                  </a:lnTo>
                  <a:lnTo>
                    <a:pt x="193522" y="176796"/>
                  </a:lnTo>
                  <a:lnTo>
                    <a:pt x="204876" y="193294"/>
                  </a:lnTo>
                  <a:lnTo>
                    <a:pt x="224231" y="205041"/>
                  </a:lnTo>
                  <a:lnTo>
                    <a:pt x="251968" y="212534"/>
                  </a:lnTo>
                  <a:lnTo>
                    <a:pt x="275450" y="217563"/>
                  </a:lnTo>
                  <a:lnTo>
                    <a:pt x="292341" y="223126"/>
                  </a:lnTo>
                  <a:lnTo>
                    <a:pt x="302552" y="231597"/>
                  </a:lnTo>
                  <a:lnTo>
                    <a:pt x="305981" y="245376"/>
                  </a:lnTo>
                  <a:lnTo>
                    <a:pt x="303136" y="256679"/>
                  </a:lnTo>
                  <a:lnTo>
                    <a:pt x="295122" y="265366"/>
                  </a:lnTo>
                  <a:lnTo>
                    <a:pt x="282752" y="270941"/>
                  </a:lnTo>
                  <a:lnTo>
                    <a:pt x="266788" y="272910"/>
                  </a:lnTo>
                  <a:lnTo>
                    <a:pt x="250634" y="270979"/>
                  </a:lnTo>
                  <a:lnTo>
                    <a:pt x="238150" y="265366"/>
                  </a:lnTo>
                  <a:lnTo>
                    <a:pt x="230098" y="256374"/>
                  </a:lnTo>
                  <a:lnTo>
                    <a:pt x="227253" y="244309"/>
                  </a:lnTo>
                  <a:lnTo>
                    <a:pt x="227253" y="238658"/>
                  </a:lnTo>
                  <a:lnTo>
                    <a:pt x="188417" y="238658"/>
                  </a:lnTo>
                  <a:lnTo>
                    <a:pt x="188417" y="244309"/>
                  </a:lnTo>
                  <a:lnTo>
                    <a:pt x="194005" y="268236"/>
                  </a:lnTo>
                  <a:lnTo>
                    <a:pt x="209867" y="287121"/>
                  </a:lnTo>
                  <a:lnTo>
                    <a:pt x="234581" y="299516"/>
                  </a:lnTo>
                  <a:lnTo>
                    <a:pt x="266788" y="303974"/>
                  </a:lnTo>
                  <a:lnTo>
                    <a:pt x="299097" y="299427"/>
                  </a:lnTo>
                  <a:lnTo>
                    <a:pt x="323684" y="286854"/>
                  </a:lnTo>
                  <a:lnTo>
                    <a:pt x="339331" y="267931"/>
                  </a:lnTo>
                  <a:lnTo>
                    <a:pt x="344817" y="244309"/>
                  </a:lnTo>
                  <a:close/>
                </a:path>
                <a:path w="3492500" h="345439">
                  <a:moveTo>
                    <a:pt x="518401" y="244309"/>
                  </a:moveTo>
                  <a:lnTo>
                    <a:pt x="503351" y="204203"/>
                  </a:lnTo>
                  <a:lnTo>
                    <a:pt x="456260" y="183946"/>
                  </a:lnTo>
                  <a:lnTo>
                    <a:pt x="432282" y="179057"/>
                  </a:lnTo>
                  <a:lnTo>
                    <a:pt x="415315" y="174282"/>
                  </a:lnTo>
                  <a:lnTo>
                    <a:pt x="405231" y="166916"/>
                  </a:lnTo>
                  <a:lnTo>
                    <a:pt x="401891" y="154279"/>
                  </a:lnTo>
                  <a:lnTo>
                    <a:pt x="404139" y="144246"/>
                  </a:lnTo>
                  <a:lnTo>
                    <a:pt x="410806" y="135928"/>
                  </a:lnTo>
                  <a:lnTo>
                    <a:pt x="421855" y="130251"/>
                  </a:lnTo>
                  <a:lnTo>
                    <a:pt x="437197" y="128155"/>
                  </a:lnTo>
                  <a:lnTo>
                    <a:pt x="452348" y="130263"/>
                  </a:lnTo>
                  <a:lnTo>
                    <a:pt x="463283" y="135966"/>
                  </a:lnTo>
                  <a:lnTo>
                    <a:pt x="469925" y="144399"/>
                  </a:lnTo>
                  <a:lnTo>
                    <a:pt x="472147" y="154635"/>
                  </a:lnTo>
                  <a:lnTo>
                    <a:pt x="472147" y="159575"/>
                  </a:lnTo>
                  <a:lnTo>
                    <a:pt x="510984" y="159575"/>
                  </a:lnTo>
                  <a:lnTo>
                    <a:pt x="510984" y="154990"/>
                  </a:lnTo>
                  <a:lnTo>
                    <a:pt x="505968" y="131343"/>
                  </a:lnTo>
                  <a:lnTo>
                    <a:pt x="491439" y="113068"/>
                  </a:lnTo>
                  <a:lnTo>
                    <a:pt x="468236" y="101269"/>
                  </a:lnTo>
                  <a:lnTo>
                    <a:pt x="437197" y="97091"/>
                  </a:lnTo>
                  <a:lnTo>
                    <a:pt x="406006" y="101371"/>
                  </a:lnTo>
                  <a:lnTo>
                    <a:pt x="382828" y="113334"/>
                  </a:lnTo>
                  <a:lnTo>
                    <a:pt x="368388" y="131648"/>
                  </a:lnTo>
                  <a:lnTo>
                    <a:pt x="363410" y="154990"/>
                  </a:lnTo>
                  <a:lnTo>
                    <a:pt x="367118" y="176796"/>
                  </a:lnTo>
                  <a:lnTo>
                    <a:pt x="378460" y="193294"/>
                  </a:lnTo>
                  <a:lnTo>
                    <a:pt x="397814" y="205041"/>
                  </a:lnTo>
                  <a:lnTo>
                    <a:pt x="425551" y="212534"/>
                  </a:lnTo>
                  <a:lnTo>
                    <a:pt x="449033" y="217563"/>
                  </a:lnTo>
                  <a:lnTo>
                    <a:pt x="465924" y="223126"/>
                  </a:lnTo>
                  <a:lnTo>
                    <a:pt x="476148" y="231597"/>
                  </a:lnTo>
                  <a:lnTo>
                    <a:pt x="479564" y="245376"/>
                  </a:lnTo>
                  <a:lnTo>
                    <a:pt x="476719" y="256679"/>
                  </a:lnTo>
                  <a:lnTo>
                    <a:pt x="468706" y="265366"/>
                  </a:lnTo>
                  <a:lnTo>
                    <a:pt x="456336" y="270941"/>
                  </a:lnTo>
                  <a:lnTo>
                    <a:pt x="440385" y="272910"/>
                  </a:lnTo>
                  <a:lnTo>
                    <a:pt x="424218" y="270979"/>
                  </a:lnTo>
                  <a:lnTo>
                    <a:pt x="411734" y="265366"/>
                  </a:lnTo>
                  <a:lnTo>
                    <a:pt x="403694" y="256374"/>
                  </a:lnTo>
                  <a:lnTo>
                    <a:pt x="400837" y="244309"/>
                  </a:lnTo>
                  <a:lnTo>
                    <a:pt x="400837" y="238658"/>
                  </a:lnTo>
                  <a:lnTo>
                    <a:pt x="362000" y="238658"/>
                  </a:lnTo>
                  <a:lnTo>
                    <a:pt x="362000" y="244309"/>
                  </a:lnTo>
                  <a:lnTo>
                    <a:pt x="367588" y="268236"/>
                  </a:lnTo>
                  <a:lnTo>
                    <a:pt x="383451" y="287121"/>
                  </a:lnTo>
                  <a:lnTo>
                    <a:pt x="408178" y="299516"/>
                  </a:lnTo>
                  <a:lnTo>
                    <a:pt x="440385" y="303974"/>
                  </a:lnTo>
                  <a:lnTo>
                    <a:pt x="472681" y="299427"/>
                  </a:lnTo>
                  <a:lnTo>
                    <a:pt x="497268" y="286854"/>
                  </a:lnTo>
                  <a:lnTo>
                    <a:pt x="512914" y="267931"/>
                  </a:lnTo>
                  <a:lnTo>
                    <a:pt x="518401" y="244309"/>
                  </a:lnTo>
                  <a:close/>
                </a:path>
                <a:path w="3492500" h="345439">
                  <a:moveTo>
                    <a:pt x="817803" y="142278"/>
                  </a:moveTo>
                  <a:lnTo>
                    <a:pt x="777265" y="122161"/>
                  </a:lnTo>
                  <a:lnTo>
                    <a:pt x="753503" y="88912"/>
                  </a:lnTo>
                  <a:lnTo>
                    <a:pt x="748245" y="53314"/>
                  </a:lnTo>
                  <a:lnTo>
                    <a:pt x="748245" y="37426"/>
                  </a:lnTo>
                  <a:lnTo>
                    <a:pt x="811796" y="37426"/>
                  </a:lnTo>
                  <a:lnTo>
                    <a:pt x="811796" y="4241"/>
                  </a:lnTo>
                  <a:lnTo>
                    <a:pt x="646569" y="4241"/>
                  </a:lnTo>
                  <a:lnTo>
                    <a:pt x="646569" y="37426"/>
                  </a:lnTo>
                  <a:lnTo>
                    <a:pt x="710120" y="37426"/>
                  </a:lnTo>
                  <a:lnTo>
                    <a:pt x="710120" y="53314"/>
                  </a:lnTo>
                  <a:lnTo>
                    <a:pt x="705015" y="89801"/>
                  </a:lnTo>
                  <a:lnTo>
                    <a:pt x="690740" y="117043"/>
                  </a:lnTo>
                  <a:lnTo>
                    <a:pt x="668858" y="135534"/>
                  </a:lnTo>
                  <a:lnTo>
                    <a:pt x="640918" y="145808"/>
                  </a:lnTo>
                  <a:lnTo>
                    <a:pt x="640918" y="180416"/>
                  </a:lnTo>
                  <a:lnTo>
                    <a:pt x="668870" y="172351"/>
                  </a:lnTo>
                  <a:lnTo>
                    <a:pt x="693737" y="159092"/>
                  </a:lnTo>
                  <a:lnTo>
                    <a:pt x="714451" y="141935"/>
                  </a:lnTo>
                  <a:lnTo>
                    <a:pt x="729881" y="122161"/>
                  </a:lnTo>
                  <a:lnTo>
                    <a:pt x="745210" y="141122"/>
                  </a:lnTo>
                  <a:lnTo>
                    <a:pt x="765632" y="156845"/>
                  </a:lnTo>
                  <a:lnTo>
                    <a:pt x="790155" y="168732"/>
                  </a:lnTo>
                  <a:lnTo>
                    <a:pt x="817803" y="176174"/>
                  </a:lnTo>
                  <a:lnTo>
                    <a:pt x="817803" y="142278"/>
                  </a:lnTo>
                  <a:close/>
                </a:path>
                <a:path w="3492500" h="345439">
                  <a:moveTo>
                    <a:pt x="905357" y="206184"/>
                  </a:moveTo>
                  <a:lnTo>
                    <a:pt x="662101" y="206184"/>
                  </a:lnTo>
                  <a:lnTo>
                    <a:pt x="662101" y="239725"/>
                  </a:lnTo>
                  <a:lnTo>
                    <a:pt x="866876" y="239725"/>
                  </a:lnTo>
                  <a:lnTo>
                    <a:pt x="866876" y="325869"/>
                  </a:lnTo>
                  <a:lnTo>
                    <a:pt x="905357" y="325869"/>
                  </a:lnTo>
                  <a:lnTo>
                    <a:pt x="905357" y="206184"/>
                  </a:lnTo>
                  <a:close/>
                </a:path>
                <a:path w="3492500" h="345439">
                  <a:moveTo>
                    <a:pt x="905357" y="355"/>
                  </a:moveTo>
                  <a:lnTo>
                    <a:pt x="866876" y="355"/>
                  </a:lnTo>
                  <a:lnTo>
                    <a:pt x="866876" y="69900"/>
                  </a:lnTo>
                  <a:lnTo>
                    <a:pt x="800849" y="69900"/>
                  </a:lnTo>
                  <a:lnTo>
                    <a:pt x="800849" y="103085"/>
                  </a:lnTo>
                  <a:lnTo>
                    <a:pt x="866876" y="103085"/>
                  </a:lnTo>
                  <a:lnTo>
                    <a:pt x="866876" y="185356"/>
                  </a:lnTo>
                  <a:lnTo>
                    <a:pt x="905357" y="185356"/>
                  </a:lnTo>
                  <a:lnTo>
                    <a:pt x="905357" y="355"/>
                  </a:lnTo>
                  <a:close/>
                </a:path>
                <a:path w="3492500" h="345439">
                  <a:moveTo>
                    <a:pt x="1237107" y="269024"/>
                  </a:moveTo>
                  <a:lnTo>
                    <a:pt x="1211338" y="225958"/>
                  </a:lnTo>
                  <a:lnTo>
                    <a:pt x="1198981" y="220675"/>
                  </a:lnTo>
                  <a:lnTo>
                    <a:pt x="1198981" y="261962"/>
                  </a:lnTo>
                  <a:lnTo>
                    <a:pt x="1198981" y="276085"/>
                  </a:lnTo>
                  <a:lnTo>
                    <a:pt x="1157058" y="295021"/>
                  </a:lnTo>
                  <a:lnTo>
                    <a:pt x="1107897" y="297624"/>
                  </a:lnTo>
                  <a:lnTo>
                    <a:pt x="1081024" y="297002"/>
                  </a:lnTo>
                  <a:lnTo>
                    <a:pt x="1040917" y="291515"/>
                  </a:lnTo>
                  <a:lnTo>
                    <a:pt x="1016800" y="276085"/>
                  </a:lnTo>
                  <a:lnTo>
                    <a:pt x="1016800" y="261962"/>
                  </a:lnTo>
                  <a:lnTo>
                    <a:pt x="1058684" y="243027"/>
                  </a:lnTo>
                  <a:lnTo>
                    <a:pt x="1107897" y="240423"/>
                  </a:lnTo>
                  <a:lnTo>
                    <a:pt x="1134757" y="241058"/>
                  </a:lnTo>
                  <a:lnTo>
                    <a:pt x="1174711" y="246532"/>
                  </a:lnTo>
                  <a:lnTo>
                    <a:pt x="1198981" y="261962"/>
                  </a:lnTo>
                  <a:lnTo>
                    <a:pt x="1198981" y="220675"/>
                  </a:lnTo>
                  <a:lnTo>
                    <a:pt x="1192237" y="217779"/>
                  </a:lnTo>
                  <a:lnTo>
                    <a:pt x="1168488" y="212178"/>
                  </a:lnTo>
                  <a:lnTo>
                    <a:pt x="1140294" y="208978"/>
                  </a:lnTo>
                  <a:lnTo>
                    <a:pt x="1107897" y="207949"/>
                  </a:lnTo>
                  <a:lnTo>
                    <a:pt x="1075588" y="208978"/>
                  </a:lnTo>
                  <a:lnTo>
                    <a:pt x="1023289" y="217779"/>
                  </a:lnTo>
                  <a:lnTo>
                    <a:pt x="984986" y="243789"/>
                  </a:lnTo>
                  <a:lnTo>
                    <a:pt x="978319" y="269024"/>
                  </a:lnTo>
                  <a:lnTo>
                    <a:pt x="980008" y="282702"/>
                  </a:lnTo>
                  <a:lnTo>
                    <a:pt x="1023289" y="320217"/>
                  </a:lnTo>
                  <a:lnTo>
                    <a:pt x="1075588" y="328777"/>
                  </a:lnTo>
                  <a:lnTo>
                    <a:pt x="1107897" y="329755"/>
                  </a:lnTo>
                  <a:lnTo>
                    <a:pt x="1140294" y="328777"/>
                  </a:lnTo>
                  <a:lnTo>
                    <a:pt x="1192237" y="320217"/>
                  </a:lnTo>
                  <a:lnTo>
                    <a:pt x="1227658" y="297624"/>
                  </a:lnTo>
                  <a:lnTo>
                    <a:pt x="1235417" y="282702"/>
                  </a:lnTo>
                  <a:lnTo>
                    <a:pt x="1237107" y="269024"/>
                  </a:lnTo>
                  <a:close/>
                </a:path>
                <a:path w="3492500" h="345439">
                  <a:moveTo>
                    <a:pt x="1251585" y="149339"/>
                  </a:moveTo>
                  <a:lnTo>
                    <a:pt x="1184503" y="149339"/>
                  </a:lnTo>
                  <a:lnTo>
                    <a:pt x="1184503" y="120396"/>
                  </a:lnTo>
                  <a:lnTo>
                    <a:pt x="1184503" y="114033"/>
                  </a:lnTo>
                  <a:lnTo>
                    <a:pt x="1225638" y="92354"/>
                  </a:lnTo>
                  <a:lnTo>
                    <a:pt x="1227759" y="89319"/>
                  </a:lnTo>
                  <a:lnTo>
                    <a:pt x="1231950" y="83362"/>
                  </a:lnTo>
                  <a:lnTo>
                    <a:pt x="1235798" y="72859"/>
                  </a:lnTo>
                  <a:lnTo>
                    <a:pt x="1237107" y="60718"/>
                  </a:lnTo>
                  <a:lnTo>
                    <a:pt x="1235798" y="48793"/>
                  </a:lnTo>
                  <a:lnTo>
                    <a:pt x="1198981" y="12242"/>
                  </a:lnTo>
                  <a:lnTo>
                    <a:pt x="1198981" y="54368"/>
                  </a:lnTo>
                  <a:lnTo>
                    <a:pt x="1198981" y="67081"/>
                  </a:lnTo>
                  <a:lnTo>
                    <a:pt x="1158240" y="86360"/>
                  </a:lnTo>
                  <a:lnTo>
                    <a:pt x="1146721" y="87490"/>
                  </a:lnTo>
                  <a:lnTo>
                    <a:pt x="1146721" y="120396"/>
                  </a:lnTo>
                  <a:lnTo>
                    <a:pt x="1146721" y="149339"/>
                  </a:lnTo>
                  <a:lnTo>
                    <a:pt x="1069759" y="149339"/>
                  </a:lnTo>
                  <a:lnTo>
                    <a:pt x="1069759" y="120396"/>
                  </a:lnTo>
                  <a:lnTo>
                    <a:pt x="1078890" y="121056"/>
                  </a:lnTo>
                  <a:lnTo>
                    <a:pt x="1088301" y="121488"/>
                  </a:lnTo>
                  <a:lnTo>
                    <a:pt x="1097965" y="121729"/>
                  </a:lnTo>
                  <a:lnTo>
                    <a:pt x="1107897" y="121805"/>
                  </a:lnTo>
                  <a:lnTo>
                    <a:pt x="1118082" y="121729"/>
                  </a:lnTo>
                  <a:lnTo>
                    <a:pt x="1127975" y="121488"/>
                  </a:lnTo>
                  <a:lnTo>
                    <a:pt x="1137526" y="121056"/>
                  </a:lnTo>
                  <a:lnTo>
                    <a:pt x="1146721" y="120396"/>
                  </a:lnTo>
                  <a:lnTo>
                    <a:pt x="1146721" y="87490"/>
                  </a:lnTo>
                  <a:lnTo>
                    <a:pt x="1135138" y="88620"/>
                  </a:lnTo>
                  <a:lnTo>
                    <a:pt x="1107897" y="89319"/>
                  </a:lnTo>
                  <a:lnTo>
                    <a:pt x="1057363" y="86360"/>
                  </a:lnTo>
                  <a:lnTo>
                    <a:pt x="1019975" y="72377"/>
                  </a:lnTo>
                  <a:lnTo>
                    <a:pt x="1016800" y="67081"/>
                  </a:lnTo>
                  <a:lnTo>
                    <a:pt x="1016800" y="54368"/>
                  </a:lnTo>
                  <a:lnTo>
                    <a:pt x="1057363" y="35433"/>
                  </a:lnTo>
                  <a:lnTo>
                    <a:pt x="1107897" y="32486"/>
                  </a:lnTo>
                  <a:lnTo>
                    <a:pt x="1135138" y="33185"/>
                  </a:lnTo>
                  <a:lnTo>
                    <a:pt x="1176655" y="39484"/>
                  </a:lnTo>
                  <a:lnTo>
                    <a:pt x="1198981" y="54368"/>
                  </a:lnTo>
                  <a:lnTo>
                    <a:pt x="1198981" y="12242"/>
                  </a:lnTo>
                  <a:lnTo>
                    <a:pt x="1197203" y="11315"/>
                  </a:lnTo>
                  <a:lnTo>
                    <a:pt x="1171841" y="4673"/>
                  </a:lnTo>
                  <a:lnTo>
                    <a:pt x="1141768" y="1079"/>
                  </a:lnTo>
                  <a:lnTo>
                    <a:pt x="1107897" y="0"/>
                  </a:lnTo>
                  <a:lnTo>
                    <a:pt x="1073861" y="1079"/>
                  </a:lnTo>
                  <a:lnTo>
                    <a:pt x="1018374" y="11315"/>
                  </a:lnTo>
                  <a:lnTo>
                    <a:pt x="983488" y="38354"/>
                  </a:lnTo>
                  <a:lnTo>
                    <a:pt x="978319" y="60718"/>
                  </a:lnTo>
                  <a:lnTo>
                    <a:pt x="979627" y="72859"/>
                  </a:lnTo>
                  <a:lnTo>
                    <a:pt x="1005433" y="104355"/>
                  </a:lnTo>
                  <a:lnTo>
                    <a:pt x="1031989" y="114388"/>
                  </a:lnTo>
                  <a:lnTo>
                    <a:pt x="1031989" y="149339"/>
                  </a:lnTo>
                  <a:lnTo>
                    <a:pt x="963142" y="149339"/>
                  </a:lnTo>
                  <a:lnTo>
                    <a:pt x="963142" y="182181"/>
                  </a:lnTo>
                  <a:lnTo>
                    <a:pt x="1251585" y="182181"/>
                  </a:lnTo>
                  <a:lnTo>
                    <a:pt x="1251585" y="149339"/>
                  </a:lnTo>
                  <a:close/>
                </a:path>
                <a:path w="3492500" h="345439">
                  <a:moveTo>
                    <a:pt x="1341145" y="252780"/>
                  </a:moveTo>
                  <a:lnTo>
                    <a:pt x="1297711" y="252780"/>
                  </a:lnTo>
                  <a:lnTo>
                    <a:pt x="1297711" y="299389"/>
                  </a:lnTo>
                  <a:lnTo>
                    <a:pt x="1319250" y="299389"/>
                  </a:lnTo>
                  <a:lnTo>
                    <a:pt x="1317853" y="310527"/>
                  </a:lnTo>
                  <a:lnTo>
                    <a:pt x="1313599" y="318541"/>
                  </a:lnTo>
                  <a:lnTo>
                    <a:pt x="1306449" y="323519"/>
                  </a:lnTo>
                  <a:lnTo>
                    <a:pt x="1296301" y="325513"/>
                  </a:lnTo>
                  <a:lnTo>
                    <a:pt x="1296301" y="344932"/>
                  </a:lnTo>
                  <a:lnTo>
                    <a:pt x="1315377" y="341045"/>
                  </a:lnTo>
                  <a:lnTo>
                    <a:pt x="1329448" y="332663"/>
                  </a:lnTo>
                  <a:lnTo>
                    <a:pt x="1338160" y="319913"/>
                  </a:lnTo>
                  <a:lnTo>
                    <a:pt x="1341145" y="302920"/>
                  </a:lnTo>
                  <a:lnTo>
                    <a:pt x="1341145" y="252780"/>
                  </a:lnTo>
                  <a:close/>
                </a:path>
                <a:path w="3492500" h="345439">
                  <a:moveTo>
                    <a:pt x="1747418" y="4241"/>
                  </a:moveTo>
                  <a:lnTo>
                    <a:pt x="1494269" y="4241"/>
                  </a:lnTo>
                  <a:lnTo>
                    <a:pt x="1494269" y="37782"/>
                  </a:lnTo>
                  <a:lnTo>
                    <a:pt x="1708924" y="37782"/>
                  </a:lnTo>
                  <a:lnTo>
                    <a:pt x="1708924" y="80137"/>
                  </a:lnTo>
                  <a:lnTo>
                    <a:pt x="1708569" y="101142"/>
                  </a:lnTo>
                  <a:lnTo>
                    <a:pt x="1707388" y="122593"/>
                  </a:lnTo>
                  <a:lnTo>
                    <a:pt x="1705203" y="143395"/>
                  </a:lnTo>
                  <a:lnTo>
                    <a:pt x="1701863" y="162407"/>
                  </a:lnTo>
                  <a:lnTo>
                    <a:pt x="1740001" y="162407"/>
                  </a:lnTo>
                  <a:lnTo>
                    <a:pt x="1743240" y="143471"/>
                  </a:lnTo>
                  <a:lnTo>
                    <a:pt x="1745564" y="122199"/>
                  </a:lnTo>
                  <a:lnTo>
                    <a:pt x="1746948" y="99402"/>
                  </a:lnTo>
                  <a:lnTo>
                    <a:pt x="1747329" y="80137"/>
                  </a:lnTo>
                  <a:lnTo>
                    <a:pt x="1747418" y="4241"/>
                  </a:lnTo>
                  <a:close/>
                </a:path>
                <a:path w="3492500" h="345439">
                  <a:moveTo>
                    <a:pt x="1764004" y="190296"/>
                  </a:moveTo>
                  <a:lnTo>
                    <a:pt x="1479804" y="190296"/>
                  </a:lnTo>
                  <a:lnTo>
                    <a:pt x="1479804" y="224193"/>
                  </a:lnTo>
                  <a:lnTo>
                    <a:pt x="1602308" y="224193"/>
                  </a:lnTo>
                  <a:lnTo>
                    <a:pt x="1602308" y="325869"/>
                  </a:lnTo>
                  <a:lnTo>
                    <a:pt x="1640433" y="325869"/>
                  </a:lnTo>
                  <a:lnTo>
                    <a:pt x="1640433" y="224193"/>
                  </a:lnTo>
                  <a:lnTo>
                    <a:pt x="1764004" y="224193"/>
                  </a:lnTo>
                  <a:lnTo>
                    <a:pt x="1764004" y="190296"/>
                  </a:lnTo>
                  <a:close/>
                </a:path>
                <a:path w="3492500" h="345439">
                  <a:moveTo>
                    <a:pt x="2072462" y="4241"/>
                  </a:moveTo>
                  <a:lnTo>
                    <a:pt x="1823910" y="4241"/>
                  </a:lnTo>
                  <a:lnTo>
                    <a:pt x="1823910" y="36715"/>
                  </a:lnTo>
                  <a:lnTo>
                    <a:pt x="2033981" y="36715"/>
                  </a:lnTo>
                  <a:lnTo>
                    <a:pt x="2033981" y="57899"/>
                  </a:lnTo>
                  <a:lnTo>
                    <a:pt x="2033714" y="70192"/>
                  </a:lnTo>
                  <a:lnTo>
                    <a:pt x="2032927" y="81953"/>
                  </a:lnTo>
                  <a:lnTo>
                    <a:pt x="2031593" y="93599"/>
                  </a:lnTo>
                  <a:lnTo>
                    <a:pt x="2029739" y="104508"/>
                  </a:lnTo>
                  <a:lnTo>
                    <a:pt x="2067166" y="104508"/>
                  </a:lnTo>
                  <a:lnTo>
                    <a:pt x="2069325" y="93675"/>
                  </a:lnTo>
                  <a:lnTo>
                    <a:pt x="2070976" y="82130"/>
                  </a:lnTo>
                  <a:lnTo>
                    <a:pt x="2072081" y="69507"/>
                  </a:lnTo>
                  <a:lnTo>
                    <a:pt x="2072424" y="57899"/>
                  </a:lnTo>
                  <a:lnTo>
                    <a:pt x="2072462" y="4241"/>
                  </a:lnTo>
                  <a:close/>
                </a:path>
                <a:path w="3492500" h="345439">
                  <a:moveTo>
                    <a:pt x="2079523" y="292684"/>
                  </a:moveTo>
                  <a:lnTo>
                    <a:pt x="1864156" y="292684"/>
                  </a:lnTo>
                  <a:lnTo>
                    <a:pt x="1864156" y="267258"/>
                  </a:lnTo>
                  <a:lnTo>
                    <a:pt x="2072462" y="267258"/>
                  </a:lnTo>
                  <a:lnTo>
                    <a:pt x="2072462" y="180759"/>
                  </a:lnTo>
                  <a:lnTo>
                    <a:pt x="1826031" y="180759"/>
                  </a:lnTo>
                  <a:lnTo>
                    <a:pt x="1826031" y="211480"/>
                  </a:lnTo>
                  <a:lnTo>
                    <a:pt x="2033981" y="211480"/>
                  </a:lnTo>
                  <a:lnTo>
                    <a:pt x="2033981" y="236550"/>
                  </a:lnTo>
                  <a:lnTo>
                    <a:pt x="1826031" y="236550"/>
                  </a:lnTo>
                  <a:lnTo>
                    <a:pt x="1826031" y="323748"/>
                  </a:lnTo>
                  <a:lnTo>
                    <a:pt x="2079523" y="323748"/>
                  </a:lnTo>
                  <a:lnTo>
                    <a:pt x="2079523" y="292684"/>
                  </a:lnTo>
                  <a:close/>
                </a:path>
                <a:path w="3492500" h="345439">
                  <a:moveTo>
                    <a:pt x="2093290" y="120738"/>
                  </a:moveTo>
                  <a:lnTo>
                    <a:pt x="1804847" y="120738"/>
                  </a:lnTo>
                  <a:lnTo>
                    <a:pt x="1804847" y="152514"/>
                  </a:lnTo>
                  <a:lnTo>
                    <a:pt x="2093290" y="152514"/>
                  </a:lnTo>
                  <a:lnTo>
                    <a:pt x="2093290" y="120738"/>
                  </a:lnTo>
                  <a:close/>
                </a:path>
                <a:path w="3492500" h="345439">
                  <a:moveTo>
                    <a:pt x="2405278" y="288798"/>
                  </a:moveTo>
                  <a:lnTo>
                    <a:pt x="2191321" y="288798"/>
                  </a:lnTo>
                  <a:lnTo>
                    <a:pt x="2191321" y="228777"/>
                  </a:lnTo>
                  <a:lnTo>
                    <a:pt x="2153196" y="228777"/>
                  </a:lnTo>
                  <a:lnTo>
                    <a:pt x="2153196" y="321983"/>
                  </a:lnTo>
                  <a:lnTo>
                    <a:pt x="2405278" y="321983"/>
                  </a:lnTo>
                  <a:lnTo>
                    <a:pt x="2405278" y="288798"/>
                  </a:lnTo>
                  <a:close/>
                </a:path>
                <a:path w="3492500" h="345439">
                  <a:moveTo>
                    <a:pt x="2420455" y="168402"/>
                  </a:moveTo>
                  <a:lnTo>
                    <a:pt x="2294763" y="168402"/>
                  </a:lnTo>
                  <a:lnTo>
                    <a:pt x="2294763" y="128866"/>
                  </a:lnTo>
                  <a:lnTo>
                    <a:pt x="2405278" y="128866"/>
                  </a:lnTo>
                  <a:lnTo>
                    <a:pt x="2405278" y="96380"/>
                  </a:lnTo>
                  <a:lnTo>
                    <a:pt x="2352662" y="96380"/>
                  </a:lnTo>
                  <a:lnTo>
                    <a:pt x="2355189" y="90385"/>
                  </a:lnTo>
                  <a:lnTo>
                    <a:pt x="2356942" y="83362"/>
                  </a:lnTo>
                  <a:lnTo>
                    <a:pt x="2357983" y="75882"/>
                  </a:lnTo>
                  <a:lnTo>
                    <a:pt x="2358199" y="70967"/>
                  </a:lnTo>
                  <a:lnTo>
                    <a:pt x="2358313" y="36715"/>
                  </a:lnTo>
                  <a:lnTo>
                    <a:pt x="2399627" y="36715"/>
                  </a:lnTo>
                  <a:lnTo>
                    <a:pt x="2399627" y="4241"/>
                  </a:lnTo>
                  <a:lnTo>
                    <a:pt x="2319832" y="4241"/>
                  </a:lnTo>
                  <a:lnTo>
                    <a:pt x="2319832" y="36715"/>
                  </a:lnTo>
                  <a:lnTo>
                    <a:pt x="2319832" y="70967"/>
                  </a:lnTo>
                  <a:lnTo>
                    <a:pt x="2319617" y="77571"/>
                  </a:lnTo>
                  <a:lnTo>
                    <a:pt x="2318867" y="84340"/>
                  </a:lnTo>
                  <a:lnTo>
                    <a:pt x="2317445" y="90766"/>
                  </a:lnTo>
                  <a:lnTo>
                    <a:pt x="2315248" y="96380"/>
                  </a:lnTo>
                  <a:lnTo>
                    <a:pt x="2232634" y="96380"/>
                  </a:lnTo>
                  <a:lnTo>
                    <a:pt x="2232634" y="36715"/>
                  </a:lnTo>
                  <a:lnTo>
                    <a:pt x="2319832" y="36715"/>
                  </a:lnTo>
                  <a:lnTo>
                    <a:pt x="2319832" y="4241"/>
                  </a:lnTo>
                  <a:lnTo>
                    <a:pt x="2153196" y="4241"/>
                  </a:lnTo>
                  <a:lnTo>
                    <a:pt x="2153196" y="36715"/>
                  </a:lnTo>
                  <a:lnTo>
                    <a:pt x="2194496" y="36715"/>
                  </a:lnTo>
                  <a:lnTo>
                    <a:pt x="2194496" y="96380"/>
                  </a:lnTo>
                  <a:lnTo>
                    <a:pt x="2147189" y="96380"/>
                  </a:lnTo>
                  <a:lnTo>
                    <a:pt x="2147189" y="128866"/>
                  </a:lnTo>
                  <a:lnTo>
                    <a:pt x="2256637" y="128866"/>
                  </a:lnTo>
                  <a:lnTo>
                    <a:pt x="2256637" y="168402"/>
                  </a:lnTo>
                  <a:lnTo>
                    <a:pt x="2132012" y="168402"/>
                  </a:lnTo>
                  <a:lnTo>
                    <a:pt x="2132012" y="201942"/>
                  </a:lnTo>
                  <a:lnTo>
                    <a:pt x="2420455" y="201942"/>
                  </a:lnTo>
                  <a:lnTo>
                    <a:pt x="2420455" y="168402"/>
                  </a:lnTo>
                  <a:close/>
                </a:path>
                <a:path w="3492500" h="345439">
                  <a:moveTo>
                    <a:pt x="2732786" y="180289"/>
                  </a:moveTo>
                  <a:lnTo>
                    <a:pt x="2516365" y="180289"/>
                  </a:lnTo>
                  <a:lnTo>
                    <a:pt x="2516365" y="126949"/>
                  </a:lnTo>
                  <a:lnTo>
                    <a:pt x="2725369" y="126949"/>
                  </a:lnTo>
                  <a:lnTo>
                    <a:pt x="2725369" y="92659"/>
                  </a:lnTo>
                  <a:lnTo>
                    <a:pt x="2516365" y="92659"/>
                  </a:lnTo>
                  <a:lnTo>
                    <a:pt x="2516365" y="39319"/>
                  </a:lnTo>
                  <a:lnTo>
                    <a:pt x="2728899" y="39319"/>
                  </a:lnTo>
                  <a:lnTo>
                    <a:pt x="2728899" y="6299"/>
                  </a:lnTo>
                  <a:lnTo>
                    <a:pt x="2477884" y="6299"/>
                  </a:lnTo>
                  <a:lnTo>
                    <a:pt x="2477884" y="39319"/>
                  </a:lnTo>
                  <a:lnTo>
                    <a:pt x="2477884" y="92659"/>
                  </a:lnTo>
                  <a:lnTo>
                    <a:pt x="2477884" y="126949"/>
                  </a:lnTo>
                  <a:lnTo>
                    <a:pt x="2477884" y="180289"/>
                  </a:lnTo>
                  <a:lnTo>
                    <a:pt x="2477884" y="214579"/>
                  </a:lnTo>
                  <a:lnTo>
                    <a:pt x="2732786" y="214579"/>
                  </a:lnTo>
                  <a:lnTo>
                    <a:pt x="2732786" y="180289"/>
                  </a:lnTo>
                  <a:close/>
                </a:path>
                <a:path w="3492500" h="345439">
                  <a:moveTo>
                    <a:pt x="2745498" y="273265"/>
                  </a:moveTo>
                  <a:lnTo>
                    <a:pt x="2461285" y="273265"/>
                  </a:lnTo>
                  <a:lnTo>
                    <a:pt x="2461285" y="306451"/>
                  </a:lnTo>
                  <a:lnTo>
                    <a:pt x="2745498" y="306451"/>
                  </a:lnTo>
                  <a:lnTo>
                    <a:pt x="2745498" y="273265"/>
                  </a:lnTo>
                  <a:close/>
                </a:path>
                <a:path w="3492500" h="345439">
                  <a:moveTo>
                    <a:pt x="3058325" y="263728"/>
                  </a:moveTo>
                  <a:lnTo>
                    <a:pt x="3030766" y="246900"/>
                  </a:lnTo>
                  <a:lnTo>
                    <a:pt x="3007309" y="220751"/>
                  </a:lnTo>
                  <a:lnTo>
                    <a:pt x="3006687" y="219240"/>
                  </a:lnTo>
                  <a:lnTo>
                    <a:pt x="2991002" y="181216"/>
                  </a:lnTo>
                  <a:lnTo>
                    <a:pt x="2984893" y="124269"/>
                  </a:lnTo>
                  <a:lnTo>
                    <a:pt x="2984893" y="4241"/>
                  </a:lnTo>
                  <a:lnTo>
                    <a:pt x="2946755" y="4241"/>
                  </a:lnTo>
                  <a:lnTo>
                    <a:pt x="2946755" y="124269"/>
                  </a:lnTo>
                  <a:lnTo>
                    <a:pt x="2940748" y="181267"/>
                  </a:lnTo>
                  <a:lnTo>
                    <a:pt x="2924645" y="220878"/>
                  </a:lnTo>
                  <a:lnTo>
                    <a:pt x="2901327" y="247053"/>
                  </a:lnTo>
                  <a:lnTo>
                    <a:pt x="2873679" y="263728"/>
                  </a:lnTo>
                  <a:lnTo>
                    <a:pt x="2873679" y="299034"/>
                  </a:lnTo>
                  <a:lnTo>
                    <a:pt x="2903220" y="286067"/>
                  </a:lnTo>
                  <a:lnTo>
                    <a:pt x="2929725" y="267881"/>
                  </a:lnTo>
                  <a:lnTo>
                    <a:pt x="2951327" y="245313"/>
                  </a:lnTo>
                  <a:lnTo>
                    <a:pt x="2966174" y="219240"/>
                  </a:lnTo>
                  <a:lnTo>
                    <a:pt x="2980969" y="245122"/>
                  </a:lnTo>
                  <a:lnTo>
                    <a:pt x="3002457" y="267614"/>
                  </a:lnTo>
                  <a:lnTo>
                    <a:pt x="3028835" y="285877"/>
                  </a:lnTo>
                  <a:lnTo>
                    <a:pt x="3058325" y="299034"/>
                  </a:lnTo>
                  <a:lnTo>
                    <a:pt x="3058325" y="263728"/>
                  </a:lnTo>
                  <a:close/>
                </a:path>
                <a:path w="3492500" h="345439">
                  <a:moveTo>
                    <a:pt x="3187547" y="130987"/>
                  </a:moveTo>
                  <a:lnTo>
                    <a:pt x="3137408" y="130987"/>
                  </a:lnTo>
                  <a:lnTo>
                    <a:pt x="3137408" y="355"/>
                  </a:lnTo>
                  <a:lnTo>
                    <a:pt x="3098927" y="355"/>
                  </a:lnTo>
                  <a:lnTo>
                    <a:pt x="3098927" y="320573"/>
                  </a:lnTo>
                  <a:lnTo>
                    <a:pt x="3137408" y="320573"/>
                  </a:lnTo>
                  <a:lnTo>
                    <a:pt x="3137408" y="164528"/>
                  </a:lnTo>
                  <a:lnTo>
                    <a:pt x="3187547" y="164528"/>
                  </a:lnTo>
                  <a:lnTo>
                    <a:pt x="3187547" y="130987"/>
                  </a:lnTo>
                  <a:close/>
                </a:path>
                <a:path w="3492500" h="345439">
                  <a:moveTo>
                    <a:pt x="3477641" y="269024"/>
                  </a:moveTo>
                  <a:lnTo>
                    <a:pt x="3451860" y="225958"/>
                  </a:lnTo>
                  <a:lnTo>
                    <a:pt x="3439503" y="220675"/>
                  </a:lnTo>
                  <a:lnTo>
                    <a:pt x="3439503" y="261962"/>
                  </a:lnTo>
                  <a:lnTo>
                    <a:pt x="3439503" y="276085"/>
                  </a:lnTo>
                  <a:lnTo>
                    <a:pt x="3397580" y="295021"/>
                  </a:lnTo>
                  <a:lnTo>
                    <a:pt x="3348418" y="297624"/>
                  </a:lnTo>
                  <a:lnTo>
                    <a:pt x="3321545" y="297002"/>
                  </a:lnTo>
                  <a:lnTo>
                    <a:pt x="3281438" y="291515"/>
                  </a:lnTo>
                  <a:lnTo>
                    <a:pt x="3257334" y="276085"/>
                  </a:lnTo>
                  <a:lnTo>
                    <a:pt x="3257334" y="261962"/>
                  </a:lnTo>
                  <a:lnTo>
                    <a:pt x="3299206" y="243027"/>
                  </a:lnTo>
                  <a:lnTo>
                    <a:pt x="3348418" y="240423"/>
                  </a:lnTo>
                  <a:lnTo>
                    <a:pt x="3375279" y="241058"/>
                  </a:lnTo>
                  <a:lnTo>
                    <a:pt x="3415246" y="246532"/>
                  </a:lnTo>
                  <a:lnTo>
                    <a:pt x="3439503" y="261962"/>
                  </a:lnTo>
                  <a:lnTo>
                    <a:pt x="3439503" y="220675"/>
                  </a:lnTo>
                  <a:lnTo>
                    <a:pt x="3432772" y="217779"/>
                  </a:lnTo>
                  <a:lnTo>
                    <a:pt x="3409010" y="212178"/>
                  </a:lnTo>
                  <a:lnTo>
                    <a:pt x="3380816" y="208978"/>
                  </a:lnTo>
                  <a:lnTo>
                    <a:pt x="3348418" y="207949"/>
                  </a:lnTo>
                  <a:lnTo>
                    <a:pt x="3316109" y="208978"/>
                  </a:lnTo>
                  <a:lnTo>
                    <a:pt x="3263823" y="217779"/>
                  </a:lnTo>
                  <a:lnTo>
                    <a:pt x="3225508" y="243789"/>
                  </a:lnTo>
                  <a:lnTo>
                    <a:pt x="3218853" y="269024"/>
                  </a:lnTo>
                  <a:lnTo>
                    <a:pt x="3220542" y="282702"/>
                  </a:lnTo>
                  <a:lnTo>
                    <a:pt x="3263823" y="320217"/>
                  </a:lnTo>
                  <a:lnTo>
                    <a:pt x="3316109" y="328777"/>
                  </a:lnTo>
                  <a:lnTo>
                    <a:pt x="3348418" y="329755"/>
                  </a:lnTo>
                  <a:lnTo>
                    <a:pt x="3380816" y="328777"/>
                  </a:lnTo>
                  <a:lnTo>
                    <a:pt x="3432772" y="320217"/>
                  </a:lnTo>
                  <a:lnTo>
                    <a:pt x="3468179" y="297624"/>
                  </a:lnTo>
                  <a:lnTo>
                    <a:pt x="3470973" y="294271"/>
                  </a:lnTo>
                  <a:lnTo>
                    <a:pt x="3475939" y="282702"/>
                  </a:lnTo>
                  <a:lnTo>
                    <a:pt x="3477641" y="269024"/>
                  </a:lnTo>
                  <a:close/>
                </a:path>
                <a:path w="3492500" h="345439">
                  <a:moveTo>
                    <a:pt x="3492106" y="149339"/>
                  </a:moveTo>
                  <a:lnTo>
                    <a:pt x="3425037" y="149339"/>
                  </a:lnTo>
                  <a:lnTo>
                    <a:pt x="3425037" y="120396"/>
                  </a:lnTo>
                  <a:lnTo>
                    <a:pt x="3425037" y="114033"/>
                  </a:lnTo>
                  <a:lnTo>
                    <a:pt x="3466173" y="92354"/>
                  </a:lnTo>
                  <a:lnTo>
                    <a:pt x="3468293" y="89319"/>
                  </a:lnTo>
                  <a:lnTo>
                    <a:pt x="3472472" y="83362"/>
                  </a:lnTo>
                  <a:lnTo>
                    <a:pt x="3476333" y="72859"/>
                  </a:lnTo>
                  <a:lnTo>
                    <a:pt x="3477641" y="60718"/>
                  </a:lnTo>
                  <a:lnTo>
                    <a:pt x="3476333" y="48793"/>
                  </a:lnTo>
                  <a:lnTo>
                    <a:pt x="3472472" y="38354"/>
                  </a:lnTo>
                  <a:lnTo>
                    <a:pt x="3468382" y="32486"/>
                  </a:lnTo>
                  <a:lnTo>
                    <a:pt x="3466173" y="29298"/>
                  </a:lnTo>
                  <a:lnTo>
                    <a:pt x="3457511" y="21539"/>
                  </a:lnTo>
                  <a:lnTo>
                    <a:pt x="3439503" y="12230"/>
                  </a:lnTo>
                  <a:lnTo>
                    <a:pt x="3439503" y="54368"/>
                  </a:lnTo>
                  <a:lnTo>
                    <a:pt x="3439503" y="67081"/>
                  </a:lnTo>
                  <a:lnTo>
                    <a:pt x="3398774" y="86360"/>
                  </a:lnTo>
                  <a:lnTo>
                    <a:pt x="3387255" y="87490"/>
                  </a:lnTo>
                  <a:lnTo>
                    <a:pt x="3387255" y="120396"/>
                  </a:lnTo>
                  <a:lnTo>
                    <a:pt x="3387255" y="149339"/>
                  </a:lnTo>
                  <a:lnTo>
                    <a:pt x="3310293" y="149339"/>
                  </a:lnTo>
                  <a:lnTo>
                    <a:pt x="3310293" y="120396"/>
                  </a:lnTo>
                  <a:lnTo>
                    <a:pt x="3319424" y="121056"/>
                  </a:lnTo>
                  <a:lnTo>
                    <a:pt x="3328822" y="121488"/>
                  </a:lnTo>
                  <a:lnTo>
                    <a:pt x="3338487" y="121729"/>
                  </a:lnTo>
                  <a:lnTo>
                    <a:pt x="3348418" y="121805"/>
                  </a:lnTo>
                  <a:lnTo>
                    <a:pt x="3358604" y="121729"/>
                  </a:lnTo>
                  <a:lnTo>
                    <a:pt x="3368497" y="121488"/>
                  </a:lnTo>
                  <a:lnTo>
                    <a:pt x="3378060" y="121056"/>
                  </a:lnTo>
                  <a:lnTo>
                    <a:pt x="3387255" y="120396"/>
                  </a:lnTo>
                  <a:lnTo>
                    <a:pt x="3387255" y="87490"/>
                  </a:lnTo>
                  <a:lnTo>
                    <a:pt x="3375660" y="88620"/>
                  </a:lnTo>
                  <a:lnTo>
                    <a:pt x="3348418" y="89319"/>
                  </a:lnTo>
                  <a:lnTo>
                    <a:pt x="3297885" y="86360"/>
                  </a:lnTo>
                  <a:lnTo>
                    <a:pt x="3260509" y="72377"/>
                  </a:lnTo>
                  <a:lnTo>
                    <a:pt x="3257334" y="67081"/>
                  </a:lnTo>
                  <a:lnTo>
                    <a:pt x="3257334" y="54368"/>
                  </a:lnTo>
                  <a:lnTo>
                    <a:pt x="3297885" y="35433"/>
                  </a:lnTo>
                  <a:lnTo>
                    <a:pt x="3348418" y="32486"/>
                  </a:lnTo>
                  <a:lnTo>
                    <a:pt x="3375660" y="33185"/>
                  </a:lnTo>
                  <a:lnTo>
                    <a:pt x="3417176" y="39484"/>
                  </a:lnTo>
                  <a:lnTo>
                    <a:pt x="3439503" y="54368"/>
                  </a:lnTo>
                  <a:lnTo>
                    <a:pt x="3439503" y="12230"/>
                  </a:lnTo>
                  <a:lnTo>
                    <a:pt x="3437737" y="11315"/>
                  </a:lnTo>
                  <a:lnTo>
                    <a:pt x="3412363" y="4673"/>
                  </a:lnTo>
                  <a:lnTo>
                    <a:pt x="3382289" y="1079"/>
                  </a:lnTo>
                  <a:lnTo>
                    <a:pt x="3348418" y="0"/>
                  </a:lnTo>
                  <a:lnTo>
                    <a:pt x="3314382" y="1079"/>
                  </a:lnTo>
                  <a:lnTo>
                    <a:pt x="3258909" y="11315"/>
                  </a:lnTo>
                  <a:lnTo>
                    <a:pt x="3224009" y="38354"/>
                  </a:lnTo>
                  <a:lnTo>
                    <a:pt x="3218853" y="60718"/>
                  </a:lnTo>
                  <a:lnTo>
                    <a:pt x="3220161" y="72859"/>
                  </a:lnTo>
                  <a:lnTo>
                    <a:pt x="3245967" y="104355"/>
                  </a:lnTo>
                  <a:lnTo>
                    <a:pt x="3272510" y="114388"/>
                  </a:lnTo>
                  <a:lnTo>
                    <a:pt x="3272510" y="149339"/>
                  </a:lnTo>
                  <a:lnTo>
                    <a:pt x="3203664" y="149339"/>
                  </a:lnTo>
                  <a:lnTo>
                    <a:pt x="3203664" y="182181"/>
                  </a:lnTo>
                  <a:lnTo>
                    <a:pt x="3492106" y="182181"/>
                  </a:lnTo>
                  <a:lnTo>
                    <a:pt x="3492106" y="14933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9846" y="3223944"/>
              <a:ext cx="149694" cy="1496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5351" y="3126498"/>
              <a:ext cx="5230495" cy="327660"/>
            </a:xfrm>
            <a:custGeom>
              <a:avLst/>
              <a:gdLst/>
              <a:ahLst/>
              <a:cxnLst/>
              <a:rect l="l" t="t" r="r" b="b"/>
              <a:pathLst>
                <a:path w="5230494" h="327660">
                  <a:moveTo>
                    <a:pt x="35661" y="22250"/>
                  </a:moveTo>
                  <a:lnTo>
                    <a:pt x="0" y="22250"/>
                  </a:lnTo>
                  <a:lnTo>
                    <a:pt x="0" y="101333"/>
                  </a:lnTo>
                  <a:lnTo>
                    <a:pt x="35661" y="101333"/>
                  </a:lnTo>
                  <a:lnTo>
                    <a:pt x="35661" y="22250"/>
                  </a:lnTo>
                  <a:close/>
                </a:path>
                <a:path w="5230494" h="327660">
                  <a:moveTo>
                    <a:pt x="344817" y="3886"/>
                  </a:moveTo>
                  <a:lnTo>
                    <a:pt x="96278" y="3886"/>
                  </a:lnTo>
                  <a:lnTo>
                    <a:pt x="96278" y="36372"/>
                  </a:lnTo>
                  <a:lnTo>
                    <a:pt x="306336" y="36372"/>
                  </a:lnTo>
                  <a:lnTo>
                    <a:pt x="306336" y="57556"/>
                  </a:lnTo>
                  <a:lnTo>
                    <a:pt x="306070" y="69850"/>
                  </a:lnTo>
                  <a:lnTo>
                    <a:pt x="305295" y="81597"/>
                  </a:lnTo>
                  <a:lnTo>
                    <a:pt x="303961" y="93243"/>
                  </a:lnTo>
                  <a:lnTo>
                    <a:pt x="302107" y="104152"/>
                  </a:lnTo>
                  <a:lnTo>
                    <a:pt x="339521" y="104152"/>
                  </a:lnTo>
                  <a:lnTo>
                    <a:pt x="341693" y="93319"/>
                  </a:lnTo>
                  <a:lnTo>
                    <a:pt x="343344" y="81775"/>
                  </a:lnTo>
                  <a:lnTo>
                    <a:pt x="344436" y="69151"/>
                  </a:lnTo>
                  <a:lnTo>
                    <a:pt x="344779" y="57556"/>
                  </a:lnTo>
                  <a:lnTo>
                    <a:pt x="344817" y="3886"/>
                  </a:lnTo>
                  <a:close/>
                </a:path>
                <a:path w="5230494" h="327660">
                  <a:moveTo>
                    <a:pt x="351878" y="292328"/>
                  </a:moveTo>
                  <a:lnTo>
                    <a:pt x="136525" y="292328"/>
                  </a:lnTo>
                  <a:lnTo>
                    <a:pt x="136525" y="266915"/>
                  </a:lnTo>
                  <a:lnTo>
                    <a:pt x="344817" y="266915"/>
                  </a:lnTo>
                  <a:lnTo>
                    <a:pt x="344817" y="180416"/>
                  </a:lnTo>
                  <a:lnTo>
                    <a:pt x="98386" y="180416"/>
                  </a:lnTo>
                  <a:lnTo>
                    <a:pt x="98386" y="211124"/>
                  </a:lnTo>
                  <a:lnTo>
                    <a:pt x="306336" y="211124"/>
                  </a:lnTo>
                  <a:lnTo>
                    <a:pt x="306336" y="236194"/>
                  </a:lnTo>
                  <a:lnTo>
                    <a:pt x="98386" y="236194"/>
                  </a:lnTo>
                  <a:lnTo>
                    <a:pt x="98386" y="323405"/>
                  </a:lnTo>
                  <a:lnTo>
                    <a:pt x="351878" y="323405"/>
                  </a:lnTo>
                  <a:lnTo>
                    <a:pt x="351878" y="292328"/>
                  </a:lnTo>
                  <a:close/>
                </a:path>
                <a:path w="5230494" h="327660">
                  <a:moveTo>
                    <a:pt x="365658" y="120396"/>
                  </a:moveTo>
                  <a:lnTo>
                    <a:pt x="77203" y="120396"/>
                  </a:lnTo>
                  <a:lnTo>
                    <a:pt x="77203" y="152171"/>
                  </a:lnTo>
                  <a:lnTo>
                    <a:pt x="365658" y="152171"/>
                  </a:lnTo>
                  <a:lnTo>
                    <a:pt x="365658" y="120396"/>
                  </a:lnTo>
                  <a:close/>
                </a:path>
                <a:path w="5230494" h="327660">
                  <a:moveTo>
                    <a:pt x="686104" y="162763"/>
                  </a:moveTo>
                  <a:lnTo>
                    <a:pt x="662330" y="145821"/>
                  </a:lnTo>
                  <a:lnTo>
                    <a:pt x="653021" y="133451"/>
                  </a:lnTo>
                  <a:lnTo>
                    <a:pt x="644448" y="122072"/>
                  </a:lnTo>
                  <a:lnTo>
                    <a:pt x="633183" y="90766"/>
                  </a:lnTo>
                  <a:lnTo>
                    <a:pt x="629272" y="51193"/>
                  </a:lnTo>
                  <a:lnTo>
                    <a:pt x="629272" y="5651"/>
                  </a:lnTo>
                  <a:lnTo>
                    <a:pt x="591134" y="5651"/>
                  </a:lnTo>
                  <a:lnTo>
                    <a:pt x="591134" y="51193"/>
                  </a:lnTo>
                  <a:lnTo>
                    <a:pt x="587743" y="88823"/>
                  </a:lnTo>
                  <a:lnTo>
                    <a:pt x="578561" y="118414"/>
                  </a:lnTo>
                  <a:lnTo>
                    <a:pt x="565073" y="141312"/>
                  </a:lnTo>
                  <a:lnTo>
                    <a:pt x="548767" y="158877"/>
                  </a:lnTo>
                  <a:lnTo>
                    <a:pt x="532561" y="141452"/>
                  </a:lnTo>
                  <a:lnTo>
                    <a:pt x="527812" y="133451"/>
                  </a:lnTo>
                  <a:lnTo>
                    <a:pt x="518934" y="118541"/>
                  </a:lnTo>
                  <a:lnTo>
                    <a:pt x="509549" y="88874"/>
                  </a:lnTo>
                  <a:lnTo>
                    <a:pt x="506056" y="51193"/>
                  </a:lnTo>
                  <a:lnTo>
                    <a:pt x="506056" y="5651"/>
                  </a:lnTo>
                  <a:lnTo>
                    <a:pt x="467918" y="5651"/>
                  </a:lnTo>
                  <a:lnTo>
                    <a:pt x="467918" y="51193"/>
                  </a:lnTo>
                  <a:lnTo>
                    <a:pt x="464045" y="90766"/>
                  </a:lnTo>
                  <a:lnTo>
                    <a:pt x="452831" y="122072"/>
                  </a:lnTo>
                  <a:lnTo>
                    <a:pt x="434860" y="145821"/>
                  </a:lnTo>
                  <a:lnTo>
                    <a:pt x="410730" y="162763"/>
                  </a:lnTo>
                  <a:lnTo>
                    <a:pt x="410730" y="197002"/>
                  </a:lnTo>
                  <a:lnTo>
                    <a:pt x="435013" y="185039"/>
                  </a:lnTo>
                  <a:lnTo>
                    <a:pt x="456717" y="169595"/>
                  </a:lnTo>
                  <a:lnTo>
                    <a:pt x="474573" y="151980"/>
                  </a:lnTo>
                  <a:lnTo>
                    <a:pt x="487337" y="133451"/>
                  </a:lnTo>
                  <a:lnTo>
                    <a:pt x="498817" y="151574"/>
                  </a:lnTo>
                  <a:lnTo>
                    <a:pt x="513511" y="169075"/>
                  </a:lnTo>
                  <a:lnTo>
                    <a:pt x="530390" y="184645"/>
                  </a:lnTo>
                  <a:lnTo>
                    <a:pt x="548424" y="197002"/>
                  </a:lnTo>
                  <a:lnTo>
                    <a:pt x="566851" y="184797"/>
                  </a:lnTo>
                  <a:lnTo>
                    <a:pt x="583895" y="169202"/>
                  </a:lnTo>
                  <a:lnTo>
                    <a:pt x="592518" y="158877"/>
                  </a:lnTo>
                  <a:lnTo>
                    <a:pt x="598563" y="151625"/>
                  </a:lnTo>
                  <a:lnTo>
                    <a:pt x="609854" y="133451"/>
                  </a:lnTo>
                  <a:lnTo>
                    <a:pt x="622757" y="151930"/>
                  </a:lnTo>
                  <a:lnTo>
                    <a:pt x="640562" y="169468"/>
                  </a:lnTo>
                  <a:lnTo>
                    <a:pt x="662076" y="184899"/>
                  </a:lnTo>
                  <a:lnTo>
                    <a:pt x="686104" y="197002"/>
                  </a:lnTo>
                  <a:lnTo>
                    <a:pt x="686104" y="162763"/>
                  </a:lnTo>
                  <a:close/>
                </a:path>
                <a:path w="5230494" h="327660">
                  <a:moveTo>
                    <a:pt x="690702" y="272910"/>
                  </a:moveTo>
                  <a:lnTo>
                    <a:pt x="406488" y="272910"/>
                  </a:lnTo>
                  <a:lnTo>
                    <a:pt x="406488" y="306095"/>
                  </a:lnTo>
                  <a:lnTo>
                    <a:pt x="690702" y="306095"/>
                  </a:lnTo>
                  <a:lnTo>
                    <a:pt x="690702" y="272910"/>
                  </a:lnTo>
                  <a:close/>
                </a:path>
                <a:path w="5230494" h="327660">
                  <a:moveTo>
                    <a:pt x="898182" y="5651"/>
                  </a:moveTo>
                  <a:lnTo>
                    <a:pt x="744601" y="5651"/>
                  </a:lnTo>
                  <a:lnTo>
                    <a:pt x="744601" y="39547"/>
                  </a:lnTo>
                  <a:lnTo>
                    <a:pt x="860399" y="39547"/>
                  </a:lnTo>
                  <a:lnTo>
                    <a:pt x="860399" y="74853"/>
                  </a:lnTo>
                  <a:lnTo>
                    <a:pt x="855929" y="130733"/>
                  </a:lnTo>
                  <a:lnTo>
                    <a:pt x="842276" y="178181"/>
                  </a:lnTo>
                  <a:lnTo>
                    <a:pt x="819073" y="216712"/>
                  </a:lnTo>
                  <a:lnTo>
                    <a:pt x="785926" y="245859"/>
                  </a:lnTo>
                  <a:lnTo>
                    <a:pt x="742480" y="265150"/>
                  </a:lnTo>
                  <a:lnTo>
                    <a:pt x="742480" y="301510"/>
                  </a:lnTo>
                  <a:lnTo>
                    <a:pt x="792378" y="283032"/>
                  </a:lnTo>
                  <a:lnTo>
                    <a:pt x="831964" y="256070"/>
                  </a:lnTo>
                  <a:lnTo>
                    <a:pt x="861771" y="220967"/>
                  </a:lnTo>
                  <a:lnTo>
                    <a:pt x="882370" y="178079"/>
                  </a:lnTo>
                  <a:lnTo>
                    <a:pt x="894321" y="127723"/>
                  </a:lnTo>
                  <a:lnTo>
                    <a:pt x="898182" y="70256"/>
                  </a:lnTo>
                  <a:lnTo>
                    <a:pt x="898182" y="5651"/>
                  </a:lnTo>
                  <a:close/>
                </a:path>
                <a:path w="5230494" h="327660">
                  <a:moveTo>
                    <a:pt x="1000213" y="0"/>
                  </a:moveTo>
                  <a:lnTo>
                    <a:pt x="961732" y="0"/>
                  </a:lnTo>
                  <a:lnTo>
                    <a:pt x="961732" y="320217"/>
                  </a:lnTo>
                  <a:lnTo>
                    <a:pt x="1000213" y="320217"/>
                  </a:lnTo>
                  <a:lnTo>
                    <a:pt x="1000213" y="0"/>
                  </a:lnTo>
                  <a:close/>
                </a:path>
                <a:path w="5230494" h="327660">
                  <a:moveTo>
                    <a:pt x="1097534" y="22250"/>
                  </a:moveTo>
                  <a:lnTo>
                    <a:pt x="1061872" y="22250"/>
                  </a:lnTo>
                  <a:lnTo>
                    <a:pt x="1061872" y="101333"/>
                  </a:lnTo>
                  <a:lnTo>
                    <a:pt x="1097534" y="101333"/>
                  </a:lnTo>
                  <a:lnTo>
                    <a:pt x="1097534" y="22250"/>
                  </a:lnTo>
                  <a:close/>
                </a:path>
                <a:path w="5230494" h="327660">
                  <a:moveTo>
                    <a:pt x="1497799" y="160642"/>
                  </a:moveTo>
                  <a:lnTo>
                    <a:pt x="1459318" y="160642"/>
                  </a:lnTo>
                  <a:lnTo>
                    <a:pt x="1459318" y="320217"/>
                  </a:lnTo>
                  <a:lnTo>
                    <a:pt x="1497799" y="320217"/>
                  </a:lnTo>
                  <a:lnTo>
                    <a:pt x="1497799" y="160642"/>
                  </a:lnTo>
                  <a:close/>
                </a:path>
                <a:path w="5230494" h="327660">
                  <a:moveTo>
                    <a:pt x="1497799" y="127533"/>
                  </a:moveTo>
                  <a:lnTo>
                    <a:pt x="1396822" y="127533"/>
                  </a:lnTo>
                  <a:lnTo>
                    <a:pt x="1396822" y="118986"/>
                  </a:lnTo>
                  <a:lnTo>
                    <a:pt x="1396822" y="118643"/>
                  </a:lnTo>
                  <a:lnTo>
                    <a:pt x="1396822" y="5651"/>
                  </a:lnTo>
                  <a:lnTo>
                    <a:pt x="1358696" y="5651"/>
                  </a:lnTo>
                  <a:lnTo>
                    <a:pt x="1358696" y="118643"/>
                  </a:lnTo>
                  <a:lnTo>
                    <a:pt x="1358696" y="151663"/>
                  </a:lnTo>
                  <a:lnTo>
                    <a:pt x="1358696" y="160553"/>
                  </a:lnTo>
                  <a:lnTo>
                    <a:pt x="1358696" y="265963"/>
                  </a:lnTo>
                  <a:lnTo>
                    <a:pt x="1280312" y="265963"/>
                  </a:lnTo>
                  <a:lnTo>
                    <a:pt x="1280312" y="151663"/>
                  </a:lnTo>
                  <a:lnTo>
                    <a:pt x="1358696" y="151663"/>
                  </a:lnTo>
                  <a:lnTo>
                    <a:pt x="1358696" y="118643"/>
                  </a:lnTo>
                  <a:lnTo>
                    <a:pt x="1280312" y="118643"/>
                  </a:lnTo>
                  <a:lnTo>
                    <a:pt x="1280312" y="5613"/>
                  </a:lnTo>
                  <a:lnTo>
                    <a:pt x="1242187" y="5613"/>
                  </a:lnTo>
                  <a:lnTo>
                    <a:pt x="1242187" y="298983"/>
                  </a:lnTo>
                  <a:lnTo>
                    <a:pt x="1396822" y="298983"/>
                  </a:lnTo>
                  <a:lnTo>
                    <a:pt x="1396822" y="265963"/>
                  </a:lnTo>
                  <a:lnTo>
                    <a:pt x="1396822" y="160553"/>
                  </a:lnTo>
                  <a:lnTo>
                    <a:pt x="1497799" y="160553"/>
                  </a:lnTo>
                  <a:lnTo>
                    <a:pt x="1497799" y="151663"/>
                  </a:lnTo>
                  <a:lnTo>
                    <a:pt x="1497799" y="127533"/>
                  </a:lnTo>
                  <a:close/>
                </a:path>
                <a:path w="5230494" h="327660">
                  <a:moveTo>
                    <a:pt x="1497799" y="0"/>
                  </a:moveTo>
                  <a:lnTo>
                    <a:pt x="1459318" y="0"/>
                  </a:lnTo>
                  <a:lnTo>
                    <a:pt x="1459318" y="127457"/>
                  </a:lnTo>
                  <a:lnTo>
                    <a:pt x="1497799" y="127457"/>
                  </a:lnTo>
                  <a:lnTo>
                    <a:pt x="1497799" y="0"/>
                  </a:lnTo>
                  <a:close/>
                </a:path>
                <a:path w="5230494" h="327660">
                  <a:moveTo>
                    <a:pt x="1825675" y="123723"/>
                  </a:moveTo>
                  <a:lnTo>
                    <a:pt x="1615605" y="123723"/>
                  </a:lnTo>
                  <a:lnTo>
                    <a:pt x="1615605" y="95783"/>
                  </a:lnTo>
                  <a:lnTo>
                    <a:pt x="1819668" y="95783"/>
                  </a:lnTo>
                  <a:lnTo>
                    <a:pt x="1819668" y="64033"/>
                  </a:lnTo>
                  <a:lnTo>
                    <a:pt x="1615605" y="64033"/>
                  </a:lnTo>
                  <a:lnTo>
                    <a:pt x="1615605" y="36093"/>
                  </a:lnTo>
                  <a:lnTo>
                    <a:pt x="1823910" y="36093"/>
                  </a:lnTo>
                  <a:lnTo>
                    <a:pt x="1823910" y="4343"/>
                  </a:lnTo>
                  <a:lnTo>
                    <a:pt x="1577467" y="4343"/>
                  </a:lnTo>
                  <a:lnTo>
                    <a:pt x="1577467" y="36093"/>
                  </a:lnTo>
                  <a:lnTo>
                    <a:pt x="1577467" y="64033"/>
                  </a:lnTo>
                  <a:lnTo>
                    <a:pt x="1577467" y="95783"/>
                  </a:lnTo>
                  <a:lnTo>
                    <a:pt x="1577467" y="123723"/>
                  </a:lnTo>
                  <a:lnTo>
                    <a:pt x="1577467" y="155473"/>
                  </a:lnTo>
                  <a:lnTo>
                    <a:pt x="1825675" y="155473"/>
                  </a:lnTo>
                  <a:lnTo>
                    <a:pt x="1825675" y="123723"/>
                  </a:lnTo>
                  <a:close/>
                </a:path>
                <a:path w="5230494" h="327660">
                  <a:moveTo>
                    <a:pt x="1829549" y="288823"/>
                  </a:moveTo>
                  <a:lnTo>
                    <a:pt x="1615605" y="288823"/>
                  </a:lnTo>
                  <a:lnTo>
                    <a:pt x="1615605" y="239293"/>
                  </a:lnTo>
                  <a:lnTo>
                    <a:pt x="1577467" y="239293"/>
                  </a:lnTo>
                  <a:lnTo>
                    <a:pt x="1577467" y="288823"/>
                  </a:lnTo>
                  <a:lnTo>
                    <a:pt x="1577467" y="321843"/>
                  </a:lnTo>
                  <a:lnTo>
                    <a:pt x="1829549" y="321843"/>
                  </a:lnTo>
                  <a:lnTo>
                    <a:pt x="1829549" y="288823"/>
                  </a:lnTo>
                  <a:close/>
                </a:path>
                <a:path w="5230494" h="327660">
                  <a:moveTo>
                    <a:pt x="1844738" y="183591"/>
                  </a:moveTo>
                  <a:lnTo>
                    <a:pt x="1556283" y="183591"/>
                  </a:lnTo>
                  <a:lnTo>
                    <a:pt x="1556283" y="216077"/>
                  </a:lnTo>
                  <a:lnTo>
                    <a:pt x="1844738" y="216077"/>
                  </a:lnTo>
                  <a:lnTo>
                    <a:pt x="1844738" y="183591"/>
                  </a:lnTo>
                  <a:close/>
                </a:path>
                <a:path w="5230494" h="327660">
                  <a:moveTo>
                    <a:pt x="2241715" y="3886"/>
                  </a:moveTo>
                  <a:lnTo>
                    <a:pt x="1995271" y="3886"/>
                  </a:lnTo>
                  <a:lnTo>
                    <a:pt x="1995271" y="36017"/>
                  </a:lnTo>
                  <a:lnTo>
                    <a:pt x="2203221" y="36017"/>
                  </a:lnTo>
                  <a:lnTo>
                    <a:pt x="2203221" y="59321"/>
                  </a:lnTo>
                  <a:lnTo>
                    <a:pt x="2181999" y="61671"/>
                  </a:lnTo>
                  <a:lnTo>
                    <a:pt x="2158161" y="63068"/>
                  </a:lnTo>
                  <a:lnTo>
                    <a:pt x="2132673" y="63741"/>
                  </a:lnTo>
                  <a:lnTo>
                    <a:pt x="1995271" y="63906"/>
                  </a:lnTo>
                  <a:lnTo>
                    <a:pt x="1995271" y="95326"/>
                  </a:lnTo>
                  <a:lnTo>
                    <a:pt x="2105787" y="95326"/>
                  </a:lnTo>
                  <a:lnTo>
                    <a:pt x="2132558" y="95084"/>
                  </a:lnTo>
                  <a:lnTo>
                    <a:pt x="2157946" y="94183"/>
                  </a:lnTo>
                  <a:lnTo>
                    <a:pt x="2181352" y="92354"/>
                  </a:lnTo>
                  <a:lnTo>
                    <a:pt x="2202167" y="89331"/>
                  </a:lnTo>
                  <a:lnTo>
                    <a:pt x="2201456" y="98158"/>
                  </a:lnTo>
                  <a:lnTo>
                    <a:pt x="2200046" y="106629"/>
                  </a:lnTo>
                  <a:lnTo>
                    <a:pt x="2198636" y="114046"/>
                  </a:lnTo>
                  <a:lnTo>
                    <a:pt x="2236063" y="114046"/>
                  </a:lnTo>
                  <a:lnTo>
                    <a:pt x="2238883" y="101815"/>
                  </a:lnTo>
                  <a:lnTo>
                    <a:pt x="2240470" y="89331"/>
                  </a:lnTo>
                  <a:lnTo>
                    <a:pt x="2240610" y="88315"/>
                  </a:lnTo>
                  <a:lnTo>
                    <a:pt x="2241473" y="74079"/>
                  </a:lnTo>
                  <a:lnTo>
                    <a:pt x="2241639" y="63906"/>
                  </a:lnTo>
                  <a:lnTo>
                    <a:pt x="2241715" y="3886"/>
                  </a:lnTo>
                  <a:close/>
                </a:path>
                <a:path w="5230494" h="327660">
                  <a:moveTo>
                    <a:pt x="2248776" y="292328"/>
                  </a:moveTo>
                  <a:lnTo>
                    <a:pt x="2033409" y="292328"/>
                  </a:lnTo>
                  <a:lnTo>
                    <a:pt x="2033409" y="269024"/>
                  </a:lnTo>
                  <a:lnTo>
                    <a:pt x="2241715" y="269024"/>
                  </a:lnTo>
                  <a:lnTo>
                    <a:pt x="2241715" y="183591"/>
                  </a:lnTo>
                  <a:lnTo>
                    <a:pt x="1995271" y="183591"/>
                  </a:lnTo>
                  <a:lnTo>
                    <a:pt x="1995271" y="214655"/>
                  </a:lnTo>
                  <a:lnTo>
                    <a:pt x="2203221" y="214655"/>
                  </a:lnTo>
                  <a:lnTo>
                    <a:pt x="2203221" y="238315"/>
                  </a:lnTo>
                  <a:lnTo>
                    <a:pt x="1995271" y="238315"/>
                  </a:lnTo>
                  <a:lnTo>
                    <a:pt x="1995271" y="323405"/>
                  </a:lnTo>
                  <a:lnTo>
                    <a:pt x="2248776" y="323405"/>
                  </a:lnTo>
                  <a:lnTo>
                    <a:pt x="2248776" y="292328"/>
                  </a:lnTo>
                  <a:close/>
                </a:path>
                <a:path w="5230494" h="327660">
                  <a:moveTo>
                    <a:pt x="2262543" y="125691"/>
                  </a:moveTo>
                  <a:lnTo>
                    <a:pt x="1974100" y="125691"/>
                  </a:lnTo>
                  <a:lnTo>
                    <a:pt x="1974100" y="157467"/>
                  </a:lnTo>
                  <a:lnTo>
                    <a:pt x="2262543" y="157467"/>
                  </a:lnTo>
                  <a:lnTo>
                    <a:pt x="2262543" y="125691"/>
                  </a:lnTo>
                  <a:close/>
                </a:path>
                <a:path w="5230494" h="327660">
                  <a:moveTo>
                    <a:pt x="2570645" y="217843"/>
                  </a:moveTo>
                  <a:lnTo>
                    <a:pt x="2327389" y="217843"/>
                  </a:lnTo>
                  <a:lnTo>
                    <a:pt x="2327389" y="251028"/>
                  </a:lnTo>
                  <a:lnTo>
                    <a:pt x="2532151" y="251028"/>
                  </a:lnTo>
                  <a:lnTo>
                    <a:pt x="2532151" y="325513"/>
                  </a:lnTo>
                  <a:lnTo>
                    <a:pt x="2570645" y="325513"/>
                  </a:lnTo>
                  <a:lnTo>
                    <a:pt x="2570645" y="217843"/>
                  </a:lnTo>
                  <a:close/>
                </a:path>
                <a:path w="5230494" h="327660">
                  <a:moveTo>
                    <a:pt x="2570645" y="0"/>
                  </a:moveTo>
                  <a:lnTo>
                    <a:pt x="2532151" y="0"/>
                  </a:lnTo>
                  <a:lnTo>
                    <a:pt x="2532151" y="135572"/>
                  </a:lnTo>
                  <a:lnTo>
                    <a:pt x="2520835" y="142214"/>
                  </a:lnTo>
                  <a:lnTo>
                    <a:pt x="2506776" y="146824"/>
                  </a:lnTo>
                  <a:lnTo>
                    <a:pt x="2489606" y="149529"/>
                  </a:lnTo>
                  <a:lnTo>
                    <a:pt x="2468956" y="150406"/>
                  </a:lnTo>
                  <a:lnTo>
                    <a:pt x="2349982" y="150406"/>
                  </a:lnTo>
                  <a:lnTo>
                    <a:pt x="2349982" y="108394"/>
                  </a:lnTo>
                  <a:lnTo>
                    <a:pt x="2468600" y="108394"/>
                  </a:lnTo>
                  <a:lnTo>
                    <a:pt x="2468600" y="3886"/>
                  </a:lnTo>
                  <a:lnTo>
                    <a:pt x="2311844" y="3886"/>
                  </a:lnTo>
                  <a:lnTo>
                    <a:pt x="2311844" y="36017"/>
                  </a:lnTo>
                  <a:lnTo>
                    <a:pt x="2430475" y="36017"/>
                  </a:lnTo>
                  <a:lnTo>
                    <a:pt x="2430475" y="76263"/>
                  </a:lnTo>
                  <a:lnTo>
                    <a:pt x="2311844" y="76263"/>
                  </a:lnTo>
                  <a:lnTo>
                    <a:pt x="2311844" y="182181"/>
                  </a:lnTo>
                  <a:lnTo>
                    <a:pt x="2459431" y="182181"/>
                  </a:lnTo>
                  <a:lnTo>
                    <a:pt x="2484297" y="181229"/>
                  </a:lnTo>
                  <a:lnTo>
                    <a:pt x="2504529" y="178295"/>
                  </a:lnTo>
                  <a:lnTo>
                    <a:pt x="2520391" y="173240"/>
                  </a:lnTo>
                  <a:lnTo>
                    <a:pt x="2532151" y="165938"/>
                  </a:lnTo>
                  <a:lnTo>
                    <a:pt x="2532151" y="194183"/>
                  </a:lnTo>
                  <a:lnTo>
                    <a:pt x="2570645" y="194183"/>
                  </a:lnTo>
                  <a:lnTo>
                    <a:pt x="2570645" y="165938"/>
                  </a:lnTo>
                  <a:lnTo>
                    <a:pt x="2570645" y="150406"/>
                  </a:lnTo>
                  <a:lnTo>
                    <a:pt x="2570645" y="0"/>
                  </a:lnTo>
                  <a:close/>
                </a:path>
                <a:path w="5230494" h="327660">
                  <a:moveTo>
                    <a:pt x="2902483" y="263385"/>
                  </a:moveTo>
                  <a:lnTo>
                    <a:pt x="2851645" y="220395"/>
                  </a:lnTo>
                  <a:lnTo>
                    <a:pt x="2835452" y="180860"/>
                  </a:lnTo>
                  <a:lnTo>
                    <a:pt x="2829395" y="123926"/>
                  </a:lnTo>
                  <a:lnTo>
                    <a:pt x="2829395" y="3886"/>
                  </a:lnTo>
                  <a:lnTo>
                    <a:pt x="2791269" y="3886"/>
                  </a:lnTo>
                  <a:lnTo>
                    <a:pt x="2791269" y="123926"/>
                  </a:lnTo>
                  <a:lnTo>
                    <a:pt x="2785211" y="180911"/>
                  </a:lnTo>
                  <a:lnTo>
                    <a:pt x="2768981" y="220535"/>
                  </a:lnTo>
                  <a:lnTo>
                    <a:pt x="2745536" y="246710"/>
                  </a:lnTo>
                  <a:lnTo>
                    <a:pt x="2717838" y="263385"/>
                  </a:lnTo>
                  <a:lnTo>
                    <a:pt x="2717838" y="298691"/>
                  </a:lnTo>
                  <a:lnTo>
                    <a:pt x="2747581" y="285724"/>
                  </a:lnTo>
                  <a:lnTo>
                    <a:pt x="2774150" y="267525"/>
                  </a:lnTo>
                  <a:lnTo>
                    <a:pt x="2795676" y="244970"/>
                  </a:lnTo>
                  <a:lnTo>
                    <a:pt x="2810332" y="218897"/>
                  </a:lnTo>
                  <a:lnTo>
                    <a:pt x="2825178" y="244767"/>
                  </a:lnTo>
                  <a:lnTo>
                    <a:pt x="2846743" y="267258"/>
                  </a:lnTo>
                  <a:lnTo>
                    <a:pt x="2873133" y="285521"/>
                  </a:lnTo>
                  <a:lnTo>
                    <a:pt x="2902483" y="298691"/>
                  </a:lnTo>
                  <a:lnTo>
                    <a:pt x="2902483" y="263385"/>
                  </a:lnTo>
                  <a:close/>
                </a:path>
                <a:path w="5230494" h="327660">
                  <a:moveTo>
                    <a:pt x="2987560" y="0"/>
                  </a:moveTo>
                  <a:lnTo>
                    <a:pt x="2949079" y="0"/>
                  </a:lnTo>
                  <a:lnTo>
                    <a:pt x="2949079" y="320217"/>
                  </a:lnTo>
                  <a:lnTo>
                    <a:pt x="2987560" y="320217"/>
                  </a:lnTo>
                  <a:lnTo>
                    <a:pt x="2987560" y="0"/>
                  </a:lnTo>
                  <a:close/>
                </a:path>
                <a:path w="5230494" h="327660">
                  <a:moveTo>
                    <a:pt x="3404387" y="3886"/>
                  </a:moveTo>
                  <a:lnTo>
                    <a:pt x="3155835" y="3886"/>
                  </a:lnTo>
                  <a:lnTo>
                    <a:pt x="3155835" y="36372"/>
                  </a:lnTo>
                  <a:lnTo>
                    <a:pt x="3365906" y="36372"/>
                  </a:lnTo>
                  <a:lnTo>
                    <a:pt x="3365906" y="57556"/>
                  </a:lnTo>
                  <a:lnTo>
                    <a:pt x="3365639" y="69850"/>
                  </a:lnTo>
                  <a:lnTo>
                    <a:pt x="3364852" y="81597"/>
                  </a:lnTo>
                  <a:lnTo>
                    <a:pt x="3363518" y="93243"/>
                  </a:lnTo>
                  <a:lnTo>
                    <a:pt x="3361664" y="104152"/>
                  </a:lnTo>
                  <a:lnTo>
                    <a:pt x="3399091" y="104152"/>
                  </a:lnTo>
                  <a:lnTo>
                    <a:pt x="3401263" y="93319"/>
                  </a:lnTo>
                  <a:lnTo>
                    <a:pt x="3402901" y="81775"/>
                  </a:lnTo>
                  <a:lnTo>
                    <a:pt x="3404006" y="69151"/>
                  </a:lnTo>
                  <a:lnTo>
                    <a:pt x="3404349" y="57556"/>
                  </a:lnTo>
                  <a:lnTo>
                    <a:pt x="3404387" y="3886"/>
                  </a:lnTo>
                  <a:close/>
                </a:path>
                <a:path w="5230494" h="327660">
                  <a:moveTo>
                    <a:pt x="3411448" y="292328"/>
                  </a:moveTo>
                  <a:lnTo>
                    <a:pt x="3196082" y="292328"/>
                  </a:lnTo>
                  <a:lnTo>
                    <a:pt x="3196082" y="266915"/>
                  </a:lnTo>
                  <a:lnTo>
                    <a:pt x="3404387" y="266915"/>
                  </a:lnTo>
                  <a:lnTo>
                    <a:pt x="3404387" y="180416"/>
                  </a:lnTo>
                  <a:lnTo>
                    <a:pt x="3157956" y="180416"/>
                  </a:lnTo>
                  <a:lnTo>
                    <a:pt x="3157956" y="211124"/>
                  </a:lnTo>
                  <a:lnTo>
                    <a:pt x="3365906" y="211124"/>
                  </a:lnTo>
                  <a:lnTo>
                    <a:pt x="3365906" y="236194"/>
                  </a:lnTo>
                  <a:lnTo>
                    <a:pt x="3157956" y="236194"/>
                  </a:lnTo>
                  <a:lnTo>
                    <a:pt x="3157956" y="323405"/>
                  </a:lnTo>
                  <a:lnTo>
                    <a:pt x="3411448" y="323405"/>
                  </a:lnTo>
                  <a:lnTo>
                    <a:pt x="3411448" y="292328"/>
                  </a:lnTo>
                  <a:close/>
                </a:path>
                <a:path w="5230494" h="327660">
                  <a:moveTo>
                    <a:pt x="3425215" y="120396"/>
                  </a:moveTo>
                  <a:lnTo>
                    <a:pt x="3136773" y="120396"/>
                  </a:lnTo>
                  <a:lnTo>
                    <a:pt x="3136773" y="152171"/>
                  </a:lnTo>
                  <a:lnTo>
                    <a:pt x="3425215" y="152171"/>
                  </a:lnTo>
                  <a:lnTo>
                    <a:pt x="3425215" y="120396"/>
                  </a:lnTo>
                  <a:close/>
                </a:path>
                <a:path w="5230494" h="327660">
                  <a:moveTo>
                    <a:pt x="3745674" y="162763"/>
                  </a:moveTo>
                  <a:lnTo>
                    <a:pt x="3721900" y="145821"/>
                  </a:lnTo>
                  <a:lnTo>
                    <a:pt x="3712591" y="133451"/>
                  </a:lnTo>
                  <a:lnTo>
                    <a:pt x="3704018" y="122072"/>
                  </a:lnTo>
                  <a:lnTo>
                    <a:pt x="3692753" y="90766"/>
                  </a:lnTo>
                  <a:lnTo>
                    <a:pt x="3688829" y="51193"/>
                  </a:lnTo>
                  <a:lnTo>
                    <a:pt x="3688829" y="5651"/>
                  </a:lnTo>
                  <a:lnTo>
                    <a:pt x="3650704" y="5651"/>
                  </a:lnTo>
                  <a:lnTo>
                    <a:pt x="3650704" y="51193"/>
                  </a:lnTo>
                  <a:lnTo>
                    <a:pt x="3647313" y="88823"/>
                  </a:lnTo>
                  <a:lnTo>
                    <a:pt x="3638131" y="118414"/>
                  </a:lnTo>
                  <a:lnTo>
                    <a:pt x="3624643" y="141312"/>
                  </a:lnTo>
                  <a:lnTo>
                    <a:pt x="3608336" y="158877"/>
                  </a:lnTo>
                  <a:lnTo>
                    <a:pt x="3592131" y="141452"/>
                  </a:lnTo>
                  <a:lnTo>
                    <a:pt x="3587369" y="133451"/>
                  </a:lnTo>
                  <a:lnTo>
                    <a:pt x="3578504" y="118541"/>
                  </a:lnTo>
                  <a:lnTo>
                    <a:pt x="3569119" y="88874"/>
                  </a:lnTo>
                  <a:lnTo>
                    <a:pt x="3565614" y="51193"/>
                  </a:lnTo>
                  <a:lnTo>
                    <a:pt x="3565614" y="5651"/>
                  </a:lnTo>
                  <a:lnTo>
                    <a:pt x="3527488" y="5651"/>
                  </a:lnTo>
                  <a:lnTo>
                    <a:pt x="3527488" y="51193"/>
                  </a:lnTo>
                  <a:lnTo>
                    <a:pt x="3523615" y="90766"/>
                  </a:lnTo>
                  <a:lnTo>
                    <a:pt x="3512388" y="122072"/>
                  </a:lnTo>
                  <a:lnTo>
                    <a:pt x="3494417" y="145821"/>
                  </a:lnTo>
                  <a:lnTo>
                    <a:pt x="3470287" y="162763"/>
                  </a:lnTo>
                  <a:lnTo>
                    <a:pt x="3470287" y="197002"/>
                  </a:lnTo>
                  <a:lnTo>
                    <a:pt x="3494570" y="185039"/>
                  </a:lnTo>
                  <a:lnTo>
                    <a:pt x="3516274" y="169595"/>
                  </a:lnTo>
                  <a:lnTo>
                    <a:pt x="3534143" y="151980"/>
                  </a:lnTo>
                  <a:lnTo>
                    <a:pt x="3546906" y="133451"/>
                  </a:lnTo>
                  <a:lnTo>
                    <a:pt x="3558387" y="151574"/>
                  </a:lnTo>
                  <a:lnTo>
                    <a:pt x="3573081" y="169075"/>
                  </a:lnTo>
                  <a:lnTo>
                    <a:pt x="3589947" y="184645"/>
                  </a:lnTo>
                  <a:lnTo>
                    <a:pt x="3607981" y="197002"/>
                  </a:lnTo>
                  <a:lnTo>
                    <a:pt x="3626421" y="184797"/>
                  </a:lnTo>
                  <a:lnTo>
                    <a:pt x="3643465" y="169202"/>
                  </a:lnTo>
                  <a:lnTo>
                    <a:pt x="3652075" y="158877"/>
                  </a:lnTo>
                  <a:lnTo>
                    <a:pt x="3658133" y="151625"/>
                  </a:lnTo>
                  <a:lnTo>
                    <a:pt x="3669411" y="133451"/>
                  </a:lnTo>
                  <a:lnTo>
                    <a:pt x="3682327" y="151930"/>
                  </a:lnTo>
                  <a:lnTo>
                    <a:pt x="3700132" y="169468"/>
                  </a:lnTo>
                  <a:lnTo>
                    <a:pt x="3721646" y="184899"/>
                  </a:lnTo>
                  <a:lnTo>
                    <a:pt x="3745674" y="197002"/>
                  </a:lnTo>
                  <a:lnTo>
                    <a:pt x="3745674" y="162763"/>
                  </a:lnTo>
                  <a:close/>
                </a:path>
                <a:path w="5230494" h="327660">
                  <a:moveTo>
                    <a:pt x="3750259" y="272910"/>
                  </a:moveTo>
                  <a:lnTo>
                    <a:pt x="3466058" y="272910"/>
                  </a:lnTo>
                  <a:lnTo>
                    <a:pt x="3466058" y="306095"/>
                  </a:lnTo>
                  <a:lnTo>
                    <a:pt x="3750259" y="306095"/>
                  </a:lnTo>
                  <a:lnTo>
                    <a:pt x="3750259" y="272910"/>
                  </a:lnTo>
                  <a:close/>
                </a:path>
                <a:path w="5230494" h="327660">
                  <a:moveTo>
                    <a:pt x="3957739" y="5651"/>
                  </a:moveTo>
                  <a:lnTo>
                    <a:pt x="3804170" y="5651"/>
                  </a:lnTo>
                  <a:lnTo>
                    <a:pt x="3804170" y="39547"/>
                  </a:lnTo>
                  <a:lnTo>
                    <a:pt x="3919969" y="39547"/>
                  </a:lnTo>
                  <a:lnTo>
                    <a:pt x="3919969" y="74853"/>
                  </a:lnTo>
                  <a:lnTo>
                    <a:pt x="3915499" y="130733"/>
                  </a:lnTo>
                  <a:lnTo>
                    <a:pt x="3901846" y="178181"/>
                  </a:lnTo>
                  <a:lnTo>
                    <a:pt x="3878630" y="216712"/>
                  </a:lnTo>
                  <a:lnTo>
                    <a:pt x="3845496" y="245859"/>
                  </a:lnTo>
                  <a:lnTo>
                    <a:pt x="3802049" y="265150"/>
                  </a:lnTo>
                  <a:lnTo>
                    <a:pt x="3802049" y="301510"/>
                  </a:lnTo>
                  <a:lnTo>
                    <a:pt x="3851948" y="283032"/>
                  </a:lnTo>
                  <a:lnTo>
                    <a:pt x="3891521" y="256070"/>
                  </a:lnTo>
                  <a:lnTo>
                    <a:pt x="3921328" y="220967"/>
                  </a:lnTo>
                  <a:lnTo>
                    <a:pt x="3941940" y="178079"/>
                  </a:lnTo>
                  <a:lnTo>
                    <a:pt x="3953878" y="127723"/>
                  </a:lnTo>
                  <a:lnTo>
                    <a:pt x="3957739" y="70256"/>
                  </a:lnTo>
                  <a:lnTo>
                    <a:pt x="3957739" y="5651"/>
                  </a:lnTo>
                  <a:close/>
                </a:path>
                <a:path w="5230494" h="327660">
                  <a:moveTo>
                    <a:pt x="4059771" y="0"/>
                  </a:moveTo>
                  <a:lnTo>
                    <a:pt x="4021290" y="0"/>
                  </a:lnTo>
                  <a:lnTo>
                    <a:pt x="4021290" y="320217"/>
                  </a:lnTo>
                  <a:lnTo>
                    <a:pt x="4059771" y="320217"/>
                  </a:lnTo>
                  <a:lnTo>
                    <a:pt x="4059771" y="0"/>
                  </a:lnTo>
                  <a:close/>
                </a:path>
                <a:path w="5230494" h="327660">
                  <a:moveTo>
                    <a:pt x="4476115" y="212547"/>
                  </a:moveTo>
                  <a:lnTo>
                    <a:pt x="4437634" y="212547"/>
                  </a:lnTo>
                  <a:lnTo>
                    <a:pt x="4437634" y="245021"/>
                  </a:lnTo>
                  <a:lnTo>
                    <a:pt x="4437634" y="291274"/>
                  </a:lnTo>
                  <a:lnTo>
                    <a:pt x="4267809" y="291274"/>
                  </a:lnTo>
                  <a:lnTo>
                    <a:pt x="4267809" y="245021"/>
                  </a:lnTo>
                  <a:lnTo>
                    <a:pt x="4437634" y="245021"/>
                  </a:lnTo>
                  <a:lnTo>
                    <a:pt x="4437634" y="212547"/>
                  </a:lnTo>
                  <a:lnTo>
                    <a:pt x="4229684" y="212547"/>
                  </a:lnTo>
                  <a:lnTo>
                    <a:pt x="4229684" y="323405"/>
                  </a:lnTo>
                  <a:lnTo>
                    <a:pt x="4476115" y="323405"/>
                  </a:lnTo>
                  <a:lnTo>
                    <a:pt x="4476115" y="291274"/>
                  </a:lnTo>
                  <a:lnTo>
                    <a:pt x="4476115" y="245021"/>
                  </a:lnTo>
                  <a:lnTo>
                    <a:pt x="4476115" y="212547"/>
                  </a:lnTo>
                  <a:close/>
                </a:path>
                <a:path w="5230494" h="327660">
                  <a:moveTo>
                    <a:pt x="4496943" y="148996"/>
                  </a:moveTo>
                  <a:lnTo>
                    <a:pt x="4371251" y="148996"/>
                  </a:lnTo>
                  <a:lnTo>
                    <a:pt x="4371251" y="116509"/>
                  </a:lnTo>
                  <a:lnTo>
                    <a:pt x="4481766" y="116509"/>
                  </a:lnTo>
                  <a:lnTo>
                    <a:pt x="4481766" y="84378"/>
                  </a:lnTo>
                  <a:lnTo>
                    <a:pt x="4429150" y="84378"/>
                  </a:lnTo>
                  <a:lnTo>
                    <a:pt x="4431677" y="78613"/>
                  </a:lnTo>
                  <a:lnTo>
                    <a:pt x="4433443" y="72110"/>
                  </a:lnTo>
                  <a:lnTo>
                    <a:pt x="4434471" y="65214"/>
                  </a:lnTo>
                  <a:lnTo>
                    <a:pt x="4434802" y="58254"/>
                  </a:lnTo>
                  <a:lnTo>
                    <a:pt x="4434802" y="36372"/>
                  </a:lnTo>
                  <a:lnTo>
                    <a:pt x="4476115" y="36372"/>
                  </a:lnTo>
                  <a:lnTo>
                    <a:pt x="4476115" y="3886"/>
                  </a:lnTo>
                  <a:lnTo>
                    <a:pt x="4396321" y="3886"/>
                  </a:lnTo>
                  <a:lnTo>
                    <a:pt x="4396321" y="36372"/>
                  </a:lnTo>
                  <a:lnTo>
                    <a:pt x="4396321" y="68846"/>
                  </a:lnTo>
                  <a:lnTo>
                    <a:pt x="4395267" y="77673"/>
                  </a:lnTo>
                  <a:lnTo>
                    <a:pt x="4391736" y="84378"/>
                  </a:lnTo>
                  <a:lnTo>
                    <a:pt x="4309122" y="84378"/>
                  </a:lnTo>
                  <a:lnTo>
                    <a:pt x="4309122" y="36372"/>
                  </a:lnTo>
                  <a:lnTo>
                    <a:pt x="4396321" y="36372"/>
                  </a:lnTo>
                  <a:lnTo>
                    <a:pt x="4396321" y="3886"/>
                  </a:lnTo>
                  <a:lnTo>
                    <a:pt x="4229684" y="3886"/>
                  </a:lnTo>
                  <a:lnTo>
                    <a:pt x="4229684" y="36372"/>
                  </a:lnTo>
                  <a:lnTo>
                    <a:pt x="4270984" y="36372"/>
                  </a:lnTo>
                  <a:lnTo>
                    <a:pt x="4270984" y="84378"/>
                  </a:lnTo>
                  <a:lnTo>
                    <a:pt x="4223677" y="84378"/>
                  </a:lnTo>
                  <a:lnTo>
                    <a:pt x="4223677" y="116509"/>
                  </a:lnTo>
                  <a:lnTo>
                    <a:pt x="4333125" y="116509"/>
                  </a:lnTo>
                  <a:lnTo>
                    <a:pt x="4333125" y="148996"/>
                  </a:lnTo>
                  <a:lnTo>
                    <a:pt x="4208500" y="148996"/>
                  </a:lnTo>
                  <a:lnTo>
                    <a:pt x="4208500" y="181825"/>
                  </a:lnTo>
                  <a:lnTo>
                    <a:pt x="4496943" y="181825"/>
                  </a:lnTo>
                  <a:lnTo>
                    <a:pt x="4496943" y="148996"/>
                  </a:lnTo>
                  <a:close/>
                </a:path>
                <a:path w="5230494" h="327660">
                  <a:moveTo>
                    <a:pt x="4767592" y="137337"/>
                  </a:moveTo>
                  <a:lnTo>
                    <a:pt x="4729950" y="106578"/>
                  </a:lnTo>
                  <a:lnTo>
                    <a:pt x="4714278" y="46964"/>
                  </a:lnTo>
                  <a:lnTo>
                    <a:pt x="4714278" y="2120"/>
                  </a:lnTo>
                  <a:lnTo>
                    <a:pt x="4676508" y="2120"/>
                  </a:lnTo>
                  <a:lnTo>
                    <a:pt x="4676508" y="48018"/>
                  </a:lnTo>
                  <a:lnTo>
                    <a:pt x="4672292" y="83286"/>
                  </a:lnTo>
                  <a:lnTo>
                    <a:pt x="4660785" y="110426"/>
                  </a:lnTo>
                  <a:lnTo>
                    <a:pt x="4643729" y="130530"/>
                  </a:lnTo>
                  <a:lnTo>
                    <a:pt x="4622838" y="144754"/>
                  </a:lnTo>
                  <a:lnTo>
                    <a:pt x="4622838" y="180416"/>
                  </a:lnTo>
                  <a:lnTo>
                    <a:pt x="4645622" y="169125"/>
                  </a:lnTo>
                  <a:lnTo>
                    <a:pt x="4666399" y="154470"/>
                  </a:lnTo>
                  <a:lnTo>
                    <a:pt x="4683658" y="137414"/>
                  </a:lnTo>
                  <a:lnTo>
                    <a:pt x="4695926" y="118986"/>
                  </a:lnTo>
                  <a:lnTo>
                    <a:pt x="4708703" y="135953"/>
                  </a:lnTo>
                  <a:lnTo>
                    <a:pt x="4725670" y="150977"/>
                  </a:lnTo>
                  <a:lnTo>
                    <a:pt x="4745672" y="163423"/>
                  </a:lnTo>
                  <a:lnTo>
                    <a:pt x="4767592" y="172643"/>
                  </a:lnTo>
                  <a:lnTo>
                    <a:pt x="4767592" y="137337"/>
                  </a:lnTo>
                  <a:close/>
                </a:path>
                <a:path w="5230494" h="327660">
                  <a:moveTo>
                    <a:pt x="4900333" y="0"/>
                  </a:moveTo>
                  <a:lnTo>
                    <a:pt x="4863262" y="0"/>
                  </a:lnTo>
                  <a:lnTo>
                    <a:pt x="4863262" y="67081"/>
                  </a:lnTo>
                  <a:lnTo>
                    <a:pt x="4824082" y="67081"/>
                  </a:lnTo>
                  <a:lnTo>
                    <a:pt x="4824082" y="2120"/>
                  </a:lnTo>
                  <a:lnTo>
                    <a:pt x="4787709" y="2120"/>
                  </a:lnTo>
                  <a:lnTo>
                    <a:pt x="4787709" y="176174"/>
                  </a:lnTo>
                  <a:lnTo>
                    <a:pt x="4824082" y="176174"/>
                  </a:lnTo>
                  <a:lnTo>
                    <a:pt x="4824082" y="100622"/>
                  </a:lnTo>
                  <a:lnTo>
                    <a:pt x="4863262" y="100622"/>
                  </a:lnTo>
                  <a:lnTo>
                    <a:pt x="4863262" y="181825"/>
                  </a:lnTo>
                  <a:lnTo>
                    <a:pt x="4900333" y="181825"/>
                  </a:lnTo>
                  <a:lnTo>
                    <a:pt x="4900333" y="100622"/>
                  </a:lnTo>
                  <a:lnTo>
                    <a:pt x="4900333" y="67081"/>
                  </a:lnTo>
                  <a:lnTo>
                    <a:pt x="4900333" y="0"/>
                  </a:lnTo>
                  <a:close/>
                </a:path>
                <a:path w="5230494" h="327660">
                  <a:moveTo>
                    <a:pt x="4906696" y="261264"/>
                  </a:moveTo>
                  <a:lnTo>
                    <a:pt x="4892840" y="224917"/>
                  </a:lnTo>
                  <a:lnTo>
                    <a:pt x="4868557" y="209283"/>
                  </a:lnTo>
                  <a:lnTo>
                    <a:pt x="4868557" y="252793"/>
                  </a:lnTo>
                  <a:lnTo>
                    <a:pt x="4868557" y="269735"/>
                  </a:lnTo>
                  <a:lnTo>
                    <a:pt x="4824781" y="291934"/>
                  </a:lnTo>
                  <a:lnTo>
                    <a:pt x="4779594" y="295160"/>
                  </a:lnTo>
                  <a:lnTo>
                    <a:pt x="4755553" y="294386"/>
                  </a:lnTo>
                  <a:lnTo>
                    <a:pt x="4716348" y="287566"/>
                  </a:lnTo>
                  <a:lnTo>
                    <a:pt x="4690275" y="269735"/>
                  </a:lnTo>
                  <a:lnTo>
                    <a:pt x="4690275" y="252793"/>
                  </a:lnTo>
                  <a:lnTo>
                    <a:pt x="4734230" y="230365"/>
                  </a:lnTo>
                  <a:lnTo>
                    <a:pt x="4779594" y="227012"/>
                  </a:lnTo>
                  <a:lnTo>
                    <a:pt x="4803584" y="227838"/>
                  </a:lnTo>
                  <a:lnTo>
                    <a:pt x="4842548" y="234759"/>
                  </a:lnTo>
                  <a:lnTo>
                    <a:pt x="4868557" y="252793"/>
                  </a:lnTo>
                  <a:lnTo>
                    <a:pt x="4868557" y="209283"/>
                  </a:lnTo>
                  <a:lnTo>
                    <a:pt x="4862258" y="206095"/>
                  </a:lnTo>
                  <a:lnTo>
                    <a:pt x="4837633" y="199212"/>
                  </a:lnTo>
                  <a:lnTo>
                    <a:pt x="4809756" y="195376"/>
                  </a:lnTo>
                  <a:lnTo>
                    <a:pt x="4779594" y="194183"/>
                  </a:lnTo>
                  <a:lnTo>
                    <a:pt x="4749381" y="195376"/>
                  </a:lnTo>
                  <a:lnTo>
                    <a:pt x="4696777" y="206095"/>
                  </a:lnTo>
                  <a:lnTo>
                    <a:pt x="4658766" y="235140"/>
                  </a:lnTo>
                  <a:lnTo>
                    <a:pt x="4652137" y="261264"/>
                  </a:lnTo>
                  <a:lnTo>
                    <a:pt x="4653864" y="275120"/>
                  </a:lnTo>
                  <a:lnTo>
                    <a:pt x="4676508" y="306095"/>
                  </a:lnTo>
                  <a:lnTo>
                    <a:pt x="4721428" y="322821"/>
                  </a:lnTo>
                  <a:lnTo>
                    <a:pt x="4779594" y="327634"/>
                  </a:lnTo>
                  <a:lnTo>
                    <a:pt x="4809756" y="326504"/>
                  </a:lnTo>
                  <a:lnTo>
                    <a:pt x="4862258" y="316166"/>
                  </a:lnTo>
                  <a:lnTo>
                    <a:pt x="4894491" y="295160"/>
                  </a:lnTo>
                  <a:lnTo>
                    <a:pt x="4905083" y="275120"/>
                  </a:lnTo>
                  <a:lnTo>
                    <a:pt x="4906696" y="261264"/>
                  </a:lnTo>
                  <a:close/>
                </a:path>
                <a:path w="5230494" h="327660">
                  <a:moveTo>
                    <a:pt x="5133594" y="138049"/>
                  </a:moveTo>
                  <a:lnTo>
                    <a:pt x="5091722" y="114046"/>
                  </a:lnTo>
                  <a:lnTo>
                    <a:pt x="5067363" y="78371"/>
                  </a:lnTo>
                  <a:lnTo>
                    <a:pt x="5061915" y="41668"/>
                  </a:lnTo>
                  <a:lnTo>
                    <a:pt x="5061915" y="2120"/>
                  </a:lnTo>
                  <a:lnTo>
                    <a:pt x="5023790" y="2120"/>
                  </a:lnTo>
                  <a:lnTo>
                    <a:pt x="5023790" y="41668"/>
                  </a:lnTo>
                  <a:lnTo>
                    <a:pt x="5018557" y="78232"/>
                  </a:lnTo>
                  <a:lnTo>
                    <a:pt x="5003889" y="107022"/>
                  </a:lnTo>
                  <a:lnTo>
                    <a:pt x="4981346" y="128206"/>
                  </a:lnTo>
                  <a:lnTo>
                    <a:pt x="4952479" y="141935"/>
                  </a:lnTo>
                  <a:lnTo>
                    <a:pt x="4952479" y="175818"/>
                  </a:lnTo>
                  <a:lnTo>
                    <a:pt x="4982095" y="165925"/>
                  </a:lnTo>
                  <a:lnTo>
                    <a:pt x="5007775" y="151688"/>
                  </a:lnTo>
                  <a:lnTo>
                    <a:pt x="5028489" y="134073"/>
                  </a:lnTo>
                  <a:lnTo>
                    <a:pt x="5043208" y="114046"/>
                  </a:lnTo>
                  <a:lnTo>
                    <a:pt x="5058676" y="133210"/>
                  </a:lnTo>
                  <a:lnTo>
                    <a:pt x="5079530" y="149872"/>
                  </a:lnTo>
                  <a:lnTo>
                    <a:pt x="5104828" y="163093"/>
                  </a:lnTo>
                  <a:lnTo>
                    <a:pt x="5133594" y="171945"/>
                  </a:lnTo>
                  <a:lnTo>
                    <a:pt x="5133594" y="138049"/>
                  </a:lnTo>
                  <a:close/>
                </a:path>
                <a:path w="5230494" h="327660">
                  <a:moveTo>
                    <a:pt x="5222913" y="0"/>
                  </a:moveTo>
                  <a:lnTo>
                    <a:pt x="5184432" y="0"/>
                  </a:lnTo>
                  <a:lnTo>
                    <a:pt x="5184432" y="58254"/>
                  </a:lnTo>
                  <a:lnTo>
                    <a:pt x="5114531" y="58254"/>
                  </a:lnTo>
                  <a:lnTo>
                    <a:pt x="5114531" y="91097"/>
                  </a:lnTo>
                  <a:lnTo>
                    <a:pt x="5184432" y="91097"/>
                  </a:lnTo>
                  <a:lnTo>
                    <a:pt x="5184432" y="182537"/>
                  </a:lnTo>
                  <a:lnTo>
                    <a:pt x="5222913" y="182537"/>
                  </a:lnTo>
                  <a:lnTo>
                    <a:pt x="5222913" y="0"/>
                  </a:lnTo>
                  <a:close/>
                </a:path>
                <a:path w="5230494" h="327660">
                  <a:moveTo>
                    <a:pt x="5230330" y="259499"/>
                  </a:moveTo>
                  <a:lnTo>
                    <a:pt x="5213642" y="220421"/>
                  </a:lnTo>
                  <a:lnTo>
                    <a:pt x="5191849" y="206717"/>
                  </a:lnTo>
                  <a:lnTo>
                    <a:pt x="5191849" y="259499"/>
                  </a:lnTo>
                  <a:lnTo>
                    <a:pt x="5190883" y="265988"/>
                  </a:lnTo>
                  <a:lnTo>
                    <a:pt x="5146383" y="291630"/>
                  </a:lnTo>
                  <a:lnTo>
                    <a:pt x="5104638" y="294805"/>
                  </a:lnTo>
                  <a:lnTo>
                    <a:pt x="5083238" y="294043"/>
                  </a:lnTo>
                  <a:lnTo>
                    <a:pt x="5045456" y="287350"/>
                  </a:lnTo>
                  <a:lnTo>
                    <a:pt x="5017440" y="259499"/>
                  </a:lnTo>
                  <a:lnTo>
                    <a:pt x="5018392" y="252996"/>
                  </a:lnTo>
                  <a:lnTo>
                    <a:pt x="5063160" y="227190"/>
                  </a:lnTo>
                  <a:lnTo>
                    <a:pt x="5104638" y="224193"/>
                  </a:lnTo>
                  <a:lnTo>
                    <a:pt x="5126240" y="224904"/>
                  </a:lnTo>
                  <a:lnTo>
                    <a:pt x="5164023" y="231343"/>
                  </a:lnTo>
                  <a:lnTo>
                    <a:pt x="5191849" y="259499"/>
                  </a:lnTo>
                  <a:lnTo>
                    <a:pt x="5191849" y="206717"/>
                  </a:lnTo>
                  <a:lnTo>
                    <a:pt x="5181892" y="202082"/>
                  </a:lnTo>
                  <a:lnTo>
                    <a:pt x="5158130" y="195859"/>
                  </a:lnTo>
                  <a:lnTo>
                    <a:pt x="5131981" y="192417"/>
                  </a:lnTo>
                  <a:lnTo>
                    <a:pt x="5104638" y="191363"/>
                  </a:lnTo>
                  <a:lnTo>
                    <a:pt x="5077345" y="192417"/>
                  </a:lnTo>
                  <a:lnTo>
                    <a:pt x="5027536" y="202082"/>
                  </a:lnTo>
                  <a:lnTo>
                    <a:pt x="4986896" y="231381"/>
                  </a:lnTo>
                  <a:lnTo>
                    <a:pt x="4979301" y="259499"/>
                  </a:lnTo>
                  <a:lnTo>
                    <a:pt x="4981283" y="274599"/>
                  </a:lnTo>
                  <a:lnTo>
                    <a:pt x="5007203" y="307517"/>
                  </a:lnTo>
                  <a:lnTo>
                    <a:pt x="5051285" y="323265"/>
                  </a:lnTo>
                  <a:lnTo>
                    <a:pt x="5104638" y="327634"/>
                  </a:lnTo>
                  <a:lnTo>
                    <a:pt x="5131981" y="326631"/>
                  </a:lnTo>
                  <a:lnTo>
                    <a:pt x="5181892" y="317068"/>
                  </a:lnTo>
                  <a:lnTo>
                    <a:pt x="5216715" y="294805"/>
                  </a:lnTo>
                  <a:lnTo>
                    <a:pt x="5228298" y="274599"/>
                  </a:lnTo>
                  <a:lnTo>
                    <a:pt x="5230330" y="25949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945" y="3854406"/>
              <a:ext cx="150268" cy="150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83443" y="3755910"/>
              <a:ext cx="5083175" cy="346710"/>
            </a:xfrm>
            <a:custGeom>
              <a:avLst/>
              <a:gdLst/>
              <a:ahLst/>
              <a:cxnLst/>
              <a:rect l="l" t="t" r="r" b="b"/>
              <a:pathLst>
                <a:path w="5083175" h="346710">
                  <a:moveTo>
                    <a:pt x="136283" y="265493"/>
                  </a:moveTo>
                  <a:lnTo>
                    <a:pt x="100050" y="229577"/>
                  </a:lnTo>
                  <a:lnTo>
                    <a:pt x="86855" y="150749"/>
                  </a:lnTo>
                  <a:lnTo>
                    <a:pt x="86855" y="41656"/>
                  </a:lnTo>
                  <a:lnTo>
                    <a:pt x="132397" y="41656"/>
                  </a:lnTo>
                  <a:lnTo>
                    <a:pt x="132397" y="7772"/>
                  </a:lnTo>
                  <a:lnTo>
                    <a:pt x="3187" y="7772"/>
                  </a:lnTo>
                  <a:lnTo>
                    <a:pt x="3187" y="41656"/>
                  </a:lnTo>
                  <a:lnTo>
                    <a:pt x="49428" y="41656"/>
                  </a:lnTo>
                  <a:lnTo>
                    <a:pt x="49428" y="150749"/>
                  </a:lnTo>
                  <a:lnTo>
                    <a:pt x="45923" y="197332"/>
                  </a:lnTo>
                  <a:lnTo>
                    <a:pt x="35966" y="229704"/>
                  </a:lnTo>
                  <a:lnTo>
                    <a:pt x="20383" y="251294"/>
                  </a:lnTo>
                  <a:lnTo>
                    <a:pt x="0" y="265493"/>
                  </a:lnTo>
                  <a:lnTo>
                    <a:pt x="0" y="300443"/>
                  </a:lnTo>
                  <a:lnTo>
                    <a:pt x="22961" y="290042"/>
                  </a:lnTo>
                  <a:lnTo>
                    <a:pt x="41973" y="276263"/>
                  </a:lnTo>
                  <a:lnTo>
                    <a:pt x="56946" y="259842"/>
                  </a:lnTo>
                  <a:lnTo>
                    <a:pt x="67792" y="241490"/>
                  </a:lnTo>
                  <a:lnTo>
                    <a:pt x="79032" y="259842"/>
                  </a:lnTo>
                  <a:lnTo>
                    <a:pt x="94183" y="276263"/>
                  </a:lnTo>
                  <a:lnTo>
                    <a:pt x="113322" y="290195"/>
                  </a:lnTo>
                  <a:lnTo>
                    <a:pt x="136283" y="300799"/>
                  </a:lnTo>
                  <a:lnTo>
                    <a:pt x="136283" y="265493"/>
                  </a:lnTo>
                  <a:close/>
                </a:path>
                <a:path w="5083175" h="346710">
                  <a:moveTo>
                    <a:pt x="199123" y="4241"/>
                  </a:moveTo>
                  <a:lnTo>
                    <a:pt x="161709" y="4241"/>
                  </a:lnTo>
                  <a:lnTo>
                    <a:pt x="161709" y="126390"/>
                  </a:lnTo>
                  <a:lnTo>
                    <a:pt x="114388" y="126390"/>
                  </a:lnTo>
                  <a:lnTo>
                    <a:pt x="114388" y="160286"/>
                  </a:lnTo>
                  <a:lnTo>
                    <a:pt x="161709" y="160286"/>
                  </a:lnTo>
                  <a:lnTo>
                    <a:pt x="161709" y="318452"/>
                  </a:lnTo>
                  <a:lnTo>
                    <a:pt x="199123" y="318452"/>
                  </a:lnTo>
                  <a:lnTo>
                    <a:pt x="199123" y="4241"/>
                  </a:lnTo>
                  <a:close/>
                </a:path>
                <a:path w="5083175" h="346710">
                  <a:moveTo>
                    <a:pt x="265849" y="2120"/>
                  </a:moveTo>
                  <a:lnTo>
                    <a:pt x="228434" y="2120"/>
                  </a:lnTo>
                  <a:lnTo>
                    <a:pt x="228434" y="322338"/>
                  </a:lnTo>
                  <a:lnTo>
                    <a:pt x="265849" y="322338"/>
                  </a:lnTo>
                  <a:lnTo>
                    <a:pt x="265849" y="2120"/>
                  </a:lnTo>
                  <a:close/>
                </a:path>
                <a:path w="5083175" h="346710">
                  <a:moveTo>
                    <a:pt x="587019" y="225831"/>
                  </a:moveTo>
                  <a:lnTo>
                    <a:pt x="338467" y="225831"/>
                  </a:lnTo>
                  <a:lnTo>
                    <a:pt x="338467" y="258851"/>
                  </a:lnTo>
                  <a:lnTo>
                    <a:pt x="548538" y="258851"/>
                  </a:lnTo>
                  <a:lnTo>
                    <a:pt x="548538" y="327431"/>
                  </a:lnTo>
                  <a:lnTo>
                    <a:pt x="587019" y="327431"/>
                  </a:lnTo>
                  <a:lnTo>
                    <a:pt x="587019" y="258851"/>
                  </a:lnTo>
                  <a:lnTo>
                    <a:pt x="587019" y="225831"/>
                  </a:lnTo>
                  <a:close/>
                </a:path>
                <a:path w="5083175" h="346710">
                  <a:moveTo>
                    <a:pt x="587019" y="6121"/>
                  </a:moveTo>
                  <a:lnTo>
                    <a:pt x="340588" y="6121"/>
                  </a:lnTo>
                  <a:lnTo>
                    <a:pt x="340588" y="37871"/>
                  </a:lnTo>
                  <a:lnTo>
                    <a:pt x="340588" y="89941"/>
                  </a:lnTo>
                  <a:lnTo>
                    <a:pt x="340588" y="121691"/>
                  </a:lnTo>
                  <a:lnTo>
                    <a:pt x="587019" y="121691"/>
                  </a:lnTo>
                  <a:lnTo>
                    <a:pt x="587019" y="90030"/>
                  </a:lnTo>
                  <a:lnTo>
                    <a:pt x="587019" y="38481"/>
                  </a:lnTo>
                  <a:lnTo>
                    <a:pt x="548538" y="38481"/>
                  </a:lnTo>
                  <a:lnTo>
                    <a:pt x="548538" y="89941"/>
                  </a:lnTo>
                  <a:lnTo>
                    <a:pt x="378714" y="89941"/>
                  </a:lnTo>
                  <a:lnTo>
                    <a:pt x="378714" y="37871"/>
                  </a:lnTo>
                  <a:lnTo>
                    <a:pt x="587019" y="37871"/>
                  </a:lnTo>
                  <a:lnTo>
                    <a:pt x="587019" y="6121"/>
                  </a:lnTo>
                  <a:close/>
                </a:path>
                <a:path w="5083175" h="346710">
                  <a:moveTo>
                    <a:pt x="607847" y="160286"/>
                  </a:moveTo>
                  <a:lnTo>
                    <a:pt x="482155" y="160286"/>
                  </a:lnTo>
                  <a:lnTo>
                    <a:pt x="482155" y="121805"/>
                  </a:lnTo>
                  <a:lnTo>
                    <a:pt x="444030" y="121805"/>
                  </a:lnTo>
                  <a:lnTo>
                    <a:pt x="444030" y="160286"/>
                  </a:lnTo>
                  <a:lnTo>
                    <a:pt x="319405" y="160286"/>
                  </a:lnTo>
                  <a:lnTo>
                    <a:pt x="319405" y="193116"/>
                  </a:lnTo>
                  <a:lnTo>
                    <a:pt x="607847" y="193116"/>
                  </a:lnTo>
                  <a:lnTo>
                    <a:pt x="607847" y="160286"/>
                  </a:lnTo>
                  <a:close/>
                </a:path>
                <a:path w="5083175" h="346710">
                  <a:moveTo>
                    <a:pt x="821677" y="7772"/>
                  </a:moveTo>
                  <a:lnTo>
                    <a:pt x="660336" y="7772"/>
                  </a:lnTo>
                  <a:lnTo>
                    <a:pt x="660336" y="41656"/>
                  </a:lnTo>
                  <a:lnTo>
                    <a:pt x="783551" y="41656"/>
                  </a:lnTo>
                  <a:lnTo>
                    <a:pt x="783551" y="136283"/>
                  </a:lnTo>
                  <a:lnTo>
                    <a:pt x="783043" y="157035"/>
                  </a:lnTo>
                  <a:lnTo>
                    <a:pt x="781570" y="178155"/>
                  </a:lnTo>
                  <a:lnTo>
                    <a:pt x="779233" y="198285"/>
                  </a:lnTo>
                  <a:lnTo>
                    <a:pt x="776135" y="216065"/>
                  </a:lnTo>
                  <a:lnTo>
                    <a:pt x="813917" y="216065"/>
                  </a:lnTo>
                  <a:lnTo>
                    <a:pt x="817206" y="197700"/>
                  </a:lnTo>
                  <a:lnTo>
                    <a:pt x="819645" y="176123"/>
                  </a:lnTo>
                  <a:lnTo>
                    <a:pt x="821156" y="153162"/>
                  </a:lnTo>
                  <a:lnTo>
                    <a:pt x="821626" y="132753"/>
                  </a:lnTo>
                  <a:lnTo>
                    <a:pt x="821677" y="7772"/>
                  </a:lnTo>
                  <a:close/>
                </a:path>
                <a:path w="5083175" h="346710">
                  <a:moveTo>
                    <a:pt x="957605" y="132753"/>
                  </a:moveTo>
                  <a:lnTo>
                    <a:pt x="907478" y="132753"/>
                  </a:lnTo>
                  <a:lnTo>
                    <a:pt x="907478" y="2120"/>
                  </a:lnTo>
                  <a:lnTo>
                    <a:pt x="868984" y="2120"/>
                  </a:lnTo>
                  <a:lnTo>
                    <a:pt x="868984" y="254546"/>
                  </a:lnTo>
                  <a:lnTo>
                    <a:pt x="857516" y="261759"/>
                  </a:lnTo>
                  <a:lnTo>
                    <a:pt x="842860" y="266954"/>
                  </a:lnTo>
                  <a:lnTo>
                    <a:pt x="825296" y="270090"/>
                  </a:lnTo>
                  <a:lnTo>
                    <a:pt x="805091" y="271145"/>
                  </a:lnTo>
                  <a:lnTo>
                    <a:pt x="733767" y="271145"/>
                  </a:lnTo>
                  <a:lnTo>
                    <a:pt x="733767" y="125336"/>
                  </a:lnTo>
                  <a:lnTo>
                    <a:pt x="695642" y="125336"/>
                  </a:lnTo>
                  <a:lnTo>
                    <a:pt x="695642" y="271145"/>
                  </a:lnTo>
                  <a:lnTo>
                    <a:pt x="649744" y="271145"/>
                  </a:lnTo>
                  <a:lnTo>
                    <a:pt x="649744" y="304330"/>
                  </a:lnTo>
                  <a:lnTo>
                    <a:pt x="797674" y="304330"/>
                  </a:lnTo>
                  <a:lnTo>
                    <a:pt x="820534" y="303212"/>
                  </a:lnTo>
                  <a:lnTo>
                    <a:pt x="840486" y="299834"/>
                  </a:lnTo>
                  <a:lnTo>
                    <a:pt x="856856" y="294208"/>
                  </a:lnTo>
                  <a:lnTo>
                    <a:pt x="868984" y="286321"/>
                  </a:lnTo>
                  <a:lnTo>
                    <a:pt x="868984" y="322338"/>
                  </a:lnTo>
                  <a:lnTo>
                    <a:pt x="907478" y="322338"/>
                  </a:lnTo>
                  <a:lnTo>
                    <a:pt x="907478" y="286321"/>
                  </a:lnTo>
                  <a:lnTo>
                    <a:pt x="907478" y="166293"/>
                  </a:lnTo>
                  <a:lnTo>
                    <a:pt x="957605" y="166293"/>
                  </a:lnTo>
                  <a:lnTo>
                    <a:pt x="957605" y="132753"/>
                  </a:lnTo>
                  <a:close/>
                </a:path>
                <a:path w="5083175" h="346710">
                  <a:moveTo>
                    <a:pt x="1337576" y="2120"/>
                  </a:moveTo>
                  <a:lnTo>
                    <a:pt x="1300149" y="2120"/>
                  </a:lnTo>
                  <a:lnTo>
                    <a:pt x="1300149" y="129565"/>
                  </a:lnTo>
                  <a:lnTo>
                    <a:pt x="1260614" y="129565"/>
                  </a:lnTo>
                  <a:lnTo>
                    <a:pt x="1260614" y="4241"/>
                  </a:lnTo>
                  <a:lnTo>
                    <a:pt x="1223543" y="4241"/>
                  </a:lnTo>
                  <a:lnTo>
                    <a:pt x="1223543" y="251726"/>
                  </a:lnTo>
                  <a:lnTo>
                    <a:pt x="1213040" y="258622"/>
                  </a:lnTo>
                  <a:lnTo>
                    <a:pt x="1199667" y="263461"/>
                  </a:lnTo>
                  <a:lnTo>
                    <a:pt x="1183576" y="266319"/>
                  </a:lnTo>
                  <a:lnTo>
                    <a:pt x="1164932" y="267258"/>
                  </a:lnTo>
                  <a:lnTo>
                    <a:pt x="1113040" y="267258"/>
                  </a:lnTo>
                  <a:lnTo>
                    <a:pt x="1113040" y="6007"/>
                  </a:lnTo>
                  <a:lnTo>
                    <a:pt x="1074902" y="6007"/>
                  </a:lnTo>
                  <a:lnTo>
                    <a:pt x="1074902" y="300799"/>
                  </a:lnTo>
                  <a:lnTo>
                    <a:pt x="1157871" y="300799"/>
                  </a:lnTo>
                  <a:lnTo>
                    <a:pt x="1179207" y="299681"/>
                  </a:lnTo>
                  <a:lnTo>
                    <a:pt x="1197457" y="296341"/>
                  </a:lnTo>
                  <a:lnTo>
                    <a:pt x="1212342" y="290817"/>
                  </a:lnTo>
                  <a:lnTo>
                    <a:pt x="1223543" y="283146"/>
                  </a:lnTo>
                  <a:lnTo>
                    <a:pt x="1223543" y="318452"/>
                  </a:lnTo>
                  <a:lnTo>
                    <a:pt x="1260614" y="318452"/>
                  </a:lnTo>
                  <a:lnTo>
                    <a:pt x="1260614" y="163106"/>
                  </a:lnTo>
                  <a:lnTo>
                    <a:pt x="1300149" y="163106"/>
                  </a:lnTo>
                  <a:lnTo>
                    <a:pt x="1300149" y="322338"/>
                  </a:lnTo>
                  <a:lnTo>
                    <a:pt x="1337576" y="322338"/>
                  </a:lnTo>
                  <a:lnTo>
                    <a:pt x="1337576" y="2120"/>
                  </a:lnTo>
                  <a:close/>
                </a:path>
                <a:path w="5083175" h="346710">
                  <a:moveTo>
                    <a:pt x="1665097" y="270789"/>
                  </a:moveTo>
                  <a:lnTo>
                    <a:pt x="1639328" y="227723"/>
                  </a:lnTo>
                  <a:lnTo>
                    <a:pt x="1626971" y="222440"/>
                  </a:lnTo>
                  <a:lnTo>
                    <a:pt x="1626971" y="263728"/>
                  </a:lnTo>
                  <a:lnTo>
                    <a:pt x="1626971" y="277850"/>
                  </a:lnTo>
                  <a:lnTo>
                    <a:pt x="1585036" y="296786"/>
                  </a:lnTo>
                  <a:lnTo>
                    <a:pt x="1535874" y="299389"/>
                  </a:lnTo>
                  <a:lnTo>
                    <a:pt x="1509001" y="298767"/>
                  </a:lnTo>
                  <a:lnTo>
                    <a:pt x="1468907" y="293281"/>
                  </a:lnTo>
                  <a:lnTo>
                    <a:pt x="1444790" y="277850"/>
                  </a:lnTo>
                  <a:lnTo>
                    <a:pt x="1444790" y="263728"/>
                  </a:lnTo>
                  <a:lnTo>
                    <a:pt x="1486674" y="244792"/>
                  </a:lnTo>
                  <a:lnTo>
                    <a:pt x="1535874" y="242189"/>
                  </a:lnTo>
                  <a:lnTo>
                    <a:pt x="1562747" y="242824"/>
                  </a:lnTo>
                  <a:lnTo>
                    <a:pt x="1602701" y="248297"/>
                  </a:lnTo>
                  <a:lnTo>
                    <a:pt x="1626971" y="263728"/>
                  </a:lnTo>
                  <a:lnTo>
                    <a:pt x="1626971" y="222440"/>
                  </a:lnTo>
                  <a:lnTo>
                    <a:pt x="1620227" y="219544"/>
                  </a:lnTo>
                  <a:lnTo>
                    <a:pt x="1596466" y="213944"/>
                  </a:lnTo>
                  <a:lnTo>
                    <a:pt x="1568272" y="210743"/>
                  </a:lnTo>
                  <a:lnTo>
                    <a:pt x="1535874" y="209715"/>
                  </a:lnTo>
                  <a:lnTo>
                    <a:pt x="1503578" y="210743"/>
                  </a:lnTo>
                  <a:lnTo>
                    <a:pt x="1451279" y="219544"/>
                  </a:lnTo>
                  <a:lnTo>
                    <a:pt x="1412976" y="245554"/>
                  </a:lnTo>
                  <a:lnTo>
                    <a:pt x="1406309" y="270789"/>
                  </a:lnTo>
                  <a:lnTo>
                    <a:pt x="1407998" y="284467"/>
                  </a:lnTo>
                  <a:lnTo>
                    <a:pt x="1451279" y="321983"/>
                  </a:lnTo>
                  <a:lnTo>
                    <a:pt x="1503578" y="330542"/>
                  </a:lnTo>
                  <a:lnTo>
                    <a:pt x="1535874" y="331520"/>
                  </a:lnTo>
                  <a:lnTo>
                    <a:pt x="1568272" y="330542"/>
                  </a:lnTo>
                  <a:lnTo>
                    <a:pt x="1620227" y="321983"/>
                  </a:lnTo>
                  <a:lnTo>
                    <a:pt x="1655635" y="299389"/>
                  </a:lnTo>
                  <a:lnTo>
                    <a:pt x="1658429" y="296037"/>
                  </a:lnTo>
                  <a:lnTo>
                    <a:pt x="1663407" y="284467"/>
                  </a:lnTo>
                  <a:lnTo>
                    <a:pt x="1665097" y="270789"/>
                  </a:lnTo>
                  <a:close/>
                </a:path>
                <a:path w="5083175" h="346710">
                  <a:moveTo>
                    <a:pt x="1679575" y="151104"/>
                  </a:moveTo>
                  <a:lnTo>
                    <a:pt x="1612493" y="151104"/>
                  </a:lnTo>
                  <a:lnTo>
                    <a:pt x="1612493" y="122161"/>
                  </a:lnTo>
                  <a:lnTo>
                    <a:pt x="1612493" y="115798"/>
                  </a:lnTo>
                  <a:lnTo>
                    <a:pt x="1653628" y="94119"/>
                  </a:lnTo>
                  <a:lnTo>
                    <a:pt x="1655749" y="91084"/>
                  </a:lnTo>
                  <a:lnTo>
                    <a:pt x="1659928" y="85128"/>
                  </a:lnTo>
                  <a:lnTo>
                    <a:pt x="1663788" y="74625"/>
                  </a:lnTo>
                  <a:lnTo>
                    <a:pt x="1665097" y="62484"/>
                  </a:lnTo>
                  <a:lnTo>
                    <a:pt x="1663788" y="50558"/>
                  </a:lnTo>
                  <a:lnTo>
                    <a:pt x="1659928" y="40119"/>
                  </a:lnTo>
                  <a:lnTo>
                    <a:pt x="1655838" y="34251"/>
                  </a:lnTo>
                  <a:lnTo>
                    <a:pt x="1653628" y="31064"/>
                  </a:lnTo>
                  <a:lnTo>
                    <a:pt x="1644967" y="23304"/>
                  </a:lnTo>
                  <a:lnTo>
                    <a:pt x="1626971" y="14008"/>
                  </a:lnTo>
                  <a:lnTo>
                    <a:pt x="1626971" y="56134"/>
                  </a:lnTo>
                  <a:lnTo>
                    <a:pt x="1626971" y="68846"/>
                  </a:lnTo>
                  <a:lnTo>
                    <a:pt x="1586230" y="88125"/>
                  </a:lnTo>
                  <a:lnTo>
                    <a:pt x="1574711" y="89255"/>
                  </a:lnTo>
                  <a:lnTo>
                    <a:pt x="1574711" y="122161"/>
                  </a:lnTo>
                  <a:lnTo>
                    <a:pt x="1574711" y="151104"/>
                  </a:lnTo>
                  <a:lnTo>
                    <a:pt x="1497749" y="151104"/>
                  </a:lnTo>
                  <a:lnTo>
                    <a:pt x="1497749" y="122161"/>
                  </a:lnTo>
                  <a:lnTo>
                    <a:pt x="1506880" y="122821"/>
                  </a:lnTo>
                  <a:lnTo>
                    <a:pt x="1516278" y="123253"/>
                  </a:lnTo>
                  <a:lnTo>
                    <a:pt x="1525943" y="123494"/>
                  </a:lnTo>
                  <a:lnTo>
                    <a:pt x="1535874" y="123571"/>
                  </a:lnTo>
                  <a:lnTo>
                    <a:pt x="1546072" y="123494"/>
                  </a:lnTo>
                  <a:lnTo>
                    <a:pt x="1555953" y="123253"/>
                  </a:lnTo>
                  <a:lnTo>
                    <a:pt x="1565516" y="122821"/>
                  </a:lnTo>
                  <a:lnTo>
                    <a:pt x="1574711" y="122161"/>
                  </a:lnTo>
                  <a:lnTo>
                    <a:pt x="1574711" y="89255"/>
                  </a:lnTo>
                  <a:lnTo>
                    <a:pt x="1563128" y="90385"/>
                  </a:lnTo>
                  <a:lnTo>
                    <a:pt x="1535874" y="91084"/>
                  </a:lnTo>
                  <a:lnTo>
                    <a:pt x="1485341" y="88125"/>
                  </a:lnTo>
                  <a:lnTo>
                    <a:pt x="1447965" y="74142"/>
                  </a:lnTo>
                  <a:lnTo>
                    <a:pt x="1444790" y="68846"/>
                  </a:lnTo>
                  <a:lnTo>
                    <a:pt x="1444790" y="56134"/>
                  </a:lnTo>
                  <a:lnTo>
                    <a:pt x="1485341" y="37198"/>
                  </a:lnTo>
                  <a:lnTo>
                    <a:pt x="1535874" y="34251"/>
                  </a:lnTo>
                  <a:lnTo>
                    <a:pt x="1563128" y="34950"/>
                  </a:lnTo>
                  <a:lnTo>
                    <a:pt x="1604645" y="41249"/>
                  </a:lnTo>
                  <a:lnTo>
                    <a:pt x="1626971" y="56134"/>
                  </a:lnTo>
                  <a:lnTo>
                    <a:pt x="1626971" y="14008"/>
                  </a:lnTo>
                  <a:lnTo>
                    <a:pt x="1625193" y="13081"/>
                  </a:lnTo>
                  <a:lnTo>
                    <a:pt x="1599819" y="6438"/>
                  </a:lnTo>
                  <a:lnTo>
                    <a:pt x="1569758" y="2844"/>
                  </a:lnTo>
                  <a:lnTo>
                    <a:pt x="1535874" y="1765"/>
                  </a:lnTo>
                  <a:lnTo>
                    <a:pt x="1501851" y="2844"/>
                  </a:lnTo>
                  <a:lnTo>
                    <a:pt x="1446364" y="13081"/>
                  </a:lnTo>
                  <a:lnTo>
                    <a:pt x="1411465" y="40119"/>
                  </a:lnTo>
                  <a:lnTo>
                    <a:pt x="1406309" y="62484"/>
                  </a:lnTo>
                  <a:lnTo>
                    <a:pt x="1407617" y="74625"/>
                  </a:lnTo>
                  <a:lnTo>
                    <a:pt x="1433423" y="106121"/>
                  </a:lnTo>
                  <a:lnTo>
                    <a:pt x="1459966" y="116154"/>
                  </a:lnTo>
                  <a:lnTo>
                    <a:pt x="1459966" y="151104"/>
                  </a:lnTo>
                  <a:lnTo>
                    <a:pt x="1391119" y="151104"/>
                  </a:lnTo>
                  <a:lnTo>
                    <a:pt x="1391119" y="183946"/>
                  </a:lnTo>
                  <a:lnTo>
                    <a:pt x="1679575" y="183946"/>
                  </a:lnTo>
                  <a:lnTo>
                    <a:pt x="1679575" y="151104"/>
                  </a:lnTo>
                  <a:close/>
                </a:path>
                <a:path w="5083175" h="346710">
                  <a:moveTo>
                    <a:pt x="1986343" y="144043"/>
                  </a:moveTo>
                  <a:lnTo>
                    <a:pt x="1945944" y="123926"/>
                  </a:lnTo>
                  <a:lnTo>
                    <a:pt x="1922348" y="90678"/>
                  </a:lnTo>
                  <a:lnTo>
                    <a:pt x="1917141" y="55079"/>
                  </a:lnTo>
                  <a:lnTo>
                    <a:pt x="1917141" y="39192"/>
                  </a:lnTo>
                  <a:lnTo>
                    <a:pt x="1980692" y="39192"/>
                  </a:lnTo>
                  <a:lnTo>
                    <a:pt x="1980692" y="6007"/>
                  </a:lnTo>
                  <a:lnTo>
                    <a:pt x="1815109" y="6007"/>
                  </a:lnTo>
                  <a:lnTo>
                    <a:pt x="1815109" y="39192"/>
                  </a:lnTo>
                  <a:lnTo>
                    <a:pt x="1878660" y="39192"/>
                  </a:lnTo>
                  <a:lnTo>
                    <a:pt x="1878660" y="55079"/>
                  </a:lnTo>
                  <a:lnTo>
                    <a:pt x="1873605" y="91567"/>
                  </a:lnTo>
                  <a:lnTo>
                    <a:pt x="1859419" y="118808"/>
                  </a:lnTo>
                  <a:lnTo>
                    <a:pt x="1837550" y="137299"/>
                  </a:lnTo>
                  <a:lnTo>
                    <a:pt x="1809470" y="147574"/>
                  </a:lnTo>
                  <a:lnTo>
                    <a:pt x="1809470" y="182181"/>
                  </a:lnTo>
                  <a:lnTo>
                    <a:pt x="1837575" y="174117"/>
                  </a:lnTo>
                  <a:lnTo>
                    <a:pt x="1862467" y="160858"/>
                  </a:lnTo>
                  <a:lnTo>
                    <a:pt x="1883194" y="143700"/>
                  </a:lnTo>
                  <a:lnTo>
                    <a:pt x="1898789" y="123926"/>
                  </a:lnTo>
                  <a:lnTo>
                    <a:pt x="1914105" y="142887"/>
                  </a:lnTo>
                  <a:lnTo>
                    <a:pt x="1934489" y="158610"/>
                  </a:lnTo>
                  <a:lnTo>
                    <a:pt x="1958911" y="170497"/>
                  </a:lnTo>
                  <a:lnTo>
                    <a:pt x="1986343" y="177939"/>
                  </a:lnTo>
                  <a:lnTo>
                    <a:pt x="1986343" y="144043"/>
                  </a:lnTo>
                  <a:close/>
                </a:path>
                <a:path w="5083175" h="346710">
                  <a:moveTo>
                    <a:pt x="2069668" y="207949"/>
                  </a:moveTo>
                  <a:lnTo>
                    <a:pt x="1829231" y="207949"/>
                  </a:lnTo>
                  <a:lnTo>
                    <a:pt x="1829231" y="241490"/>
                  </a:lnTo>
                  <a:lnTo>
                    <a:pt x="2031187" y="241490"/>
                  </a:lnTo>
                  <a:lnTo>
                    <a:pt x="2031187" y="327634"/>
                  </a:lnTo>
                  <a:lnTo>
                    <a:pt x="2069668" y="327634"/>
                  </a:lnTo>
                  <a:lnTo>
                    <a:pt x="2069668" y="207949"/>
                  </a:lnTo>
                  <a:close/>
                </a:path>
                <a:path w="5083175" h="346710">
                  <a:moveTo>
                    <a:pt x="2116264" y="77317"/>
                  </a:moveTo>
                  <a:lnTo>
                    <a:pt x="2069668" y="77317"/>
                  </a:lnTo>
                  <a:lnTo>
                    <a:pt x="2069668" y="2120"/>
                  </a:lnTo>
                  <a:lnTo>
                    <a:pt x="2031187" y="2120"/>
                  </a:lnTo>
                  <a:lnTo>
                    <a:pt x="2031187" y="187121"/>
                  </a:lnTo>
                  <a:lnTo>
                    <a:pt x="2069668" y="187121"/>
                  </a:lnTo>
                  <a:lnTo>
                    <a:pt x="2069668" y="110858"/>
                  </a:lnTo>
                  <a:lnTo>
                    <a:pt x="2116264" y="110858"/>
                  </a:lnTo>
                  <a:lnTo>
                    <a:pt x="2116264" y="77317"/>
                  </a:lnTo>
                  <a:close/>
                </a:path>
                <a:path w="5083175" h="346710">
                  <a:moveTo>
                    <a:pt x="2315984" y="140157"/>
                  </a:moveTo>
                  <a:lnTo>
                    <a:pt x="2274112" y="116154"/>
                  </a:lnTo>
                  <a:lnTo>
                    <a:pt x="2249754" y="80479"/>
                  </a:lnTo>
                  <a:lnTo>
                    <a:pt x="2244306" y="43776"/>
                  </a:lnTo>
                  <a:lnTo>
                    <a:pt x="2244306" y="4241"/>
                  </a:lnTo>
                  <a:lnTo>
                    <a:pt x="2206180" y="4241"/>
                  </a:lnTo>
                  <a:lnTo>
                    <a:pt x="2206180" y="43776"/>
                  </a:lnTo>
                  <a:lnTo>
                    <a:pt x="2200948" y="80352"/>
                  </a:lnTo>
                  <a:lnTo>
                    <a:pt x="2186279" y="109143"/>
                  </a:lnTo>
                  <a:lnTo>
                    <a:pt x="2163737" y="130314"/>
                  </a:lnTo>
                  <a:lnTo>
                    <a:pt x="2134870" y="144043"/>
                  </a:lnTo>
                  <a:lnTo>
                    <a:pt x="2134870" y="177939"/>
                  </a:lnTo>
                  <a:lnTo>
                    <a:pt x="2164486" y="168033"/>
                  </a:lnTo>
                  <a:lnTo>
                    <a:pt x="2190165" y="153797"/>
                  </a:lnTo>
                  <a:lnTo>
                    <a:pt x="2210879" y="136182"/>
                  </a:lnTo>
                  <a:lnTo>
                    <a:pt x="2225598" y="116154"/>
                  </a:lnTo>
                  <a:lnTo>
                    <a:pt x="2241067" y="135331"/>
                  </a:lnTo>
                  <a:lnTo>
                    <a:pt x="2261920" y="151993"/>
                  </a:lnTo>
                  <a:lnTo>
                    <a:pt x="2287219" y="165201"/>
                  </a:lnTo>
                  <a:lnTo>
                    <a:pt x="2315984" y="174053"/>
                  </a:lnTo>
                  <a:lnTo>
                    <a:pt x="2315984" y="140157"/>
                  </a:lnTo>
                  <a:close/>
                </a:path>
                <a:path w="5083175" h="346710">
                  <a:moveTo>
                    <a:pt x="2405303" y="2120"/>
                  </a:moveTo>
                  <a:lnTo>
                    <a:pt x="2366822" y="2120"/>
                  </a:lnTo>
                  <a:lnTo>
                    <a:pt x="2366822" y="60375"/>
                  </a:lnTo>
                  <a:lnTo>
                    <a:pt x="2296922" y="60375"/>
                  </a:lnTo>
                  <a:lnTo>
                    <a:pt x="2296922" y="93205"/>
                  </a:lnTo>
                  <a:lnTo>
                    <a:pt x="2366822" y="93205"/>
                  </a:lnTo>
                  <a:lnTo>
                    <a:pt x="2366822" y="184645"/>
                  </a:lnTo>
                  <a:lnTo>
                    <a:pt x="2405303" y="184645"/>
                  </a:lnTo>
                  <a:lnTo>
                    <a:pt x="2405303" y="2120"/>
                  </a:lnTo>
                  <a:close/>
                </a:path>
                <a:path w="5083175" h="346710">
                  <a:moveTo>
                    <a:pt x="2412720" y="261607"/>
                  </a:moveTo>
                  <a:lnTo>
                    <a:pt x="2396032" y="222542"/>
                  </a:lnTo>
                  <a:lnTo>
                    <a:pt x="2374239" y="208838"/>
                  </a:lnTo>
                  <a:lnTo>
                    <a:pt x="2374239" y="261607"/>
                  </a:lnTo>
                  <a:lnTo>
                    <a:pt x="2373274" y="268109"/>
                  </a:lnTo>
                  <a:lnTo>
                    <a:pt x="2328773" y="293738"/>
                  </a:lnTo>
                  <a:lnTo>
                    <a:pt x="2287028" y="296913"/>
                  </a:lnTo>
                  <a:lnTo>
                    <a:pt x="2265629" y="296151"/>
                  </a:lnTo>
                  <a:lnTo>
                    <a:pt x="2227846" y="289471"/>
                  </a:lnTo>
                  <a:lnTo>
                    <a:pt x="2199830" y="261607"/>
                  </a:lnTo>
                  <a:lnTo>
                    <a:pt x="2200783" y="255117"/>
                  </a:lnTo>
                  <a:lnTo>
                    <a:pt x="2245550" y="229311"/>
                  </a:lnTo>
                  <a:lnTo>
                    <a:pt x="2287028" y="226301"/>
                  </a:lnTo>
                  <a:lnTo>
                    <a:pt x="2308631" y="227012"/>
                  </a:lnTo>
                  <a:lnTo>
                    <a:pt x="2346414" y="233451"/>
                  </a:lnTo>
                  <a:lnTo>
                    <a:pt x="2374239" y="261607"/>
                  </a:lnTo>
                  <a:lnTo>
                    <a:pt x="2374239" y="208838"/>
                  </a:lnTo>
                  <a:lnTo>
                    <a:pt x="2364282" y="204203"/>
                  </a:lnTo>
                  <a:lnTo>
                    <a:pt x="2340521" y="197980"/>
                  </a:lnTo>
                  <a:lnTo>
                    <a:pt x="2314371" y="194538"/>
                  </a:lnTo>
                  <a:lnTo>
                    <a:pt x="2287028" y="193471"/>
                  </a:lnTo>
                  <a:lnTo>
                    <a:pt x="2259736" y="194538"/>
                  </a:lnTo>
                  <a:lnTo>
                    <a:pt x="2209927" y="204203"/>
                  </a:lnTo>
                  <a:lnTo>
                    <a:pt x="2169287" y="233502"/>
                  </a:lnTo>
                  <a:lnTo>
                    <a:pt x="2161692" y="261607"/>
                  </a:lnTo>
                  <a:lnTo>
                    <a:pt x="2163673" y="276707"/>
                  </a:lnTo>
                  <a:lnTo>
                    <a:pt x="2189594" y="309626"/>
                  </a:lnTo>
                  <a:lnTo>
                    <a:pt x="2233676" y="325386"/>
                  </a:lnTo>
                  <a:lnTo>
                    <a:pt x="2287028" y="329755"/>
                  </a:lnTo>
                  <a:lnTo>
                    <a:pt x="2314371" y="328739"/>
                  </a:lnTo>
                  <a:lnTo>
                    <a:pt x="2364282" y="319176"/>
                  </a:lnTo>
                  <a:lnTo>
                    <a:pt x="2399106" y="296913"/>
                  </a:lnTo>
                  <a:lnTo>
                    <a:pt x="2410688" y="276707"/>
                  </a:lnTo>
                  <a:lnTo>
                    <a:pt x="2412720" y="261607"/>
                  </a:lnTo>
                  <a:close/>
                </a:path>
                <a:path w="5083175" h="346710">
                  <a:moveTo>
                    <a:pt x="2513927" y="254546"/>
                  </a:moveTo>
                  <a:lnTo>
                    <a:pt x="2470505" y="254546"/>
                  </a:lnTo>
                  <a:lnTo>
                    <a:pt x="2470505" y="301155"/>
                  </a:lnTo>
                  <a:lnTo>
                    <a:pt x="2492032" y="301155"/>
                  </a:lnTo>
                  <a:lnTo>
                    <a:pt x="2490635" y="312293"/>
                  </a:lnTo>
                  <a:lnTo>
                    <a:pt x="2486393" y="320306"/>
                  </a:lnTo>
                  <a:lnTo>
                    <a:pt x="2479230" y="325285"/>
                  </a:lnTo>
                  <a:lnTo>
                    <a:pt x="2469096" y="327279"/>
                  </a:lnTo>
                  <a:lnTo>
                    <a:pt x="2469096" y="346697"/>
                  </a:lnTo>
                  <a:lnTo>
                    <a:pt x="2488158" y="342811"/>
                  </a:lnTo>
                  <a:lnTo>
                    <a:pt x="2502230" y="334429"/>
                  </a:lnTo>
                  <a:lnTo>
                    <a:pt x="2510942" y="321678"/>
                  </a:lnTo>
                  <a:lnTo>
                    <a:pt x="2513927" y="304685"/>
                  </a:lnTo>
                  <a:lnTo>
                    <a:pt x="2513927" y="254546"/>
                  </a:lnTo>
                  <a:close/>
                </a:path>
                <a:path w="5083175" h="346710">
                  <a:moveTo>
                    <a:pt x="2832455" y="265493"/>
                  </a:moveTo>
                  <a:lnTo>
                    <a:pt x="2804896" y="248666"/>
                  </a:lnTo>
                  <a:lnTo>
                    <a:pt x="2781439" y="222516"/>
                  </a:lnTo>
                  <a:lnTo>
                    <a:pt x="2780830" y="221005"/>
                  </a:lnTo>
                  <a:lnTo>
                    <a:pt x="2765133" y="182981"/>
                  </a:lnTo>
                  <a:lnTo>
                    <a:pt x="2759024" y="126034"/>
                  </a:lnTo>
                  <a:lnTo>
                    <a:pt x="2759024" y="6007"/>
                  </a:lnTo>
                  <a:lnTo>
                    <a:pt x="2720898" y="6007"/>
                  </a:lnTo>
                  <a:lnTo>
                    <a:pt x="2720898" y="126034"/>
                  </a:lnTo>
                  <a:lnTo>
                    <a:pt x="2714891" y="183032"/>
                  </a:lnTo>
                  <a:lnTo>
                    <a:pt x="2698788" y="222643"/>
                  </a:lnTo>
                  <a:lnTo>
                    <a:pt x="2675471" y="248818"/>
                  </a:lnTo>
                  <a:lnTo>
                    <a:pt x="2647810" y="265493"/>
                  </a:lnTo>
                  <a:lnTo>
                    <a:pt x="2647810" y="300799"/>
                  </a:lnTo>
                  <a:lnTo>
                    <a:pt x="2677363" y="287832"/>
                  </a:lnTo>
                  <a:lnTo>
                    <a:pt x="2703855" y="269646"/>
                  </a:lnTo>
                  <a:lnTo>
                    <a:pt x="2725458" y="247078"/>
                  </a:lnTo>
                  <a:lnTo>
                    <a:pt x="2740317" y="221005"/>
                  </a:lnTo>
                  <a:lnTo>
                    <a:pt x="2755112" y="246888"/>
                  </a:lnTo>
                  <a:lnTo>
                    <a:pt x="2776588" y="269379"/>
                  </a:lnTo>
                  <a:lnTo>
                    <a:pt x="2802966" y="287642"/>
                  </a:lnTo>
                  <a:lnTo>
                    <a:pt x="2832455" y="300799"/>
                  </a:lnTo>
                  <a:lnTo>
                    <a:pt x="2832455" y="265493"/>
                  </a:lnTo>
                  <a:close/>
                </a:path>
                <a:path w="5083175" h="346710">
                  <a:moveTo>
                    <a:pt x="2961678" y="132753"/>
                  </a:moveTo>
                  <a:lnTo>
                    <a:pt x="2911538" y="132753"/>
                  </a:lnTo>
                  <a:lnTo>
                    <a:pt x="2911538" y="2120"/>
                  </a:lnTo>
                  <a:lnTo>
                    <a:pt x="2873057" y="2120"/>
                  </a:lnTo>
                  <a:lnTo>
                    <a:pt x="2873057" y="322338"/>
                  </a:lnTo>
                  <a:lnTo>
                    <a:pt x="2911538" y="322338"/>
                  </a:lnTo>
                  <a:lnTo>
                    <a:pt x="2911538" y="166293"/>
                  </a:lnTo>
                  <a:lnTo>
                    <a:pt x="2961678" y="166293"/>
                  </a:lnTo>
                  <a:lnTo>
                    <a:pt x="2961678" y="132753"/>
                  </a:lnTo>
                  <a:close/>
                </a:path>
                <a:path w="5083175" h="346710">
                  <a:moveTo>
                    <a:pt x="3159620" y="156756"/>
                  </a:moveTo>
                  <a:lnTo>
                    <a:pt x="3131921" y="146672"/>
                  </a:lnTo>
                  <a:lnTo>
                    <a:pt x="3119145" y="136626"/>
                  </a:lnTo>
                  <a:lnTo>
                    <a:pt x="3109887" y="129349"/>
                  </a:lnTo>
                  <a:lnTo>
                    <a:pt x="3095333" y="103479"/>
                  </a:lnTo>
                  <a:lnTo>
                    <a:pt x="3090075" y="67779"/>
                  </a:lnTo>
                  <a:lnTo>
                    <a:pt x="3090075" y="39192"/>
                  </a:lnTo>
                  <a:lnTo>
                    <a:pt x="3153626" y="39192"/>
                  </a:lnTo>
                  <a:lnTo>
                    <a:pt x="3153626" y="6007"/>
                  </a:lnTo>
                  <a:lnTo>
                    <a:pt x="2988386" y="6007"/>
                  </a:lnTo>
                  <a:lnTo>
                    <a:pt x="2988386" y="39192"/>
                  </a:lnTo>
                  <a:lnTo>
                    <a:pt x="3051937" y="39192"/>
                  </a:lnTo>
                  <a:lnTo>
                    <a:pt x="3051937" y="67779"/>
                  </a:lnTo>
                  <a:lnTo>
                    <a:pt x="3046844" y="104432"/>
                  </a:lnTo>
                  <a:lnTo>
                    <a:pt x="3032569" y="131686"/>
                  </a:lnTo>
                  <a:lnTo>
                    <a:pt x="3010687" y="150202"/>
                  </a:lnTo>
                  <a:lnTo>
                    <a:pt x="2982747" y="160642"/>
                  </a:lnTo>
                  <a:lnTo>
                    <a:pt x="2982747" y="194538"/>
                  </a:lnTo>
                  <a:lnTo>
                    <a:pt x="3010700" y="186829"/>
                  </a:lnTo>
                  <a:lnTo>
                    <a:pt x="3035566" y="173659"/>
                  </a:lnTo>
                  <a:lnTo>
                    <a:pt x="3056267" y="156451"/>
                  </a:lnTo>
                  <a:lnTo>
                    <a:pt x="3071711" y="136626"/>
                  </a:lnTo>
                  <a:lnTo>
                    <a:pt x="3087039" y="155600"/>
                  </a:lnTo>
                  <a:lnTo>
                    <a:pt x="3107461" y="171323"/>
                  </a:lnTo>
                  <a:lnTo>
                    <a:pt x="3131985" y="183197"/>
                  </a:lnTo>
                  <a:lnTo>
                    <a:pt x="3159620" y="190652"/>
                  </a:lnTo>
                  <a:lnTo>
                    <a:pt x="3159620" y="156756"/>
                  </a:lnTo>
                  <a:close/>
                </a:path>
                <a:path w="5083175" h="346710">
                  <a:moveTo>
                    <a:pt x="3247186" y="2120"/>
                  </a:moveTo>
                  <a:lnTo>
                    <a:pt x="3208693" y="2120"/>
                  </a:lnTo>
                  <a:lnTo>
                    <a:pt x="3208693" y="226301"/>
                  </a:lnTo>
                  <a:lnTo>
                    <a:pt x="3247186" y="226301"/>
                  </a:lnTo>
                  <a:lnTo>
                    <a:pt x="3247186" y="2120"/>
                  </a:lnTo>
                  <a:close/>
                </a:path>
                <a:path w="5083175" h="346710">
                  <a:moveTo>
                    <a:pt x="3252825" y="290563"/>
                  </a:moveTo>
                  <a:lnTo>
                    <a:pt x="3046298" y="290563"/>
                  </a:lnTo>
                  <a:lnTo>
                    <a:pt x="3046298" y="215011"/>
                  </a:lnTo>
                  <a:lnTo>
                    <a:pt x="3007804" y="215011"/>
                  </a:lnTo>
                  <a:lnTo>
                    <a:pt x="3007804" y="323748"/>
                  </a:lnTo>
                  <a:lnTo>
                    <a:pt x="3252825" y="323748"/>
                  </a:lnTo>
                  <a:lnTo>
                    <a:pt x="3252825" y="290563"/>
                  </a:lnTo>
                  <a:close/>
                </a:path>
                <a:path w="5083175" h="346710">
                  <a:moveTo>
                    <a:pt x="3664813" y="188175"/>
                  </a:moveTo>
                  <a:lnTo>
                    <a:pt x="3626332" y="188175"/>
                  </a:lnTo>
                  <a:lnTo>
                    <a:pt x="3626332" y="225602"/>
                  </a:lnTo>
                  <a:lnTo>
                    <a:pt x="3626332" y="258432"/>
                  </a:lnTo>
                  <a:lnTo>
                    <a:pt x="3626332" y="293039"/>
                  </a:lnTo>
                  <a:lnTo>
                    <a:pt x="3463925" y="293039"/>
                  </a:lnTo>
                  <a:lnTo>
                    <a:pt x="3463925" y="258432"/>
                  </a:lnTo>
                  <a:lnTo>
                    <a:pt x="3626332" y="258432"/>
                  </a:lnTo>
                  <a:lnTo>
                    <a:pt x="3626332" y="225602"/>
                  </a:lnTo>
                  <a:lnTo>
                    <a:pt x="3463925" y="225602"/>
                  </a:lnTo>
                  <a:lnTo>
                    <a:pt x="3463925" y="188175"/>
                  </a:lnTo>
                  <a:lnTo>
                    <a:pt x="3425444" y="188175"/>
                  </a:lnTo>
                  <a:lnTo>
                    <a:pt x="3425444" y="325513"/>
                  </a:lnTo>
                  <a:lnTo>
                    <a:pt x="3664813" y="325513"/>
                  </a:lnTo>
                  <a:lnTo>
                    <a:pt x="3664813" y="293039"/>
                  </a:lnTo>
                  <a:lnTo>
                    <a:pt x="3664813" y="258432"/>
                  </a:lnTo>
                  <a:lnTo>
                    <a:pt x="3664813" y="225602"/>
                  </a:lnTo>
                  <a:lnTo>
                    <a:pt x="3664813" y="188175"/>
                  </a:lnTo>
                  <a:close/>
                </a:path>
                <a:path w="5083175" h="346710">
                  <a:moveTo>
                    <a:pt x="3664813" y="2120"/>
                  </a:moveTo>
                  <a:lnTo>
                    <a:pt x="3626332" y="2120"/>
                  </a:lnTo>
                  <a:lnTo>
                    <a:pt x="3626332" y="66014"/>
                  </a:lnTo>
                  <a:lnTo>
                    <a:pt x="3568433" y="66014"/>
                  </a:lnTo>
                  <a:lnTo>
                    <a:pt x="3551148" y="27051"/>
                  </a:lnTo>
                  <a:lnTo>
                    <a:pt x="3532416" y="11874"/>
                  </a:lnTo>
                  <a:lnTo>
                    <a:pt x="3532416" y="82613"/>
                  </a:lnTo>
                  <a:lnTo>
                    <a:pt x="3531438" y="94488"/>
                  </a:lnTo>
                  <a:lnTo>
                    <a:pt x="3503117" y="129527"/>
                  </a:lnTo>
                  <a:lnTo>
                    <a:pt x="3485819" y="132397"/>
                  </a:lnTo>
                  <a:lnTo>
                    <a:pt x="3476841" y="131673"/>
                  </a:lnTo>
                  <a:lnTo>
                    <a:pt x="3443274" y="105029"/>
                  </a:lnTo>
                  <a:lnTo>
                    <a:pt x="3439210" y="82613"/>
                  </a:lnTo>
                  <a:lnTo>
                    <a:pt x="3440252" y="70840"/>
                  </a:lnTo>
                  <a:lnTo>
                    <a:pt x="3468560" y="36017"/>
                  </a:lnTo>
                  <a:lnTo>
                    <a:pt x="3485819" y="33185"/>
                  </a:lnTo>
                  <a:lnTo>
                    <a:pt x="3494798" y="33909"/>
                  </a:lnTo>
                  <a:lnTo>
                    <a:pt x="3528530" y="60464"/>
                  </a:lnTo>
                  <a:lnTo>
                    <a:pt x="3532416" y="82613"/>
                  </a:lnTo>
                  <a:lnTo>
                    <a:pt x="3532416" y="11874"/>
                  </a:lnTo>
                  <a:lnTo>
                    <a:pt x="3529749" y="10121"/>
                  </a:lnTo>
                  <a:lnTo>
                    <a:pt x="3516579" y="4584"/>
                  </a:lnTo>
                  <a:lnTo>
                    <a:pt x="3501872" y="1168"/>
                  </a:lnTo>
                  <a:lnTo>
                    <a:pt x="3485819" y="0"/>
                  </a:lnTo>
                  <a:lnTo>
                    <a:pt x="3469957" y="1168"/>
                  </a:lnTo>
                  <a:lnTo>
                    <a:pt x="3430384" y="17653"/>
                  </a:lnTo>
                  <a:lnTo>
                    <a:pt x="3403777" y="62242"/>
                  </a:lnTo>
                  <a:lnTo>
                    <a:pt x="3401784" y="82613"/>
                  </a:lnTo>
                  <a:lnTo>
                    <a:pt x="3403777" y="103187"/>
                  </a:lnTo>
                  <a:lnTo>
                    <a:pt x="3430384" y="147574"/>
                  </a:lnTo>
                  <a:lnTo>
                    <a:pt x="3469957" y="164401"/>
                  </a:lnTo>
                  <a:lnTo>
                    <a:pt x="3485819" y="165582"/>
                  </a:lnTo>
                  <a:lnTo>
                    <a:pt x="3501872" y="164401"/>
                  </a:lnTo>
                  <a:lnTo>
                    <a:pt x="3541242" y="147574"/>
                  </a:lnTo>
                  <a:lnTo>
                    <a:pt x="3565182" y="113868"/>
                  </a:lnTo>
                  <a:lnTo>
                    <a:pt x="3568789" y="98856"/>
                  </a:lnTo>
                  <a:lnTo>
                    <a:pt x="3626332" y="98856"/>
                  </a:lnTo>
                  <a:lnTo>
                    <a:pt x="3626332" y="171234"/>
                  </a:lnTo>
                  <a:lnTo>
                    <a:pt x="3664813" y="171234"/>
                  </a:lnTo>
                  <a:lnTo>
                    <a:pt x="3664813" y="98856"/>
                  </a:lnTo>
                  <a:lnTo>
                    <a:pt x="3664813" y="66014"/>
                  </a:lnTo>
                  <a:lnTo>
                    <a:pt x="3664813" y="2120"/>
                  </a:lnTo>
                  <a:close/>
                </a:path>
                <a:path w="5083175" h="346710">
                  <a:moveTo>
                    <a:pt x="4008920" y="275361"/>
                  </a:moveTo>
                  <a:lnTo>
                    <a:pt x="3886771" y="275361"/>
                  </a:lnTo>
                  <a:lnTo>
                    <a:pt x="3886771" y="211861"/>
                  </a:lnTo>
                  <a:lnTo>
                    <a:pt x="3996220" y="211861"/>
                  </a:lnTo>
                  <a:lnTo>
                    <a:pt x="3996220" y="178841"/>
                  </a:lnTo>
                  <a:lnTo>
                    <a:pt x="3779786" y="178841"/>
                  </a:lnTo>
                  <a:lnTo>
                    <a:pt x="3779786" y="125501"/>
                  </a:lnTo>
                  <a:lnTo>
                    <a:pt x="3992334" y="125501"/>
                  </a:lnTo>
                  <a:lnTo>
                    <a:pt x="3992334" y="92481"/>
                  </a:lnTo>
                  <a:lnTo>
                    <a:pt x="3992334" y="41681"/>
                  </a:lnTo>
                  <a:lnTo>
                    <a:pt x="3992334" y="7391"/>
                  </a:lnTo>
                  <a:lnTo>
                    <a:pt x="3741305" y="7391"/>
                  </a:lnTo>
                  <a:lnTo>
                    <a:pt x="3741305" y="41681"/>
                  </a:lnTo>
                  <a:lnTo>
                    <a:pt x="3953853" y="41681"/>
                  </a:lnTo>
                  <a:lnTo>
                    <a:pt x="3953853" y="92481"/>
                  </a:lnTo>
                  <a:lnTo>
                    <a:pt x="3741305" y="92481"/>
                  </a:lnTo>
                  <a:lnTo>
                    <a:pt x="3741305" y="125501"/>
                  </a:lnTo>
                  <a:lnTo>
                    <a:pt x="3741305" y="178841"/>
                  </a:lnTo>
                  <a:lnTo>
                    <a:pt x="3741305" y="211861"/>
                  </a:lnTo>
                  <a:lnTo>
                    <a:pt x="3848633" y="211861"/>
                  </a:lnTo>
                  <a:lnTo>
                    <a:pt x="3848633" y="275361"/>
                  </a:lnTo>
                  <a:lnTo>
                    <a:pt x="3724719" y="275361"/>
                  </a:lnTo>
                  <a:lnTo>
                    <a:pt x="3724719" y="308381"/>
                  </a:lnTo>
                  <a:lnTo>
                    <a:pt x="4008920" y="308381"/>
                  </a:lnTo>
                  <a:lnTo>
                    <a:pt x="4008920" y="275361"/>
                  </a:lnTo>
                  <a:close/>
                </a:path>
                <a:path w="5083175" h="346710">
                  <a:moveTo>
                    <a:pt x="4323029" y="157251"/>
                  </a:moveTo>
                  <a:lnTo>
                    <a:pt x="4106951" y="157251"/>
                  </a:lnTo>
                  <a:lnTo>
                    <a:pt x="4106951" y="41681"/>
                  </a:lnTo>
                  <a:lnTo>
                    <a:pt x="4319498" y="41681"/>
                  </a:lnTo>
                  <a:lnTo>
                    <a:pt x="4319498" y="7391"/>
                  </a:lnTo>
                  <a:lnTo>
                    <a:pt x="4068470" y="7391"/>
                  </a:lnTo>
                  <a:lnTo>
                    <a:pt x="4068470" y="41681"/>
                  </a:lnTo>
                  <a:lnTo>
                    <a:pt x="4068470" y="157251"/>
                  </a:lnTo>
                  <a:lnTo>
                    <a:pt x="4068470" y="190271"/>
                  </a:lnTo>
                  <a:lnTo>
                    <a:pt x="4323029" y="190271"/>
                  </a:lnTo>
                  <a:lnTo>
                    <a:pt x="4323029" y="157251"/>
                  </a:lnTo>
                  <a:close/>
                </a:path>
                <a:path w="5083175" h="346710">
                  <a:moveTo>
                    <a:pt x="4336085" y="275031"/>
                  </a:moveTo>
                  <a:lnTo>
                    <a:pt x="4051884" y="275031"/>
                  </a:lnTo>
                  <a:lnTo>
                    <a:pt x="4051884" y="308216"/>
                  </a:lnTo>
                  <a:lnTo>
                    <a:pt x="4336085" y="308216"/>
                  </a:lnTo>
                  <a:lnTo>
                    <a:pt x="4336085" y="275031"/>
                  </a:lnTo>
                  <a:close/>
                </a:path>
                <a:path w="5083175" h="346710">
                  <a:moveTo>
                    <a:pt x="4633099" y="7772"/>
                  </a:moveTo>
                  <a:lnTo>
                    <a:pt x="4477766" y="7772"/>
                  </a:lnTo>
                  <a:lnTo>
                    <a:pt x="4477766" y="41656"/>
                  </a:lnTo>
                  <a:lnTo>
                    <a:pt x="4594974" y="41656"/>
                  </a:lnTo>
                  <a:lnTo>
                    <a:pt x="4594974" y="76962"/>
                  </a:lnTo>
                  <a:lnTo>
                    <a:pt x="4590491" y="132981"/>
                  </a:lnTo>
                  <a:lnTo>
                    <a:pt x="4576788" y="180454"/>
                  </a:lnTo>
                  <a:lnTo>
                    <a:pt x="4553407" y="218935"/>
                  </a:lnTo>
                  <a:lnTo>
                    <a:pt x="4519955" y="248018"/>
                  </a:lnTo>
                  <a:lnTo>
                    <a:pt x="4476000" y="267258"/>
                  </a:lnTo>
                  <a:lnTo>
                    <a:pt x="4476000" y="303631"/>
                  </a:lnTo>
                  <a:lnTo>
                    <a:pt x="4526000" y="285178"/>
                  </a:lnTo>
                  <a:lnTo>
                    <a:pt x="4565840" y="258267"/>
                  </a:lnTo>
                  <a:lnTo>
                    <a:pt x="4595990" y="223215"/>
                  </a:lnTo>
                  <a:lnTo>
                    <a:pt x="4616932" y="180340"/>
                  </a:lnTo>
                  <a:lnTo>
                    <a:pt x="4629137" y="129959"/>
                  </a:lnTo>
                  <a:lnTo>
                    <a:pt x="4633099" y="72377"/>
                  </a:lnTo>
                  <a:lnTo>
                    <a:pt x="4633099" y="7772"/>
                  </a:lnTo>
                  <a:close/>
                </a:path>
                <a:path w="5083175" h="346710">
                  <a:moveTo>
                    <a:pt x="4778210" y="132753"/>
                  </a:moveTo>
                  <a:lnTo>
                    <a:pt x="4728070" y="132753"/>
                  </a:lnTo>
                  <a:lnTo>
                    <a:pt x="4728070" y="2120"/>
                  </a:lnTo>
                  <a:lnTo>
                    <a:pt x="4689589" y="2120"/>
                  </a:lnTo>
                  <a:lnTo>
                    <a:pt x="4689589" y="322338"/>
                  </a:lnTo>
                  <a:lnTo>
                    <a:pt x="4728070" y="322338"/>
                  </a:lnTo>
                  <a:lnTo>
                    <a:pt x="4728070" y="166293"/>
                  </a:lnTo>
                  <a:lnTo>
                    <a:pt x="4778210" y="166293"/>
                  </a:lnTo>
                  <a:lnTo>
                    <a:pt x="4778210" y="132753"/>
                  </a:lnTo>
                  <a:close/>
                </a:path>
                <a:path w="5083175" h="346710">
                  <a:moveTo>
                    <a:pt x="5063718" y="72732"/>
                  </a:moveTo>
                  <a:lnTo>
                    <a:pt x="4853648" y="72732"/>
                  </a:lnTo>
                  <a:lnTo>
                    <a:pt x="4853648" y="4241"/>
                  </a:lnTo>
                  <a:lnTo>
                    <a:pt x="4815510" y="4241"/>
                  </a:lnTo>
                  <a:lnTo>
                    <a:pt x="4815510" y="106273"/>
                  </a:lnTo>
                  <a:lnTo>
                    <a:pt x="5063718" y="106273"/>
                  </a:lnTo>
                  <a:lnTo>
                    <a:pt x="5063718" y="72732"/>
                  </a:lnTo>
                  <a:close/>
                </a:path>
                <a:path w="5083175" h="346710">
                  <a:moveTo>
                    <a:pt x="5068303" y="269024"/>
                  </a:moveTo>
                  <a:lnTo>
                    <a:pt x="5066360" y="254368"/>
                  </a:lnTo>
                  <a:lnTo>
                    <a:pt x="5060759" y="242023"/>
                  </a:lnTo>
                  <a:lnTo>
                    <a:pt x="5057495" y="238315"/>
                  </a:lnTo>
                  <a:lnTo>
                    <a:pt x="5051768" y="231787"/>
                  </a:lnTo>
                  <a:lnTo>
                    <a:pt x="5039703" y="223481"/>
                  </a:lnTo>
                  <a:lnTo>
                    <a:pt x="5030178" y="219608"/>
                  </a:lnTo>
                  <a:lnTo>
                    <a:pt x="5030178" y="260908"/>
                  </a:lnTo>
                  <a:lnTo>
                    <a:pt x="5030178" y="276796"/>
                  </a:lnTo>
                  <a:lnTo>
                    <a:pt x="4986655" y="296697"/>
                  </a:lnTo>
                  <a:lnTo>
                    <a:pt x="4939081" y="299389"/>
                  </a:lnTo>
                  <a:lnTo>
                    <a:pt x="4913173" y="298754"/>
                  </a:lnTo>
                  <a:lnTo>
                    <a:pt x="4873396" y="292989"/>
                  </a:lnTo>
                  <a:lnTo>
                    <a:pt x="4847996" y="276796"/>
                  </a:lnTo>
                  <a:lnTo>
                    <a:pt x="4847996" y="260908"/>
                  </a:lnTo>
                  <a:lnTo>
                    <a:pt x="4891202" y="241134"/>
                  </a:lnTo>
                  <a:lnTo>
                    <a:pt x="4939081" y="238315"/>
                  </a:lnTo>
                  <a:lnTo>
                    <a:pt x="4964785" y="239001"/>
                  </a:lnTo>
                  <a:lnTo>
                    <a:pt x="5004422" y="244868"/>
                  </a:lnTo>
                  <a:lnTo>
                    <a:pt x="5030178" y="260908"/>
                  </a:lnTo>
                  <a:lnTo>
                    <a:pt x="5030178" y="219608"/>
                  </a:lnTo>
                  <a:lnTo>
                    <a:pt x="5019764" y="215366"/>
                  </a:lnTo>
                  <a:lnTo>
                    <a:pt x="4995888" y="209892"/>
                  </a:lnTo>
                  <a:lnTo>
                    <a:pt x="4968760" y="206806"/>
                  </a:lnTo>
                  <a:lnTo>
                    <a:pt x="4939081" y="205828"/>
                  </a:lnTo>
                  <a:lnTo>
                    <a:pt x="4909261" y="206806"/>
                  </a:lnTo>
                  <a:lnTo>
                    <a:pt x="4858359" y="215366"/>
                  </a:lnTo>
                  <a:lnTo>
                    <a:pt x="4817237" y="242023"/>
                  </a:lnTo>
                  <a:lnTo>
                    <a:pt x="4809515" y="269024"/>
                  </a:lnTo>
                  <a:lnTo>
                    <a:pt x="4811509" y="283679"/>
                  </a:lnTo>
                  <a:lnTo>
                    <a:pt x="4838458" y="314223"/>
                  </a:lnTo>
                  <a:lnTo>
                    <a:pt x="4882159" y="327634"/>
                  </a:lnTo>
                  <a:lnTo>
                    <a:pt x="4939081" y="331520"/>
                  </a:lnTo>
                  <a:lnTo>
                    <a:pt x="4968760" y="330606"/>
                  </a:lnTo>
                  <a:lnTo>
                    <a:pt x="5019764" y="322287"/>
                  </a:lnTo>
                  <a:lnTo>
                    <a:pt x="5057737" y="299389"/>
                  </a:lnTo>
                  <a:lnTo>
                    <a:pt x="5066360" y="283679"/>
                  </a:lnTo>
                  <a:lnTo>
                    <a:pt x="5068303" y="269024"/>
                  </a:lnTo>
                  <a:close/>
                </a:path>
                <a:path w="5083175" h="346710">
                  <a:moveTo>
                    <a:pt x="5082781" y="139458"/>
                  </a:moveTo>
                  <a:lnTo>
                    <a:pt x="4794326" y="139458"/>
                  </a:lnTo>
                  <a:lnTo>
                    <a:pt x="4794326" y="172643"/>
                  </a:lnTo>
                  <a:lnTo>
                    <a:pt x="5082781" y="172643"/>
                  </a:lnTo>
                  <a:lnTo>
                    <a:pt x="5082781" y="13945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945" y="4485932"/>
              <a:ext cx="150268" cy="150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01153" y="892949"/>
              <a:ext cx="10104120" cy="3826510"/>
            </a:xfrm>
            <a:custGeom>
              <a:avLst/>
              <a:gdLst/>
              <a:ahLst/>
              <a:cxnLst/>
              <a:rect l="l" t="t" r="r" b="b"/>
              <a:pathLst>
                <a:path w="10104119" h="382651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10104119" h="382651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10104119" h="382651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10104119" h="382651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10104119" h="382651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10104119" h="3826510">
                  <a:moveTo>
                    <a:pt x="1841017" y="136880"/>
                  </a:moveTo>
                  <a:lnTo>
                    <a:pt x="1790915" y="131305"/>
                  </a:lnTo>
                  <a:lnTo>
                    <a:pt x="1747748" y="120396"/>
                  </a:lnTo>
                  <a:lnTo>
                    <a:pt x="1714842" y="103797"/>
                  </a:lnTo>
                  <a:lnTo>
                    <a:pt x="1695538" y="81114"/>
                  </a:lnTo>
                  <a:lnTo>
                    <a:pt x="1836458" y="81114"/>
                  </a:lnTo>
                  <a:lnTo>
                    <a:pt x="1836458" y="18757"/>
                  </a:lnTo>
                  <a:lnTo>
                    <a:pt x="1470964" y="18757"/>
                  </a:lnTo>
                  <a:lnTo>
                    <a:pt x="1470964" y="81114"/>
                  </a:lnTo>
                  <a:lnTo>
                    <a:pt x="1611388" y="81114"/>
                  </a:lnTo>
                  <a:lnTo>
                    <a:pt x="1591640" y="103797"/>
                  </a:lnTo>
                  <a:lnTo>
                    <a:pt x="1558404" y="120396"/>
                  </a:lnTo>
                  <a:lnTo>
                    <a:pt x="1515287" y="131305"/>
                  </a:lnTo>
                  <a:lnTo>
                    <a:pt x="1465897" y="136880"/>
                  </a:lnTo>
                  <a:lnTo>
                    <a:pt x="1465897" y="198716"/>
                  </a:lnTo>
                  <a:lnTo>
                    <a:pt x="1520367" y="193103"/>
                  </a:lnTo>
                  <a:lnTo>
                    <a:pt x="1571650" y="181546"/>
                  </a:lnTo>
                  <a:lnTo>
                    <a:pt x="1616951" y="164007"/>
                  </a:lnTo>
                  <a:lnTo>
                    <a:pt x="1653463" y="140423"/>
                  </a:lnTo>
                  <a:lnTo>
                    <a:pt x="1690179" y="164007"/>
                  </a:lnTo>
                  <a:lnTo>
                    <a:pt x="1735836" y="181546"/>
                  </a:lnTo>
                  <a:lnTo>
                    <a:pt x="1787194" y="193103"/>
                  </a:lnTo>
                  <a:lnTo>
                    <a:pt x="1841017" y="198716"/>
                  </a:lnTo>
                  <a:lnTo>
                    <a:pt x="1841017" y="140423"/>
                  </a:lnTo>
                  <a:lnTo>
                    <a:pt x="1841017" y="136880"/>
                  </a:lnTo>
                  <a:close/>
                </a:path>
                <a:path w="10104119" h="3826510">
                  <a:moveTo>
                    <a:pt x="1845589" y="401497"/>
                  </a:moveTo>
                  <a:lnTo>
                    <a:pt x="1835632" y="362839"/>
                  </a:lnTo>
                  <a:lnTo>
                    <a:pt x="1807057" y="335597"/>
                  </a:lnTo>
                  <a:lnTo>
                    <a:pt x="1768525" y="320929"/>
                  </a:lnTo>
                  <a:lnTo>
                    <a:pt x="1768525" y="393890"/>
                  </a:lnTo>
                  <a:lnTo>
                    <a:pt x="1768525" y="409600"/>
                  </a:lnTo>
                  <a:lnTo>
                    <a:pt x="1718538" y="429691"/>
                  </a:lnTo>
                  <a:lnTo>
                    <a:pt x="1654467" y="432422"/>
                  </a:lnTo>
                  <a:lnTo>
                    <a:pt x="1618792" y="431787"/>
                  </a:lnTo>
                  <a:lnTo>
                    <a:pt x="1567789" y="425792"/>
                  </a:lnTo>
                  <a:lnTo>
                    <a:pt x="1539900" y="409600"/>
                  </a:lnTo>
                  <a:lnTo>
                    <a:pt x="1539900" y="393890"/>
                  </a:lnTo>
                  <a:lnTo>
                    <a:pt x="1589963" y="373481"/>
                  </a:lnTo>
                  <a:lnTo>
                    <a:pt x="1654467" y="371081"/>
                  </a:lnTo>
                  <a:lnTo>
                    <a:pt x="1689849" y="371614"/>
                  </a:lnTo>
                  <a:lnTo>
                    <a:pt x="1740662" y="377063"/>
                  </a:lnTo>
                  <a:lnTo>
                    <a:pt x="1768525" y="393890"/>
                  </a:lnTo>
                  <a:lnTo>
                    <a:pt x="1768525" y="320929"/>
                  </a:lnTo>
                  <a:lnTo>
                    <a:pt x="1743125" y="314934"/>
                  </a:lnTo>
                  <a:lnTo>
                    <a:pt x="1701622" y="310210"/>
                  </a:lnTo>
                  <a:lnTo>
                    <a:pt x="1654467" y="308724"/>
                  </a:lnTo>
                  <a:lnTo>
                    <a:pt x="1607108" y="310210"/>
                  </a:lnTo>
                  <a:lnTo>
                    <a:pt x="1565630" y="314934"/>
                  </a:lnTo>
                  <a:lnTo>
                    <a:pt x="1501889" y="335597"/>
                  </a:lnTo>
                  <a:lnTo>
                    <a:pt x="1473301" y="362839"/>
                  </a:lnTo>
                  <a:lnTo>
                    <a:pt x="1463357" y="401497"/>
                  </a:lnTo>
                  <a:lnTo>
                    <a:pt x="1465884" y="422554"/>
                  </a:lnTo>
                  <a:lnTo>
                    <a:pt x="1501889" y="467398"/>
                  </a:lnTo>
                  <a:lnTo>
                    <a:pt x="1565630" y="488238"/>
                  </a:lnTo>
                  <a:lnTo>
                    <a:pt x="1607108" y="492848"/>
                  </a:lnTo>
                  <a:lnTo>
                    <a:pt x="1654467" y="494258"/>
                  </a:lnTo>
                  <a:lnTo>
                    <a:pt x="1701622" y="492848"/>
                  </a:lnTo>
                  <a:lnTo>
                    <a:pt x="1743125" y="488238"/>
                  </a:lnTo>
                  <a:lnTo>
                    <a:pt x="1807057" y="467398"/>
                  </a:lnTo>
                  <a:lnTo>
                    <a:pt x="1835632" y="440334"/>
                  </a:lnTo>
                  <a:lnTo>
                    <a:pt x="1843062" y="422554"/>
                  </a:lnTo>
                  <a:lnTo>
                    <a:pt x="1845589" y="401497"/>
                  </a:lnTo>
                  <a:close/>
                </a:path>
                <a:path w="10104119" h="3826510">
                  <a:moveTo>
                    <a:pt x="1865350" y="223558"/>
                  </a:moveTo>
                  <a:lnTo>
                    <a:pt x="1691474" y="223558"/>
                  </a:lnTo>
                  <a:lnTo>
                    <a:pt x="1691474" y="174891"/>
                  </a:lnTo>
                  <a:lnTo>
                    <a:pt x="1614932" y="174891"/>
                  </a:lnTo>
                  <a:lnTo>
                    <a:pt x="1614932" y="223558"/>
                  </a:lnTo>
                  <a:lnTo>
                    <a:pt x="1442580" y="223558"/>
                  </a:lnTo>
                  <a:lnTo>
                    <a:pt x="1442580" y="286931"/>
                  </a:lnTo>
                  <a:lnTo>
                    <a:pt x="1865350" y="286931"/>
                  </a:lnTo>
                  <a:lnTo>
                    <a:pt x="1865350" y="223558"/>
                  </a:lnTo>
                  <a:close/>
                </a:path>
                <a:path w="10104119" h="3826510">
                  <a:moveTo>
                    <a:pt x="2216962" y="770229"/>
                  </a:moveTo>
                  <a:lnTo>
                    <a:pt x="1273987" y="770229"/>
                  </a:lnTo>
                  <a:lnTo>
                    <a:pt x="1273987" y="793445"/>
                  </a:lnTo>
                  <a:lnTo>
                    <a:pt x="2216962" y="793445"/>
                  </a:lnTo>
                  <a:lnTo>
                    <a:pt x="2216962" y="770229"/>
                  </a:lnTo>
                  <a:close/>
                </a:path>
                <a:path w="10104119" h="3826510">
                  <a:moveTo>
                    <a:pt x="2474531" y="13690"/>
                  </a:moveTo>
                  <a:lnTo>
                    <a:pt x="2397480" y="13690"/>
                  </a:lnTo>
                  <a:lnTo>
                    <a:pt x="2397480" y="50190"/>
                  </a:lnTo>
                  <a:lnTo>
                    <a:pt x="2320925" y="50190"/>
                  </a:lnTo>
                  <a:lnTo>
                    <a:pt x="2320925" y="18757"/>
                  </a:lnTo>
                  <a:lnTo>
                    <a:pt x="2092807" y="18757"/>
                  </a:lnTo>
                  <a:lnTo>
                    <a:pt x="2092807" y="82638"/>
                  </a:lnTo>
                  <a:lnTo>
                    <a:pt x="2244890" y="82638"/>
                  </a:lnTo>
                  <a:lnTo>
                    <a:pt x="2237409" y="116598"/>
                  </a:lnTo>
                  <a:lnTo>
                    <a:pt x="2216632" y="143751"/>
                  </a:lnTo>
                  <a:lnTo>
                    <a:pt x="2183282" y="164211"/>
                  </a:lnTo>
                  <a:lnTo>
                    <a:pt x="2138057" y="178104"/>
                  </a:lnTo>
                  <a:lnTo>
                    <a:pt x="2081657" y="185547"/>
                  </a:lnTo>
                  <a:lnTo>
                    <a:pt x="2081657" y="248907"/>
                  </a:lnTo>
                  <a:lnTo>
                    <a:pt x="2142020" y="241973"/>
                  </a:lnTo>
                  <a:lnTo>
                    <a:pt x="2194141" y="229793"/>
                  </a:lnTo>
                  <a:lnTo>
                    <a:pt x="2237727" y="211582"/>
                  </a:lnTo>
                  <a:lnTo>
                    <a:pt x="2272487" y="186575"/>
                  </a:lnTo>
                  <a:lnTo>
                    <a:pt x="2298128" y="153987"/>
                  </a:lnTo>
                  <a:lnTo>
                    <a:pt x="2314333" y="113055"/>
                  </a:lnTo>
                  <a:lnTo>
                    <a:pt x="2397480" y="113055"/>
                  </a:lnTo>
                  <a:lnTo>
                    <a:pt x="2397480" y="142455"/>
                  </a:lnTo>
                  <a:lnTo>
                    <a:pt x="2307247" y="142455"/>
                  </a:lnTo>
                  <a:lnTo>
                    <a:pt x="2307247" y="204304"/>
                  </a:lnTo>
                  <a:lnTo>
                    <a:pt x="2397480" y="204304"/>
                  </a:lnTo>
                  <a:lnTo>
                    <a:pt x="2397480" y="244856"/>
                  </a:lnTo>
                  <a:lnTo>
                    <a:pt x="2474531" y="244856"/>
                  </a:lnTo>
                  <a:lnTo>
                    <a:pt x="2474531" y="113055"/>
                  </a:lnTo>
                  <a:lnTo>
                    <a:pt x="2474531" y="50190"/>
                  </a:lnTo>
                  <a:lnTo>
                    <a:pt x="2474531" y="13690"/>
                  </a:lnTo>
                  <a:close/>
                </a:path>
                <a:path w="10104119" h="3826510">
                  <a:moveTo>
                    <a:pt x="2480106" y="428358"/>
                  </a:moveTo>
                  <a:lnTo>
                    <a:pt x="2196223" y="428358"/>
                  </a:lnTo>
                  <a:lnTo>
                    <a:pt x="2196223" y="403517"/>
                  </a:lnTo>
                  <a:lnTo>
                    <a:pt x="2474531" y="403517"/>
                  </a:lnTo>
                  <a:lnTo>
                    <a:pt x="2474531" y="261581"/>
                  </a:lnTo>
                  <a:lnTo>
                    <a:pt x="2119172" y="261581"/>
                  </a:lnTo>
                  <a:lnTo>
                    <a:pt x="2119172" y="319874"/>
                  </a:lnTo>
                  <a:lnTo>
                    <a:pt x="2397480" y="319874"/>
                  </a:lnTo>
                  <a:lnTo>
                    <a:pt x="2397480" y="346240"/>
                  </a:lnTo>
                  <a:lnTo>
                    <a:pt x="2119172" y="346240"/>
                  </a:lnTo>
                  <a:lnTo>
                    <a:pt x="2119172" y="486664"/>
                  </a:lnTo>
                  <a:lnTo>
                    <a:pt x="2480106" y="486664"/>
                  </a:lnTo>
                  <a:lnTo>
                    <a:pt x="2480106" y="428358"/>
                  </a:lnTo>
                  <a:close/>
                </a:path>
                <a:path w="10104119" h="3826510">
                  <a:moveTo>
                    <a:pt x="2826842" y="21805"/>
                  </a:moveTo>
                  <a:lnTo>
                    <a:pt x="2581999" y="21805"/>
                  </a:lnTo>
                  <a:lnTo>
                    <a:pt x="2581999" y="86690"/>
                  </a:lnTo>
                  <a:lnTo>
                    <a:pt x="2749791" y="86690"/>
                  </a:lnTo>
                  <a:lnTo>
                    <a:pt x="2749791" y="215963"/>
                  </a:lnTo>
                  <a:lnTo>
                    <a:pt x="2749219" y="244360"/>
                  </a:lnTo>
                  <a:lnTo>
                    <a:pt x="2747505" y="273621"/>
                  </a:lnTo>
                  <a:lnTo>
                    <a:pt x="2744660" y="301929"/>
                  </a:lnTo>
                  <a:lnTo>
                    <a:pt x="2740672" y="327482"/>
                  </a:lnTo>
                  <a:lnTo>
                    <a:pt x="2816199" y="327482"/>
                  </a:lnTo>
                  <a:lnTo>
                    <a:pt x="2820644" y="300913"/>
                  </a:lnTo>
                  <a:lnTo>
                    <a:pt x="2823997" y="270014"/>
                  </a:lnTo>
                  <a:lnTo>
                    <a:pt x="2826105" y="237299"/>
                  </a:lnTo>
                  <a:lnTo>
                    <a:pt x="2826842" y="205308"/>
                  </a:lnTo>
                  <a:lnTo>
                    <a:pt x="2826842" y="21805"/>
                  </a:lnTo>
                  <a:close/>
                </a:path>
                <a:path w="10104119" h="3826510">
                  <a:moveTo>
                    <a:pt x="3017456" y="196697"/>
                  </a:moveTo>
                  <a:lnTo>
                    <a:pt x="2949016" y="196697"/>
                  </a:lnTo>
                  <a:lnTo>
                    <a:pt x="2949016" y="13690"/>
                  </a:lnTo>
                  <a:lnTo>
                    <a:pt x="2871965" y="13690"/>
                  </a:lnTo>
                  <a:lnTo>
                    <a:pt x="2871965" y="373100"/>
                  </a:lnTo>
                  <a:lnTo>
                    <a:pt x="2858617" y="381673"/>
                  </a:lnTo>
                  <a:lnTo>
                    <a:pt x="2841231" y="387680"/>
                  </a:lnTo>
                  <a:lnTo>
                    <a:pt x="2819565" y="391210"/>
                  </a:lnTo>
                  <a:lnTo>
                    <a:pt x="2793390" y="392366"/>
                  </a:lnTo>
                  <a:lnTo>
                    <a:pt x="2703157" y="392366"/>
                  </a:lnTo>
                  <a:lnTo>
                    <a:pt x="2703157" y="189090"/>
                  </a:lnTo>
                  <a:lnTo>
                    <a:pt x="2626106" y="189090"/>
                  </a:lnTo>
                  <a:lnTo>
                    <a:pt x="2626106" y="392366"/>
                  </a:lnTo>
                  <a:lnTo>
                    <a:pt x="2568816" y="392366"/>
                  </a:lnTo>
                  <a:lnTo>
                    <a:pt x="2568816" y="457250"/>
                  </a:lnTo>
                  <a:lnTo>
                    <a:pt x="2781223" y="457250"/>
                  </a:lnTo>
                  <a:lnTo>
                    <a:pt x="2811576" y="455828"/>
                  </a:lnTo>
                  <a:lnTo>
                    <a:pt x="2837053" y="451548"/>
                  </a:lnTo>
                  <a:lnTo>
                    <a:pt x="2857284" y="444423"/>
                  </a:lnTo>
                  <a:lnTo>
                    <a:pt x="2871965" y="434441"/>
                  </a:lnTo>
                  <a:lnTo>
                    <a:pt x="2871965" y="481584"/>
                  </a:lnTo>
                  <a:lnTo>
                    <a:pt x="2949016" y="481584"/>
                  </a:lnTo>
                  <a:lnTo>
                    <a:pt x="2949016" y="434441"/>
                  </a:lnTo>
                  <a:lnTo>
                    <a:pt x="2949016" y="263105"/>
                  </a:lnTo>
                  <a:lnTo>
                    <a:pt x="3017456" y="263105"/>
                  </a:lnTo>
                  <a:lnTo>
                    <a:pt x="3017456" y="196697"/>
                  </a:lnTo>
                  <a:close/>
                </a:path>
                <a:path w="10104119" h="3826510">
                  <a:moveTo>
                    <a:pt x="3413366" y="3518852"/>
                  </a:moveTo>
                  <a:lnTo>
                    <a:pt x="3377704" y="3518852"/>
                  </a:lnTo>
                  <a:lnTo>
                    <a:pt x="3377704" y="3597935"/>
                  </a:lnTo>
                  <a:lnTo>
                    <a:pt x="3413366" y="3597935"/>
                  </a:lnTo>
                  <a:lnTo>
                    <a:pt x="3413366" y="3518852"/>
                  </a:lnTo>
                  <a:close/>
                </a:path>
                <a:path w="10104119" h="3826510">
                  <a:moveTo>
                    <a:pt x="3445294" y="77063"/>
                  </a:moveTo>
                  <a:lnTo>
                    <a:pt x="3368751" y="77063"/>
                  </a:lnTo>
                  <a:lnTo>
                    <a:pt x="3368751" y="110007"/>
                  </a:lnTo>
                  <a:lnTo>
                    <a:pt x="3445294" y="110007"/>
                  </a:lnTo>
                  <a:lnTo>
                    <a:pt x="3445294" y="77063"/>
                  </a:lnTo>
                  <a:close/>
                </a:path>
                <a:path w="10104119" h="3826510">
                  <a:moveTo>
                    <a:pt x="3445294" y="18605"/>
                  </a:moveTo>
                  <a:lnTo>
                    <a:pt x="3079800" y="18605"/>
                  </a:lnTo>
                  <a:lnTo>
                    <a:pt x="3079800" y="77025"/>
                  </a:lnTo>
                  <a:lnTo>
                    <a:pt x="3079800" y="110045"/>
                  </a:lnTo>
                  <a:lnTo>
                    <a:pt x="3079800" y="168465"/>
                  </a:lnTo>
                  <a:lnTo>
                    <a:pt x="3445294" y="168465"/>
                  </a:lnTo>
                  <a:lnTo>
                    <a:pt x="3445294" y="110045"/>
                  </a:lnTo>
                  <a:lnTo>
                    <a:pt x="3156851" y="110045"/>
                  </a:lnTo>
                  <a:lnTo>
                    <a:pt x="3156851" y="77025"/>
                  </a:lnTo>
                  <a:lnTo>
                    <a:pt x="3445294" y="77025"/>
                  </a:lnTo>
                  <a:lnTo>
                    <a:pt x="3445294" y="18605"/>
                  </a:lnTo>
                  <a:close/>
                </a:path>
                <a:path w="10104119" h="3826510">
                  <a:moveTo>
                    <a:pt x="3455441" y="428815"/>
                  </a:moveTo>
                  <a:lnTo>
                    <a:pt x="3156851" y="428815"/>
                  </a:lnTo>
                  <a:lnTo>
                    <a:pt x="3156851" y="409765"/>
                  </a:lnTo>
                  <a:lnTo>
                    <a:pt x="3445294" y="409765"/>
                  </a:lnTo>
                  <a:lnTo>
                    <a:pt x="3445294" y="352615"/>
                  </a:lnTo>
                  <a:lnTo>
                    <a:pt x="3445294" y="331025"/>
                  </a:lnTo>
                  <a:lnTo>
                    <a:pt x="3445294" y="273875"/>
                  </a:lnTo>
                  <a:lnTo>
                    <a:pt x="3079800" y="273875"/>
                  </a:lnTo>
                  <a:lnTo>
                    <a:pt x="3079800" y="331025"/>
                  </a:lnTo>
                  <a:lnTo>
                    <a:pt x="3368751" y="331025"/>
                  </a:lnTo>
                  <a:lnTo>
                    <a:pt x="3368751" y="352615"/>
                  </a:lnTo>
                  <a:lnTo>
                    <a:pt x="3079800" y="352615"/>
                  </a:lnTo>
                  <a:lnTo>
                    <a:pt x="3079800" y="409765"/>
                  </a:lnTo>
                  <a:lnTo>
                    <a:pt x="3079800" y="428815"/>
                  </a:lnTo>
                  <a:lnTo>
                    <a:pt x="3079800" y="487235"/>
                  </a:lnTo>
                  <a:lnTo>
                    <a:pt x="3455441" y="487235"/>
                  </a:lnTo>
                  <a:lnTo>
                    <a:pt x="3455441" y="428815"/>
                  </a:lnTo>
                  <a:close/>
                </a:path>
                <a:path w="10104119" h="3826510">
                  <a:moveTo>
                    <a:pt x="3474199" y="187058"/>
                  </a:moveTo>
                  <a:lnTo>
                    <a:pt x="3051416" y="187058"/>
                  </a:lnTo>
                  <a:lnTo>
                    <a:pt x="3051416" y="247891"/>
                  </a:lnTo>
                  <a:lnTo>
                    <a:pt x="3224276" y="247891"/>
                  </a:lnTo>
                  <a:lnTo>
                    <a:pt x="3224276" y="273748"/>
                  </a:lnTo>
                  <a:lnTo>
                    <a:pt x="3300819" y="273748"/>
                  </a:lnTo>
                  <a:lnTo>
                    <a:pt x="3300819" y="247891"/>
                  </a:lnTo>
                  <a:lnTo>
                    <a:pt x="3474199" y="247891"/>
                  </a:lnTo>
                  <a:lnTo>
                    <a:pt x="3474199" y="187058"/>
                  </a:lnTo>
                  <a:close/>
                </a:path>
                <a:path w="10104119" h="3826510">
                  <a:moveTo>
                    <a:pt x="3632492" y="3638537"/>
                  </a:moveTo>
                  <a:lnTo>
                    <a:pt x="3604844" y="3628555"/>
                  </a:lnTo>
                  <a:lnTo>
                    <a:pt x="3592093" y="3618407"/>
                  </a:lnTo>
                  <a:lnTo>
                    <a:pt x="3582936" y="3611130"/>
                  </a:lnTo>
                  <a:lnTo>
                    <a:pt x="3568496" y="3585159"/>
                  </a:lnTo>
                  <a:lnTo>
                    <a:pt x="3563289" y="3549561"/>
                  </a:lnTo>
                  <a:lnTo>
                    <a:pt x="3563289" y="3533673"/>
                  </a:lnTo>
                  <a:lnTo>
                    <a:pt x="3626840" y="3533673"/>
                  </a:lnTo>
                  <a:lnTo>
                    <a:pt x="3626840" y="3500488"/>
                  </a:lnTo>
                  <a:lnTo>
                    <a:pt x="3461258" y="3500488"/>
                  </a:lnTo>
                  <a:lnTo>
                    <a:pt x="3461258" y="3533673"/>
                  </a:lnTo>
                  <a:lnTo>
                    <a:pt x="3524808" y="3533673"/>
                  </a:lnTo>
                  <a:lnTo>
                    <a:pt x="3524808" y="3549561"/>
                  </a:lnTo>
                  <a:lnTo>
                    <a:pt x="3519754" y="3586061"/>
                  </a:lnTo>
                  <a:lnTo>
                    <a:pt x="3505568" y="3613289"/>
                  </a:lnTo>
                  <a:lnTo>
                    <a:pt x="3483699" y="3631781"/>
                  </a:lnTo>
                  <a:lnTo>
                    <a:pt x="3455606" y="3642068"/>
                  </a:lnTo>
                  <a:lnTo>
                    <a:pt x="3455606" y="3676662"/>
                  </a:lnTo>
                  <a:lnTo>
                    <a:pt x="3483724" y="3668598"/>
                  </a:lnTo>
                  <a:lnTo>
                    <a:pt x="3508616" y="3655352"/>
                  </a:lnTo>
                  <a:lnTo>
                    <a:pt x="3529342" y="3638181"/>
                  </a:lnTo>
                  <a:lnTo>
                    <a:pt x="3544938" y="3618407"/>
                  </a:lnTo>
                  <a:lnTo>
                    <a:pt x="3560254" y="3637369"/>
                  </a:lnTo>
                  <a:lnTo>
                    <a:pt x="3580638" y="3653091"/>
                  </a:lnTo>
                  <a:lnTo>
                    <a:pt x="3605060" y="3664978"/>
                  </a:lnTo>
                  <a:lnTo>
                    <a:pt x="3632492" y="3672421"/>
                  </a:lnTo>
                  <a:lnTo>
                    <a:pt x="3632492" y="3638537"/>
                  </a:lnTo>
                  <a:close/>
                </a:path>
                <a:path w="10104119" h="3826510">
                  <a:moveTo>
                    <a:pt x="3715816" y="3702431"/>
                  </a:moveTo>
                  <a:lnTo>
                    <a:pt x="3475380" y="3702431"/>
                  </a:lnTo>
                  <a:lnTo>
                    <a:pt x="3475380" y="3735971"/>
                  </a:lnTo>
                  <a:lnTo>
                    <a:pt x="3677335" y="3735971"/>
                  </a:lnTo>
                  <a:lnTo>
                    <a:pt x="3677335" y="3822115"/>
                  </a:lnTo>
                  <a:lnTo>
                    <a:pt x="3715816" y="3822115"/>
                  </a:lnTo>
                  <a:lnTo>
                    <a:pt x="3715816" y="3702431"/>
                  </a:lnTo>
                  <a:close/>
                </a:path>
                <a:path w="10104119" h="3826510">
                  <a:moveTo>
                    <a:pt x="3762413" y="3571811"/>
                  </a:moveTo>
                  <a:lnTo>
                    <a:pt x="3715816" y="3571811"/>
                  </a:lnTo>
                  <a:lnTo>
                    <a:pt x="3715816" y="3496602"/>
                  </a:lnTo>
                  <a:lnTo>
                    <a:pt x="3677335" y="3496602"/>
                  </a:lnTo>
                  <a:lnTo>
                    <a:pt x="3677335" y="3681603"/>
                  </a:lnTo>
                  <a:lnTo>
                    <a:pt x="3715816" y="3681603"/>
                  </a:lnTo>
                  <a:lnTo>
                    <a:pt x="3715816" y="3605352"/>
                  </a:lnTo>
                  <a:lnTo>
                    <a:pt x="3762413" y="3605352"/>
                  </a:lnTo>
                  <a:lnTo>
                    <a:pt x="3762413" y="3571811"/>
                  </a:lnTo>
                  <a:close/>
                </a:path>
                <a:path w="10104119" h="3826510">
                  <a:moveTo>
                    <a:pt x="3962133" y="3634651"/>
                  </a:moveTo>
                  <a:lnTo>
                    <a:pt x="3920261" y="3610648"/>
                  </a:lnTo>
                  <a:lnTo>
                    <a:pt x="3895902" y="3574973"/>
                  </a:lnTo>
                  <a:lnTo>
                    <a:pt x="3890454" y="3538270"/>
                  </a:lnTo>
                  <a:lnTo>
                    <a:pt x="3890454" y="3498723"/>
                  </a:lnTo>
                  <a:lnTo>
                    <a:pt x="3852329" y="3498723"/>
                  </a:lnTo>
                  <a:lnTo>
                    <a:pt x="3852329" y="3538270"/>
                  </a:lnTo>
                  <a:lnTo>
                    <a:pt x="3847096" y="3574834"/>
                  </a:lnTo>
                  <a:lnTo>
                    <a:pt x="3832428" y="3603625"/>
                  </a:lnTo>
                  <a:lnTo>
                    <a:pt x="3809873" y="3624808"/>
                  </a:lnTo>
                  <a:lnTo>
                    <a:pt x="3781006" y="3638537"/>
                  </a:lnTo>
                  <a:lnTo>
                    <a:pt x="3781006" y="3672421"/>
                  </a:lnTo>
                  <a:lnTo>
                    <a:pt x="3810635" y="3662527"/>
                  </a:lnTo>
                  <a:lnTo>
                    <a:pt x="3836314" y="3648291"/>
                  </a:lnTo>
                  <a:lnTo>
                    <a:pt x="3857028" y="3630676"/>
                  </a:lnTo>
                  <a:lnTo>
                    <a:pt x="3871747" y="3610648"/>
                  </a:lnTo>
                  <a:lnTo>
                    <a:pt x="3887203" y="3629812"/>
                  </a:lnTo>
                  <a:lnTo>
                    <a:pt x="3908069" y="3646474"/>
                  </a:lnTo>
                  <a:lnTo>
                    <a:pt x="3933355" y="3659695"/>
                  </a:lnTo>
                  <a:lnTo>
                    <a:pt x="3962133" y="3668547"/>
                  </a:lnTo>
                  <a:lnTo>
                    <a:pt x="3962133" y="3634651"/>
                  </a:lnTo>
                  <a:close/>
                </a:path>
                <a:path w="10104119" h="3826510">
                  <a:moveTo>
                    <a:pt x="4051452" y="3496602"/>
                  </a:moveTo>
                  <a:lnTo>
                    <a:pt x="4012971" y="3496602"/>
                  </a:lnTo>
                  <a:lnTo>
                    <a:pt x="4012971" y="3554857"/>
                  </a:lnTo>
                  <a:lnTo>
                    <a:pt x="3943058" y="3554857"/>
                  </a:lnTo>
                  <a:lnTo>
                    <a:pt x="3943058" y="3587699"/>
                  </a:lnTo>
                  <a:lnTo>
                    <a:pt x="4012971" y="3587699"/>
                  </a:lnTo>
                  <a:lnTo>
                    <a:pt x="4012971" y="3679139"/>
                  </a:lnTo>
                  <a:lnTo>
                    <a:pt x="4051452" y="3679139"/>
                  </a:lnTo>
                  <a:lnTo>
                    <a:pt x="4051452" y="3496602"/>
                  </a:lnTo>
                  <a:close/>
                </a:path>
                <a:path w="10104119" h="3826510">
                  <a:moveTo>
                    <a:pt x="4058869" y="3756101"/>
                  </a:moveTo>
                  <a:lnTo>
                    <a:pt x="4056837" y="3741001"/>
                  </a:lnTo>
                  <a:lnTo>
                    <a:pt x="4051096" y="3727983"/>
                  </a:lnTo>
                  <a:lnTo>
                    <a:pt x="4045242" y="3720795"/>
                  </a:lnTo>
                  <a:lnTo>
                    <a:pt x="4042181" y="3717023"/>
                  </a:lnTo>
                  <a:lnTo>
                    <a:pt x="4030624" y="3708082"/>
                  </a:lnTo>
                  <a:lnTo>
                    <a:pt x="4020388" y="3703320"/>
                  </a:lnTo>
                  <a:lnTo>
                    <a:pt x="4020388" y="3756101"/>
                  </a:lnTo>
                  <a:lnTo>
                    <a:pt x="4019423" y="3762591"/>
                  </a:lnTo>
                  <a:lnTo>
                    <a:pt x="3974922" y="3788232"/>
                  </a:lnTo>
                  <a:lnTo>
                    <a:pt x="3933177" y="3791407"/>
                  </a:lnTo>
                  <a:lnTo>
                    <a:pt x="3911777" y="3790645"/>
                  </a:lnTo>
                  <a:lnTo>
                    <a:pt x="3873995" y="3783952"/>
                  </a:lnTo>
                  <a:lnTo>
                    <a:pt x="3845979" y="3756101"/>
                  </a:lnTo>
                  <a:lnTo>
                    <a:pt x="3846931" y="3749598"/>
                  </a:lnTo>
                  <a:lnTo>
                    <a:pt x="3891699" y="3723792"/>
                  </a:lnTo>
                  <a:lnTo>
                    <a:pt x="3933177" y="3720795"/>
                  </a:lnTo>
                  <a:lnTo>
                    <a:pt x="3954780" y="3721506"/>
                  </a:lnTo>
                  <a:lnTo>
                    <a:pt x="3992562" y="3727945"/>
                  </a:lnTo>
                  <a:lnTo>
                    <a:pt x="4020388" y="3756101"/>
                  </a:lnTo>
                  <a:lnTo>
                    <a:pt x="4020388" y="3703320"/>
                  </a:lnTo>
                  <a:lnTo>
                    <a:pt x="4010431" y="3698684"/>
                  </a:lnTo>
                  <a:lnTo>
                    <a:pt x="3986669" y="3692461"/>
                  </a:lnTo>
                  <a:lnTo>
                    <a:pt x="3960520" y="3689019"/>
                  </a:lnTo>
                  <a:lnTo>
                    <a:pt x="3933177" y="3687965"/>
                  </a:lnTo>
                  <a:lnTo>
                    <a:pt x="3905885" y="3689019"/>
                  </a:lnTo>
                  <a:lnTo>
                    <a:pt x="3856075" y="3698684"/>
                  </a:lnTo>
                  <a:lnTo>
                    <a:pt x="3815435" y="3727983"/>
                  </a:lnTo>
                  <a:lnTo>
                    <a:pt x="3807841" y="3756101"/>
                  </a:lnTo>
                  <a:lnTo>
                    <a:pt x="3809822" y="3771201"/>
                  </a:lnTo>
                  <a:lnTo>
                    <a:pt x="3835730" y="3804120"/>
                  </a:lnTo>
                  <a:lnTo>
                    <a:pt x="3879824" y="3819868"/>
                  </a:lnTo>
                  <a:lnTo>
                    <a:pt x="3933177" y="3824236"/>
                  </a:lnTo>
                  <a:lnTo>
                    <a:pt x="3960520" y="3823233"/>
                  </a:lnTo>
                  <a:lnTo>
                    <a:pt x="4010431" y="3813670"/>
                  </a:lnTo>
                  <a:lnTo>
                    <a:pt x="4045242" y="3791407"/>
                  </a:lnTo>
                  <a:lnTo>
                    <a:pt x="4051096" y="3784206"/>
                  </a:lnTo>
                  <a:lnTo>
                    <a:pt x="4056837" y="3771201"/>
                  </a:lnTo>
                  <a:lnTo>
                    <a:pt x="4058869" y="3756101"/>
                  </a:lnTo>
                  <a:close/>
                </a:path>
                <a:path w="10104119" h="3826510">
                  <a:moveTo>
                    <a:pt x="4148074" y="3518852"/>
                  </a:moveTo>
                  <a:lnTo>
                    <a:pt x="4112412" y="3518852"/>
                  </a:lnTo>
                  <a:lnTo>
                    <a:pt x="4112412" y="3597935"/>
                  </a:lnTo>
                  <a:lnTo>
                    <a:pt x="4148074" y="3597935"/>
                  </a:lnTo>
                  <a:lnTo>
                    <a:pt x="4148074" y="3518852"/>
                  </a:lnTo>
                  <a:close/>
                </a:path>
                <a:path w="10104119" h="3826510">
                  <a:moveTo>
                    <a:pt x="4447603" y="3502253"/>
                  </a:moveTo>
                  <a:lnTo>
                    <a:pt x="4409465" y="3502253"/>
                  </a:lnTo>
                  <a:lnTo>
                    <a:pt x="4409465" y="3615588"/>
                  </a:lnTo>
                  <a:lnTo>
                    <a:pt x="4447603" y="3615588"/>
                  </a:lnTo>
                  <a:lnTo>
                    <a:pt x="4447603" y="3502253"/>
                  </a:lnTo>
                  <a:close/>
                </a:path>
                <a:path w="10104119" h="3826510">
                  <a:moveTo>
                    <a:pt x="4548568" y="3496602"/>
                  </a:moveTo>
                  <a:lnTo>
                    <a:pt x="4510087" y="3496602"/>
                  </a:lnTo>
                  <a:lnTo>
                    <a:pt x="4510087" y="3623462"/>
                  </a:lnTo>
                  <a:lnTo>
                    <a:pt x="4447603" y="3623462"/>
                  </a:lnTo>
                  <a:lnTo>
                    <a:pt x="4447603" y="3615842"/>
                  </a:lnTo>
                  <a:lnTo>
                    <a:pt x="4409465" y="3615842"/>
                  </a:lnTo>
                  <a:lnTo>
                    <a:pt x="4409465" y="3648862"/>
                  </a:lnTo>
                  <a:lnTo>
                    <a:pt x="4409465" y="3657752"/>
                  </a:lnTo>
                  <a:lnTo>
                    <a:pt x="4409465" y="3761892"/>
                  </a:lnTo>
                  <a:lnTo>
                    <a:pt x="4331093" y="3761892"/>
                  </a:lnTo>
                  <a:lnTo>
                    <a:pt x="4331093" y="3648862"/>
                  </a:lnTo>
                  <a:lnTo>
                    <a:pt x="4409465" y="3648862"/>
                  </a:lnTo>
                  <a:lnTo>
                    <a:pt x="4409465" y="3615842"/>
                  </a:lnTo>
                  <a:lnTo>
                    <a:pt x="4331093" y="3615842"/>
                  </a:lnTo>
                  <a:lnTo>
                    <a:pt x="4331093" y="3502812"/>
                  </a:lnTo>
                  <a:lnTo>
                    <a:pt x="4292955" y="3502812"/>
                  </a:lnTo>
                  <a:lnTo>
                    <a:pt x="4292955" y="3794912"/>
                  </a:lnTo>
                  <a:lnTo>
                    <a:pt x="4447603" y="3794912"/>
                  </a:lnTo>
                  <a:lnTo>
                    <a:pt x="4447603" y="3761892"/>
                  </a:lnTo>
                  <a:lnTo>
                    <a:pt x="4447603" y="3657752"/>
                  </a:lnTo>
                  <a:lnTo>
                    <a:pt x="4510087" y="3657752"/>
                  </a:lnTo>
                  <a:lnTo>
                    <a:pt x="4510087" y="3816820"/>
                  </a:lnTo>
                  <a:lnTo>
                    <a:pt x="4548568" y="3816820"/>
                  </a:lnTo>
                  <a:lnTo>
                    <a:pt x="4548568" y="3657752"/>
                  </a:lnTo>
                  <a:lnTo>
                    <a:pt x="4548568" y="3657244"/>
                  </a:lnTo>
                  <a:lnTo>
                    <a:pt x="4548568" y="3648862"/>
                  </a:lnTo>
                  <a:lnTo>
                    <a:pt x="4548568" y="3624059"/>
                  </a:lnTo>
                  <a:lnTo>
                    <a:pt x="4548568" y="3623462"/>
                  </a:lnTo>
                  <a:lnTo>
                    <a:pt x="4548568" y="3496602"/>
                  </a:lnTo>
                  <a:close/>
                </a:path>
                <a:path w="10104119" h="3826510">
                  <a:moveTo>
                    <a:pt x="4876444" y="3619652"/>
                  </a:moveTo>
                  <a:lnTo>
                    <a:pt x="4666373" y="3619652"/>
                  </a:lnTo>
                  <a:lnTo>
                    <a:pt x="4666373" y="3591712"/>
                  </a:lnTo>
                  <a:lnTo>
                    <a:pt x="4870437" y="3591712"/>
                  </a:lnTo>
                  <a:lnTo>
                    <a:pt x="4870437" y="3559962"/>
                  </a:lnTo>
                  <a:lnTo>
                    <a:pt x="4666373" y="3559962"/>
                  </a:lnTo>
                  <a:lnTo>
                    <a:pt x="4666373" y="3532022"/>
                  </a:lnTo>
                  <a:lnTo>
                    <a:pt x="4874679" y="3532022"/>
                  </a:lnTo>
                  <a:lnTo>
                    <a:pt x="4874679" y="3500272"/>
                  </a:lnTo>
                  <a:lnTo>
                    <a:pt x="4628248" y="3500272"/>
                  </a:lnTo>
                  <a:lnTo>
                    <a:pt x="4628248" y="3532022"/>
                  </a:lnTo>
                  <a:lnTo>
                    <a:pt x="4628248" y="3559962"/>
                  </a:lnTo>
                  <a:lnTo>
                    <a:pt x="4628248" y="3591712"/>
                  </a:lnTo>
                  <a:lnTo>
                    <a:pt x="4628248" y="3619652"/>
                  </a:lnTo>
                  <a:lnTo>
                    <a:pt x="4628248" y="3652672"/>
                  </a:lnTo>
                  <a:lnTo>
                    <a:pt x="4876444" y="3652672"/>
                  </a:lnTo>
                  <a:lnTo>
                    <a:pt x="4876444" y="3619652"/>
                  </a:lnTo>
                  <a:close/>
                </a:path>
                <a:path w="10104119" h="3826510">
                  <a:moveTo>
                    <a:pt x="4880330" y="3786022"/>
                  </a:moveTo>
                  <a:lnTo>
                    <a:pt x="4666373" y="3786022"/>
                  </a:lnTo>
                  <a:lnTo>
                    <a:pt x="4666373" y="3736492"/>
                  </a:lnTo>
                  <a:lnTo>
                    <a:pt x="4628248" y="3736492"/>
                  </a:lnTo>
                  <a:lnTo>
                    <a:pt x="4628248" y="3786022"/>
                  </a:lnTo>
                  <a:lnTo>
                    <a:pt x="4628248" y="3817772"/>
                  </a:lnTo>
                  <a:lnTo>
                    <a:pt x="4880330" y="3817772"/>
                  </a:lnTo>
                  <a:lnTo>
                    <a:pt x="4880330" y="3786022"/>
                  </a:lnTo>
                  <a:close/>
                </a:path>
                <a:path w="10104119" h="3826510">
                  <a:moveTo>
                    <a:pt x="4895507" y="3680193"/>
                  </a:moveTo>
                  <a:lnTo>
                    <a:pt x="4607064" y="3680193"/>
                  </a:lnTo>
                  <a:lnTo>
                    <a:pt x="4607064" y="3712680"/>
                  </a:lnTo>
                  <a:lnTo>
                    <a:pt x="4895507" y="3712680"/>
                  </a:lnTo>
                  <a:lnTo>
                    <a:pt x="4895507" y="3680193"/>
                  </a:lnTo>
                  <a:close/>
                </a:path>
                <a:path w="10104119" h="3826510">
                  <a:moveTo>
                    <a:pt x="5292306" y="3500488"/>
                  </a:moveTo>
                  <a:lnTo>
                    <a:pt x="5045875" y="3500488"/>
                  </a:lnTo>
                  <a:lnTo>
                    <a:pt x="5045875" y="3532619"/>
                  </a:lnTo>
                  <a:lnTo>
                    <a:pt x="5253825" y="3532619"/>
                  </a:lnTo>
                  <a:lnTo>
                    <a:pt x="5253825" y="3555923"/>
                  </a:lnTo>
                  <a:lnTo>
                    <a:pt x="5232603" y="3558273"/>
                  </a:lnTo>
                  <a:lnTo>
                    <a:pt x="5208765" y="3559670"/>
                  </a:lnTo>
                  <a:lnTo>
                    <a:pt x="5183276" y="3560343"/>
                  </a:lnTo>
                  <a:lnTo>
                    <a:pt x="5045875" y="3560508"/>
                  </a:lnTo>
                  <a:lnTo>
                    <a:pt x="5045875" y="3591928"/>
                  </a:lnTo>
                  <a:lnTo>
                    <a:pt x="5156378" y="3591928"/>
                  </a:lnTo>
                  <a:lnTo>
                    <a:pt x="5183162" y="3591687"/>
                  </a:lnTo>
                  <a:lnTo>
                    <a:pt x="5208549" y="3590785"/>
                  </a:lnTo>
                  <a:lnTo>
                    <a:pt x="5231943" y="3588956"/>
                  </a:lnTo>
                  <a:lnTo>
                    <a:pt x="5252771" y="3585934"/>
                  </a:lnTo>
                  <a:lnTo>
                    <a:pt x="5252059" y="3594760"/>
                  </a:lnTo>
                  <a:lnTo>
                    <a:pt x="5250650" y="3603231"/>
                  </a:lnTo>
                  <a:lnTo>
                    <a:pt x="5249240" y="3610648"/>
                  </a:lnTo>
                  <a:lnTo>
                    <a:pt x="5286667" y="3610648"/>
                  </a:lnTo>
                  <a:lnTo>
                    <a:pt x="5292077" y="3570681"/>
                  </a:lnTo>
                  <a:lnTo>
                    <a:pt x="5292242" y="3560508"/>
                  </a:lnTo>
                  <a:lnTo>
                    <a:pt x="5292306" y="3500488"/>
                  </a:lnTo>
                  <a:close/>
                </a:path>
                <a:path w="10104119" h="3826510">
                  <a:moveTo>
                    <a:pt x="5299367" y="3788930"/>
                  </a:moveTo>
                  <a:lnTo>
                    <a:pt x="5084013" y="3788930"/>
                  </a:lnTo>
                  <a:lnTo>
                    <a:pt x="5084013" y="3765626"/>
                  </a:lnTo>
                  <a:lnTo>
                    <a:pt x="5292306" y="3765626"/>
                  </a:lnTo>
                  <a:lnTo>
                    <a:pt x="5292306" y="3680193"/>
                  </a:lnTo>
                  <a:lnTo>
                    <a:pt x="5045875" y="3680193"/>
                  </a:lnTo>
                  <a:lnTo>
                    <a:pt x="5045875" y="3711257"/>
                  </a:lnTo>
                  <a:lnTo>
                    <a:pt x="5253825" y="3711257"/>
                  </a:lnTo>
                  <a:lnTo>
                    <a:pt x="5253825" y="3734917"/>
                  </a:lnTo>
                  <a:lnTo>
                    <a:pt x="5045875" y="3734917"/>
                  </a:lnTo>
                  <a:lnTo>
                    <a:pt x="5045875" y="3820007"/>
                  </a:lnTo>
                  <a:lnTo>
                    <a:pt x="5299367" y="3820007"/>
                  </a:lnTo>
                  <a:lnTo>
                    <a:pt x="5299367" y="3788930"/>
                  </a:lnTo>
                  <a:close/>
                </a:path>
                <a:path w="10104119" h="3826510">
                  <a:moveTo>
                    <a:pt x="5313134" y="3622294"/>
                  </a:moveTo>
                  <a:lnTo>
                    <a:pt x="5024691" y="3622294"/>
                  </a:lnTo>
                  <a:lnTo>
                    <a:pt x="5024691" y="3654069"/>
                  </a:lnTo>
                  <a:lnTo>
                    <a:pt x="5313134" y="3654069"/>
                  </a:lnTo>
                  <a:lnTo>
                    <a:pt x="5313134" y="3622294"/>
                  </a:lnTo>
                  <a:close/>
                </a:path>
                <a:path w="10104119" h="3826510">
                  <a:moveTo>
                    <a:pt x="5621236" y="3714445"/>
                  </a:moveTo>
                  <a:lnTo>
                    <a:pt x="5377980" y="3714445"/>
                  </a:lnTo>
                  <a:lnTo>
                    <a:pt x="5377980" y="3747630"/>
                  </a:lnTo>
                  <a:lnTo>
                    <a:pt x="5582755" y="3747630"/>
                  </a:lnTo>
                  <a:lnTo>
                    <a:pt x="5582755" y="3822115"/>
                  </a:lnTo>
                  <a:lnTo>
                    <a:pt x="5621236" y="3822115"/>
                  </a:lnTo>
                  <a:lnTo>
                    <a:pt x="5621236" y="3714445"/>
                  </a:lnTo>
                  <a:close/>
                </a:path>
                <a:path w="10104119" h="3826510">
                  <a:moveTo>
                    <a:pt x="5621236" y="3496602"/>
                  </a:moveTo>
                  <a:lnTo>
                    <a:pt x="5582755" y="3496602"/>
                  </a:lnTo>
                  <a:lnTo>
                    <a:pt x="5582755" y="3632174"/>
                  </a:lnTo>
                  <a:lnTo>
                    <a:pt x="5571439" y="3638816"/>
                  </a:lnTo>
                  <a:lnTo>
                    <a:pt x="5557380" y="3643426"/>
                  </a:lnTo>
                  <a:lnTo>
                    <a:pt x="5540210" y="3646132"/>
                  </a:lnTo>
                  <a:lnTo>
                    <a:pt x="5519559" y="3647008"/>
                  </a:lnTo>
                  <a:lnTo>
                    <a:pt x="5400586" y="3647008"/>
                  </a:lnTo>
                  <a:lnTo>
                    <a:pt x="5400586" y="3604996"/>
                  </a:lnTo>
                  <a:lnTo>
                    <a:pt x="5519204" y="3604996"/>
                  </a:lnTo>
                  <a:lnTo>
                    <a:pt x="5519204" y="3500488"/>
                  </a:lnTo>
                  <a:lnTo>
                    <a:pt x="5362448" y="3500488"/>
                  </a:lnTo>
                  <a:lnTo>
                    <a:pt x="5362448" y="3532619"/>
                  </a:lnTo>
                  <a:lnTo>
                    <a:pt x="5481078" y="3532619"/>
                  </a:lnTo>
                  <a:lnTo>
                    <a:pt x="5481078" y="3572865"/>
                  </a:lnTo>
                  <a:lnTo>
                    <a:pt x="5362448" y="3572865"/>
                  </a:lnTo>
                  <a:lnTo>
                    <a:pt x="5362448" y="3678783"/>
                  </a:lnTo>
                  <a:lnTo>
                    <a:pt x="5510022" y="3678783"/>
                  </a:lnTo>
                  <a:lnTo>
                    <a:pt x="5534901" y="3677831"/>
                  </a:lnTo>
                  <a:lnTo>
                    <a:pt x="5555132" y="3674897"/>
                  </a:lnTo>
                  <a:lnTo>
                    <a:pt x="5570994" y="3669842"/>
                  </a:lnTo>
                  <a:lnTo>
                    <a:pt x="5582755" y="3662540"/>
                  </a:lnTo>
                  <a:lnTo>
                    <a:pt x="5582755" y="3690785"/>
                  </a:lnTo>
                  <a:lnTo>
                    <a:pt x="5621236" y="3690785"/>
                  </a:lnTo>
                  <a:lnTo>
                    <a:pt x="5621236" y="3662540"/>
                  </a:lnTo>
                  <a:lnTo>
                    <a:pt x="5621236" y="3647008"/>
                  </a:lnTo>
                  <a:lnTo>
                    <a:pt x="5621236" y="3496602"/>
                  </a:lnTo>
                  <a:close/>
                </a:path>
                <a:path w="10104119" h="3826510">
                  <a:moveTo>
                    <a:pt x="5953252" y="3759987"/>
                  </a:moveTo>
                  <a:lnTo>
                    <a:pt x="5925744" y="3743160"/>
                  </a:lnTo>
                  <a:lnTo>
                    <a:pt x="5902414" y="3716998"/>
                  </a:lnTo>
                  <a:lnTo>
                    <a:pt x="5901804" y="3715499"/>
                  </a:lnTo>
                  <a:lnTo>
                    <a:pt x="5886221" y="3677462"/>
                  </a:lnTo>
                  <a:lnTo>
                    <a:pt x="5880176" y="3620528"/>
                  </a:lnTo>
                  <a:lnTo>
                    <a:pt x="5880176" y="3500488"/>
                  </a:lnTo>
                  <a:lnTo>
                    <a:pt x="5842038" y="3500488"/>
                  </a:lnTo>
                  <a:lnTo>
                    <a:pt x="5842038" y="3620528"/>
                  </a:lnTo>
                  <a:lnTo>
                    <a:pt x="5835980" y="3677513"/>
                  </a:lnTo>
                  <a:lnTo>
                    <a:pt x="5819749" y="3717137"/>
                  </a:lnTo>
                  <a:lnTo>
                    <a:pt x="5796318" y="3743312"/>
                  </a:lnTo>
                  <a:lnTo>
                    <a:pt x="5768606" y="3759987"/>
                  </a:lnTo>
                  <a:lnTo>
                    <a:pt x="5768606" y="3795293"/>
                  </a:lnTo>
                  <a:lnTo>
                    <a:pt x="5798350" y="3782326"/>
                  </a:lnTo>
                  <a:lnTo>
                    <a:pt x="5824918" y="3764127"/>
                  </a:lnTo>
                  <a:lnTo>
                    <a:pt x="5846457" y="3741572"/>
                  </a:lnTo>
                  <a:lnTo>
                    <a:pt x="5861101" y="3715499"/>
                  </a:lnTo>
                  <a:lnTo>
                    <a:pt x="5875947" y="3741369"/>
                  </a:lnTo>
                  <a:lnTo>
                    <a:pt x="5897511" y="3763873"/>
                  </a:lnTo>
                  <a:lnTo>
                    <a:pt x="5923915" y="3782123"/>
                  </a:lnTo>
                  <a:lnTo>
                    <a:pt x="5953252" y="3795293"/>
                  </a:lnTo>
                  <a:lnTo>
                    <a:pt x="5953252" y="3759987"/>
                  </a:lnTo>
                  <a:close/>
                </a:path>
                <a:path w="10104119" h="3826510">
                  <a:moveTo>
                    <a:pt x="6038342" y="3496602"/>
                  </a:moveTo>
                  <a:lnTo>
                    <a:pt x="5999861" y="3496602"/>
                  </a:lnTo>
                  <a:lnTo>
                    <a:pt x="5999861" y="3816820"/>
                  </a:lnTo>
                  <a:lnTo>
                    <a:pt x="6038342" y="3816820"/>
                  </a:lnTo>
                  <a:lnTo>
                    <a:pt x="6038342" y="3496602"/>
                  </a:lnTo>
                  <a:close/>
                </a:path>
                <a:path w="10104119" h="3826510">
                  <a:moveTo>
                    <a:pt x="6392304" y="3498723"/>
                  </a:moveTo>
                  <a:lnTo>
                    <a:pt x="6354877" y="3498723"/>
                  </a:lnTo>
                  <a:lnTo>
                    <a:pt x="6354877" y="3623348"/>
                  </a:lnTo>
                  <a:lnTo>
                    <a:pt x="6315341" y="3623348"/>
                  </a:lnTo>
                  <a:lnTo>
                    <a:pt x="6316053" y="3608171"/>
                  </a:lnTo>
                  <a:lnTo>
                    <a:pt x="6316053" y="3502253"/>
                  </a:lnTo>
                  <a:lnTo>
                    <a:pt x="6198476" y="3502253"/>
                  </a:lnTo>
                  <a:lnTo>
                    <a:pt x="6198476" y="3536150"/>
                  </a:lnTo>
                  <a:lnTo>
                    <a:pt x="6278270" y="3536150"/>
                  </a:lnTo>
                  <a:lnTo>
                    <a:pt x="6278270" y="3602164"/>
                  </a:lnTo>
                  <a:lnTo>
                    <a:pt x="6272593" y="3661346"/>
                  </a:lnTo>
                  <a:lnTo>
                    <a:pt x="6256210" y="3707549"/>
                  </a:lnTo>
                  <a:lnTo>
                    <a:pt x="6230010" y="3740785"/>
                  </a:lnTo>
                  <a:lnTo>
                    <a:pt x="6194945" y="3761041"/>
                  </a:lnTo>
                  <a:lnTo>
                    <a:pt x="6194945" y="3798112"/>
                  </a:lnTo>
                  <a:lnTo>
                    <a:pt x="6240767" y="3777831"/>
                  </a:lnTo>
                  <a:lnTo>
                    <a:pt x="6274955" y="3747097"/>
                  </a:lnTo>
                  <a:lnTo>
                    <a:pt x="6298362" y="3706558"/>
                  </a:lnTo>
                  <a:lnTo>
                    <a:pt x="6311811" y="3656888"/>
                  </a:lnTo>
                  <a:lnTo>
                    <a:pt x="6354877" y="3656888"/>
                  </a:lnTo>
                  <a:lnTo>
                    <a:pt x="6354877" y="3812946"/>
                  </a:lnTo>
                  <a:lnTo>
                    <a:pt x="6392304" y="3812946"/>
                  </a:lnTo>
                  <a:lnTo>
                    <a:pt x="6392304" y="3656888"/>
                  </a:lnTo>
                  <a:lnTo>
                    <a:pt x="6392304" y="3623348"/>
                  </a:lnTo>
                  <a:lnTo>
                    <a:pt x="6392304" y="3498723"/>
                  </a:lnTo>
                  <a:close/>
                </a:path>
                <a:path w="10104119" h="3826510">
                  <a:moveTo>
                    <a:pt x="6461150" y="3496602"/>
                  </a:moveTo>
                  <a:lnTo>
                    <a:pt x="6423723" y="3496602"/>
                  </a:lnTo>
                  <a:lnTo>
                    <a:pt x="6423723" y="3816820"/>
                  </a:lnTo>
                  <a:lnTo>
                    <a:pt x="6461150" y="3816820"/>
                  </a:lnTo>
                  <a:lnTo>
                    <a:pt x="6461150" y="3496602"/>
                  </a:lnTo>
                  <a:close/>
                </a:path>
                <a:path w="10104119" h="3826510">
                  <a:moveTo>
                    <a:pt x="6698285" y="3759987"/>
                  </a:moveTo>
                  <a:lnTo>
                    <a:pt x="6670776" y="3743160"/>
                  </a:lnTo>
                  <a:lnTo>
                    <a:pt x="6647447" y="3716998"/>
                  </a:lnTo>
                  <a:lnTo>
                    <a:pt x="6646837" y="3715499"/>
                  </a:lnTo>
                  <a:lnTo>
                    <a:pt x="6631267" y="3677462"/>
                  </a:lnTo>
                  <a:lnTo>
                    <a:pt x="6625209" y="3620528"/>
                  </a:lnTo>
                  <a:lnTo>
                    <a:pt x="6625209" y="3500488"/>
                  </a:lnTo>
                  <a:lnTo>
                    <a:pt x="6587071" y="3500488"/>
                  </a:lnTo>
                  <a:lnTo>
                    <a:pt x="6587071" y="3620528"/>
                  </a:lnTo>
                  <a:lnTo>
                    <a:pt x="6581013" y="3677513"/>
                  </a:lnTo>
                  <a:lnTo>
                    <a:pt x="6564795" y="3717137"/>
                  </a:lnTo>
                  <a:lnTo>
                    <a:pt x="6541351" y="3743312"/>
                  </a:lnTo>
                  <a:lnTo>
                    <a:pt x="6513639" y="3759987"/>
                  </a:lnTo>
                  <a:lnTo>
                    <a:pt x="6513639" y="3795293"/>
                  </a:lnTo>
                  <a:lnTo>
                    <a:pt x="6543383" y="3782326"/>
                  </a:lnTo>
                  <a:lnTo>
                    <a:pt x="6569951" y="3764127"/>
                  </a:lnTo>
                  <a:lnTo>
                    <a:pt x="6591490" y="3741572"/>
                  </a:lnTo>
                  <a:lnTo>
                    <a:pt x="6606146" y="3715499"/>
                  </a:lnTo>
                  <a:lnTo>
                    <a:pt x="6620980" y="3741369"/>
                  </a:lnTo>
                  <a:lnTo>
                    <a:pt x="6642544" y="3763873"/>
                  </a:lnTo>
                  <a:lnTo>
                    <a:pt x="6668948" y="3782123"/>
                  </a:lnTo>
                  <a:lnTo>
                    <a:pt x="6698285" y="3795293"/>
                  </a:lnTo>
                  <a:lnTo>
                    <a:pt x="6698285" y="3759987"/>
                  </a:lnTo>
                  <a:close/>
                </a:path>
                <a:path w="10104119" h="3826510">
                  <a:moveTo>
                    <a:pt x="6783375" y="3496602"/>
                  </a:moveTo>
                  <a:lnTo>
                    <a:pt x="6744894" y="3496602"/>
                  </a:lnTo>
                  <a:lnTo>
                    <a:pt x="6744894" y="3816820"/>
                  </a:lnTo>
                  <a:lnTo>
                    <a:pt x="6783375" y="3816820"/>
                  </a:lnTo>
                  <a:lnTo>
                    <a:pt x="6783375" y="3496602"/>
                  </a:lnTo>
                  <a:close/>
                </a:path>
                <a:path w="10104119" h="3826510">
                  <a:moveTo>
                    <a:pt x="7109473" y="3500488"/>
                  </a:moveTo>
                  <a:lnTo>
                    <a:pt x="6860934" y="3500488"/>
                  </a:lnTo>
                  <a:lnTo>
                    <a:pt x="6860934" y="3532975"/>
                  </a:lnTo>
                  <a:lnTo>
                    <a:pt x="7070992" y="3532975"/>
                  </a:lnTo>
                  <a:lnTo>
                    <a:pt x="7070992" y="3554158"/>
                  </a:lnTo>
                  <a:lnTo>
                    <a:pt x="7070725" y="3566452"/>
                  </a:lnTo>
                  <a:lnTo>
                    <a:pt x="7069950" y="3578199"/>
                  </a:lnTo>
                  <a:lnTo>
                    <a:pt x="7068617" y="3589845"/>
                  </a:lnTo>
                  <a:lnTo>
                    <a:pt x="7066762" y="3600754"/>
                  </a:lnTo>
                  <a:lnTo>
                    <a:pt x="7104177" y="3600754"/>
                  </a:lnTo>
                  <a:lnTo>
                    <a:pt x="7106348" y="3589921"/>
                  </a:lnTo>
                  <a:lnTo>
                    <a:pt x="7107999" y="3578377"/>
                  </a:lnTo>
                  <a:lnTo>
                    <a:pt x="7109092" y="3565753"/>
                  </a:lnTo>
                  <a:lnTo>
                    <a:pt x="7109434" y="3554158"/>
                  </a:lnTo>
                  <a:lnTo>
                    <a:pt x="7109473" y="3500488"/>
                  </a:lnTo>
                  <a:close/>
                </a:path>
                <a:path w="10104119" h="3826510">
                  <a:moveTo>
                    <a:pt x="7116534" y="3788930"/>
                  </a:moveTo>
                  <a:lnTo>
                    <a:pt x="6901180" y="3788930"/>
                  </a:lnTo>
                  <a:lnTo>
                    <a:pt x="6901180" y="3763518"/>
                  </a:lnTo>
                  <a:lnTo>
                    <a:pt x="7109473" y="3763518"/>
                  </a:lnTo>
                  <a:lnTo>
                    <a:pt x="7109473" y="3677018"/>
                  </a:lnTo>
                  <a:lnTo>
                    <a:pt x="6863042" y="3677018"/>
                  </a:lnTo>
                  <a:lnTo>
                    <a:pt x="6863042" y="3707727"/>
                  </a:lnTo>
                  <a:lnTo>
                    <a:pt x="7070992" y="3707727"/>
                  </a:lnTo>
                  <a:lnTo>
                    <a:pt x="7070992" y="3732796"/>
                  </a:lnTo>
                  <a:lnTo>
                    <a:pt x="6863042" y="3732796"/>
                  </a:lnTo>
                  <a:lnTo>
                    <a:pt x="6863042" y="3820007"/>
                  </a:lnTo>
                  <a:lnTo>
                    <a:pt x="7116534" y="3820007"/>
                  </a:lnTo>
                  <a:lnTo>
                    <a:pt x="7116534" y="3788930"/>
                  </a:lnTo>
                  <a:close/>
                </a:path>
                <a:path w="10104119" h="3826510">
                  <a:moveTo>
                    <a:pt x="7130313" y="3616998"/>
                  </a:moveTo>
                  <a:lnTo>
                    <a:pt x="6841858" y="3616998"/>
                  </a:lnTo>
                  <a:lnTo>
                    <a:pt x="6841858" y="3648773"/>
                  </a:lnTo>
                  <a:lnTo>
                    <a:pt x="7130313" y="3648773"/>
                  </a:lnTo>
                  <a:lnTo>
                    <a:pt x="7130313" y="3616998"/>
                  </a:lnTo>
                  <a:close/>
                </a:path>
                <a:path w="10104119" h="3826510">
                  <a:moveTo>
                    <a:pt x="7528649" y="3579926"/>
                  </a:moveTo>
                  <a:lnTo>
                    <a:pt x="7318578" y="3579926"/>
                  </a:lnTo>
                  <a:lnTo>
                    <a:pt x="7318578" y="3532975"/>
                  </a:lnTo>
                  <a:lnTo>
                    <a:pt x="7526883" y="3532975"/>
                  </a:lnTo>
                  <a:lnTo>
                    <a:pt x="7526883" y="3500488"/>
                  </a:lnTo>
                  <a:lnTo>
                    <a:pt x="7280453" y="3500488"/>
                  </a:lnTo>
                  <a:lnTo>
                    <a:pt x="7280453" y="3612057"/>
                  </a:lnTo>
                  <a:lnTo>
                    <a:pt x="7528649" y="3612057"/>
                  </a:lnTo>
                  <a:lnTo>
                    <a:pt x="7528649" y="3579926"/>
                  </a:lnTo>
                  <a:close/>
                </a:path>
                <a:path w="10104119" h="3826510">
                  <a:moveTo>
                    <a:pt x="7533233" y="3765283"/>
                  </a:moveTo>
                  <a:lnTo>
                    <a:pt x="7507465" y="3722205"/>
                  </a:lnTo>
                  <a:lnTo>
                    <a:pt x="7495108" y="3716921"/>
                  </a:lnTo>
                  <a:lnTo>
                    <a:pt x="7495108" y="3758222"/>
                  </a:lnTo>
                  <a:lnTo>
                    <a:pt x="7495108" y="3772344"/>
                  </a:lnTo>
                  <a:lnTo>
                    <a:pt x="7453185" y="3791267"/>
                  </a:lnTo>
                  <a:lnTo>
                    <a:pt x="7404024" y="3793871"/>
                  </a:lnTo>
                  <a:lnTo>
                    <a:pt x="7377150" y="3793248"/>
                  </a:lnTo>
                  <a:lnTo>
                    <a:pt x="7337044" y="3787775"/>
                  </a:lnTo>
                  <a:lnTo>
                    <a:pt x="7312939" y="3772344"/>
                  </a:lnTo>
                  <a:lnTo>
                    <a:pt x="7312939" y="3758222"/>
                  </a:lnTo>
                  <a:lnTo>
                    <a:pt x="7354811" y="3739286"/>
                  </a:lnTo>
                  <a:lnTo>
                    <a:pt x="7404024" y="3736683"/>
                  </a:lnTo>
                  <a:lnTo>
                    <a:pt x="7430884" y="3737305"/>
                  </a:lnTo>
                  <a:lnTo>
                    <a:pt x="7470851" y="3742791"/>
                  </a:lnTo>
                  <a:lnTo>
                    <a:pt x="7495108" y="3758222"/>
                  </a:lnTo>
                  <a:lnTo>
                    <a:pt x="7495108" y="3716921"/>
                  </a:lnTo>
                  <a:lnTo>
                    <a:pt x="7488377" y="3714026"/>
                  </a:lnTo>
                  <a:lnTo>
                    <a:pt x="7464615" y="3708438"/>
                  </a:lnTo>
                  <a:lnTo>
                    <a:pt x="7436421" y="3705225"/>
                  </a:lnTo>
                  <a:lnTo>
                    <a:pt x="7404024" y="3704196"/>
                  </a:lnTo>
                  <a:lnTo>
                    <a:pt x="7371715" y="3705225"/>
                  </a:lnTo>
                  <a:lnTo>
                    <a:pt x="7319416" y="3714026"/>
                  </a:lnTo>
                  <a:lnTo>
                    <a:pt x="7281113" y="3740035"/>
                  </a:lnTo>
                  <a:lnTo>
                    <a:pt x="7274446" y="3765283"/>
                  </a:lnTo>
                  <a:lnTo>
                    <a:pt x="7276147" y="3778961"/>
                  </a:lnTo>
                  <a:lnTo>
                    <a:pt x="7319416" y="3816477"/>
                  </a:lnTo>
                  <a:lnTo>
                    <a:pt x="7371715" y="3825036"/>
                  </a:lnTo>
                  <a:lnTo>
                    <a:pt x="7404024" y="3826002"/>
                  </a:lnTo>
                  <a:lnTo>
                    <a:pt x="7436421" y="3825036"/>
                  </a:lnTo>
                  <a:lnTo>
                    <a:pt x="7488377" y="3816477"/>
                  </a:lnTo>
                  <a:lnTo>
                    <a:pt x="7523785" y="3793871"/>
                  </a:lnTo>
                  <a:lnTo>
                    <a:pt x="7526579" y="3790518"/>
                  </a:lnTo>
                  <a:lnTo>
                    <a:pt x="7531544" y="3778961"/>
                  </a:lnTo>
                  <a:lnTo>
                    <a:pt x="7533233" y="3765283"/>
                  </a:lnTo>
                  <a:close/>
                </a:path>
                <a:path w="10104119" h="3826510">
                  <a:moveTo>
                    <a:pt x="7547711" y="3643833"/>
                  </a:moveTo>
                  <a:lnTo>
                    <a:pt x="7259269" y="3643833"/>
                  </a:lnTo>
                  <a:lnTo>
                    <a:pt x="7259269" y="3676307"/>
                  </a:lnTo>
                  <a:lnTo>
                    <a:pt x="7547711" y="3676307"/>
                  </a:lnTo>
                  <a:lnTo>
                    <a:pt x="7547711" y="3643833"/>
                  </a:lnTo>
                  <a:close/>
                </a:path>
                <a:path w="10104119" h="3826510">
                  <a:moveTo>
                    <a:pt x="7854048" y="3732682"/>
                  </a:moveTo>
                  <a:lnTo>
                    <a:pt x="7605496" y="3732682"/>
                  </a:lnTo>
                  <a:lnTo>
                    <a:pt x="7605496" y="3764432"/>
                  </a:lnTo>
                  <a:lnTo>
                    <a:pt x="7815567" y="3764432"/>
                  </a:lnTo>
                  <a:lnTo>
                    <a:pt x="7815567" y="3821582"/>
                  </a:lnTo>
                  <a:lnTo>
                    <a:pt x="7854048" y="3821582"/>
                  </a:lnTo>
                  <a:lnTo>
                    <a:pt x="7854048" y="3764432"/>
                  </a:lnTo>
                  <a:lnTo>
                    <a:pt x="7854048" y="3732682"/>
                  </a:lnTo>
                  <a:close/>
                </a:path>
                <a:path w="10104119" h="3826510">
                  <a:moveTo>
                    <a:pt x="7855813" y="3614572"/>
                  </a:moveTo>
                  <a:lnTo>
                    <a:pt x="7645743" y="3614572"/>
                  </a:lnTo>
                  <a:lnTo>
                    <a:pt x="7645743" y="3587902"/>
                  </a:lnTo>
                  <a:lnTo>
                    <a:pt x="7854048" y="3587902"/>
                  </a:lnTo>
                  <a:lnTo>
                    <a:pt x="7854048" y="3557422"/>
                  </a:lnTo>
                  <a:lnTo>
                    <a:pt x="7854048" y="3532022"/>
                  </a:lnTo>
                  <a:lnTo>
                    <a:pt x="7854048" y="3500272"/>
                  </a:lnTo>
                  <a:lnTo>
                    <a:pt x="7607617" y="3500272"/>
                  </a:lnTo>
                  <a:lnTo>
                    <a:pt x="7607617" y="3532022"/>
                  </a:lnTo>
                  <a:lnTo>
                    <a:pt x="7815567" y="3532022"/>
                  </a:lnTo>
                  <a:lnTo>
                    <a:pt x="7815567" y="3557422"/>
                  </a:lnTo>
                  <a:lnTo>
                    <a:pt x="7607617" y="3557422"/>
                  </a:lnTo>
                  <a:lnTo>
                    <a:pt x="7607617" y="3587902"/>
                  </a:lnTo>
                  <a:lnTo>
                    <a:pt x="7607617" y="3614572"/>
                  </a:lnTo>
                  <a:lnTo>
                    <a:pt x="7607617" y="3645052"/>
                  </a:lnTo>
                  <a:lnTo>
                    <a:pt x="7855813" y="3645052"/>
                  </a:lnTo>
                  <a:lnTo>
                    <a:pt x="7855813" y="3614572"/>
                  </a:lnTo>
                  <a:close/>
                </a:path>
                <a:path w="10104119" h="3826510">
                  <a:moveTo>
                    <a:pt x="7874876" y="3673843"/>
                  </a:moveTo>
                  <a:lnTo>
                    <a:pt x="7749197" y="3673843"/>
                  </a:lnTo>
                  <a:lnTo>
                    <a:pt x="7749197" y="3645243"/>
                  </a:lnTo>
                  <a:lnTo>
                    <a:pt x="7711059" y="3645243"/>
                  </a:lnTo>
                  <a:lnTo>
                    <a:pt x="7711059" y="3673843"/>
                  </a:lnTo>
                  <a:lnTo>
                    <a:pt x="7586434" y="3673843"/>
                  </a:lnTo>
                  <a:lnTo>
                    <a:pt x="7586434" y="3705961"/>
                  </a:lnTo>
                  <a:lnTo>
                    <a:pt x="7874876" y="3705961"/>
                  </a:lnTo>
                  <a:lnTo>
                    <a:pt x="7874876" y="3673843"/>
                  </a:lnTo>
                  <a:close/>
                </a:path>
                <a:path w="10104119" h="3826510">
                  <a:moveTo>
                    <a:pt x="8234616" y="3795636"/>
                  </a:moveTo>
                  <a:lnTo>
                    <a:pt x="8213915" y="3773043"/>
                  </a:lnTo>
                  <a:lnTo>
                    <a:pt x="8207438" y="3765981"/>
                  </a:lnTo>
                  <a:lnTo>
                    <a:pt x="8188363" y="3745153"/>
                  </a:lnTo>
                  <a:lnTo>
                    <a:pt x="8203184" y="3706368"/>
                  </a:lnTo>
                  <a:lnTo>
                    <a:pt x="8209547" y="3658298"/>
                  </a:lnTo>
                  <a:lnTo>
                    <a:pt x="8169643" y="3658298"/>
                  </a:lnTo>
                  <a:lnTo>
                    <a:pt x="8168513" y="3673856"/>
                  </a:lnTo>
                  <a:lnTo>
                    <a:pt x="8166608" y="3688219"/>
                  </a:lnTo>
                  <a:lnTo>
                    <a:pt x="8163839" y="3701402"/>
                  </a:lnTo>
                  <a:lnTo>
                    <a:pt x="8160118" y="3713378"/>
                  </a:lnTo>
                  <a:lnTo>
                    <a:pt x="8139989" y="3691191"/>
                  </a:lnTo>
                  <a:lnTo>
                    <a:pt x="8139989" y="3745865"/>
                  </a:lnTo>
                  <a:lnTo>
                    <a:pt x="8130057" y="3754958"/>
                  </a:lnTo>
                  <a:lnTo>
                    <a:pt x="8117967" y="3761219"/>
                  </a:lnTo>
                  <a:lnTo>
                    <a:pt x="8104098" y="3764826"/>
                  </a:lnTo>
                  <a:lnTo>
                    <a:pt x="8088795" y="3765981"/>
                  </a:lnTo>
                  <a:lnTo>
                    <a:pt x="8068373" y="3763022"/>
                  </a:lnTo>
                  <a:lnTo>
                    <a:pt x="8051647" y="3754158"/>
                  </a:lnTo>
                  <a:lnTo>
                    <a:pt x="8040344" y="3739477"/>
                  </a:lnTo>
                  <a:lnTo>
                    <a:pt x="8036192" y="3719030"/>
                  </a:lnTo>
                  <a:lnTo>
                    <a:pt x="8037957" y="3703790"/>
                  </a:lnTo>
                  <a:lnTo>
                    <a:pt x="8043431" y="3689502"/>
                  </a:lnTo>
                  <a:lnTo>
                    <a:pt x="8052879" y="3676485"/>
                  </a:lnTo>
                  <a:lnTo>
                    <a:pt x="8066557" y="3665016"/>
                  </a:lnTo>
                  <a:lnTo>
                    <a:pt x="8139989" y="3745865"/>
                  </a:lnTo>
                  <a:lnTo>
                    <a:pt x="8139989" y="3691191"/>
                  </a:lnTo>
                  <a:lnTo>
                    <a:pt x="8116252" y="3665016"/>
                  </a:lnTo>
                  <a:lnTo>
                    <a:pt x="8077505" y="3622294"/>
                  </a:lnTo>
                  <a:lnTo>
                    <a:pt x="8067751" y="3610445"/>
                  </a:lnTo>
                  <a:lnTo>
                    <a:pt x="8061439" y="3599789"/>
                  </a:lnTo>
                  <a:lnTo>
                    <a:pt x="8058036" y="3589528"/>
                  </a:lnTo>
                  <a:lnTo>
                    <a:pt x="8057020" y="3578872"/>
                  </a:lnTo>
                  <a:lnTo>
                    <a:pt x="8059267" y="3566083"/>
                  </a:lnTo>
                  <a:lnTo>
                    <a:pt x="8065719" y="3556533"/>
                  </a:lnTo>
                  <a:lnTo>
                    <a:pt x="8075943" y="3550564"/>
                  </a:lnTo>
                  <a:lnTo>
                    <a:pt x="8089506" y="3548507"/>
                  </a:lnTo>
                  <a:lnTo>
                    <a:pt x="8103070" y="3550564"/>
                  </a:lnTo>
                  <a:lnTo>
                    <a:pt x="8113293" y="3556533"/>
                  </a:lnTo>
                  <a:lnTo>
                    <a:pt x="8119745" y="3566083"/>
                  </a:lnTo>
                  <a:lnTo>
                    <a:pt x="8121993" y="3578872"/>
                  </a:lnTo>
                  <a:lnTo>
                    <a:pt x="8121993" y="3586988"/>
                  </a:lnTo>
                  <a:lnTo>
                    <a:pt x="8161883" y="3586988"/>
                  </a:lnTo>
                  <a:lnTo>
                    <a:pt x="8161883" y="3577806"/>
                  </a:lnTo>
                  <a:lnTo>
                    <a:pt x="8156537" y="3551199"/>
                  </a:lnTo>
                  <a:lnTo>
                    <a:pt x="8154517" y="3548507"/>
                  </a:lnTo>
                  <a:lnTo>
                    <a:pt x="8141576" y="3531209"/>
                  </a:lnTo>
                  <a:lnTo>
                    <a:pt x="8118691" y="3518624"/>
                  </a:lnTo>
                  <a:lnTo>
                    <a:pt x="8089506" y="3514255"/>
                  </a:lnTo>
                  <a:lnTo>
                    <a:pt x="8060169" y="3518700"/>
                  </a:lnTo>
                  <a:lnTo>
                    <a:pt x="8037296" y="3531514"/>
                  </a:lnTo>
                  <a:lnTo>
                    <a:pt x="8022437" y="3551936"/>
                  </a:lnTo>
                  <a:lnTo>
                    <a:pt x="8017129" y="3579215"/>
                  </a:lnTo>
                  <a:lnTo>
                    <a:pt x="8018856" y="3595916"/>
                  </a:lnTo>
                  <a:lnTo>
                    <a:pt x="8024012" y="3611651"/>
                  </a:lnTo>
                  <a:lnTo>
                    <a:pt x="8032623" y="3626535"/>
                  </a:lnTo>
                  <a:lnTo>
                    <a:pt x="8044662" y="3640645"/>
                  </a:lnTo>
                  <a:lnTo>
                    <a:pt x="8023314" y="3656787"/>
                  </a:lnTo>
                  <a:lnTo>
                    <a:pt x="8008353" y="3675430"/>
                  </a:lnTo>
                  <a:lnTo>
                    <a:pt x="7999539" y="3696462"/>
                  </a:lnTo>
                  <a:lnTo>
                    <a:pt x="7996656" y="3719741"/>
                  </a:lnTo>
                  <a:lnTo>
                    <a:pt x="8003108" y="3752862"/>
                  </a:lnTo>
                  <a:lnTo>
                    <a:pt x="8021498" y="3778250"/>
                  </a:lnTo>
                  <a:lnTo>
                    <a:pt x="8050428" y="3794506"/>
                  </a:lnTo>
                  <a:lnTo>
                    <a:pt x="8088452" y="3800233"/>
                  </a:lnTo>
                  <a:lnTo>
                    <a:pt x="8111388" y="3798417"/>
                  </a:lnTo>
                  <a:lnTo>
                    <a:pt x="8131873" y="3793121"/>
                  </a:lnTo>
                  <a:lnTo>
                    <a:pt x="8149717" y="3784587"/>
                  </a:lnTo>
                  <a:lnTo>
                    <a:pt x="8164703" y="3773043"/>
                  </a:lnTo>
                  <a:lnTo>
                    <a:pt x="8185188" y="3795636"/>
                  </a:lnTo>
                  <a:lnTo>
                    <a:pt x="8234616" y="3795636"/>
                  </a:lnTo>
                  <a:close/>
                </a:path>
                <a:path w="10104119" h="3826510">
                  <a:moveTo>
                    <a:pt x="8610917" y="3496602"/>
                  </a:moveTo>
                  <a:lnTo>
                    <a:pt x="8573846" y="3496602"/>
                  </a:lnTo>
                  <a:lnTo>
                    <a:pt x="8573846" y="3566858"/>
                  </a:lnTo>
                  <a:lnTo>
                    <a:pt x="8538540" y="3566858"/>
                  </a:lnTo>
                  <a:lnTo>
                    <a:pt x="8538540" y="3498723"/>
                  </a:lnTo>
                  <a:lnTo>
                    <a:pt x="8502180" y="3498723"/>
                  </a:lnTo>
                  <a:lnTo>
                    <a:pt x="8502180" y="3620528"/>
                  </a:lnTo>
                  <a:lnTo>
                    <a:pt x="8491753" y="3626497"/>
                  </a:lnTo>
                  <a:lnTo>
                    <a:pt x="8479447" y="3630676"/>
                  </a:lnTo>
                  <a:lnTo>
                    <a:pt x="8465083" y="3633139"/>
                  </a:lnTo>
                  <a:lnTo>
                    <a:pt x="8448510" y="3633940"/>
                  </a:lnTo>
                  <a:lnTo>
                    <a:pt x="8383194" y="3633940"/>
                  </a:lnTo>
                  <a:lnTo>
                    <a:pt x="8383194" y="3534029"/>
                  </a:lnTo>
                  <a:lnTo>
                    <a:pt x="8466518" y="3534029"/>
                  </a:lnTo>
                  <a:lnTo>
                    <a:pt x="8466518" y="3500488"/>
                  </a:lnTo>
                  <a:lnTo>
                    <a:pt x="8345779" y="3500488"/>
                  </a:lnTo>
                  <a:lnTo>
                    <a:pt x="8345779" y="3667125"/>
                  </a:lnTo>
                  <a:lnTo>
                    <a:pt x="8438629" y="3667125"/>
                  </a:lnTo>
                  <a:lnTo>
                    <a:pt x="8460219" y="3666198"/>
                  </a:lnTo>
                  <a:lnTo>
                    <a:pt x="8477682" y="3663378"/>
                  </a:lnTo>
                  <a:lnTo>
                    <a:pt x="8491499" y="3658641"/>
                  </a:lnTo>
                  <a:lnTo>
                    <a:pt x="8502180" y="3651948"/>
                  </a:lnTo>
                  <a:lnTo>
                    <a:pt x="8502180" y="3678428"/>
                  </a:lnTo>
                  <a:lnTo>
                    <a:pt x="8538540" y="3678428"/>
                  </a:lnTo>
                  <a:lnTo>
                    <a:pt x="8538540" y="3651948"/>
                  </a:lnTo>
                  <a:lnTo>
                    <a:pt x="8538540" y="3633940"/>
                  </a:lnTo>
                  <a:lnTo>
                    <a:pt x="8538540" y="3600754"/>
                  </a:lnTo>
                  <a:lnTo>
                    <a:pt x="8573846" y="3600754"/>
                  </a:lnTo>
                  <a:lnTo>
                    <a:pt x="8573846" y="3691496"/>
                  </a:lnTo>
                  <a:lnTo>
                    <a:pt x="8610917" y="3691496"/>
                  </a:lnTo>
                  <a:lnTo>
                    <a:pt x="8610917" y="3600754"/>
                  </a:lnTo>
                  <a:lnTo>
                    <a:pt x="8610917" y="3566858"/>
                  </a:lnTo>
                  <a:lnTo>
                    <a:pt x="8610917" y="3496602"/>
                  </a:lnTo>
                  <a:close/>
                </a:path>
                <a:path w="10104119" h="3826510">
                  <a:moveTo>
                    <a:pt x="8614804" y="3787521"/>
                  </a:moveTo>
                  <a:lnTo>
                    <a:pt x="8568995" y="3777424"/>
                  </a:lnTo>
                  <a:lnTo>
                    <a:pt x="8533295" y="3759936"/>
                  </a:lnTo>
                  <a:lnTo>
                    <a:pt x="8501824" y="3706672"/>
                  </a:lnTo>
                  <a:lnTo>
                    <a:pt x="8501824" y="3693604"/>
                  </a:lnTo>
                  <a:lnTo>
                    <a:pt x="8463699" y="3693604"/>
                  </a:lnTo>
                  <a:lnTo>
                    <a:pt x="8463699" y="3706672"/>
                  </a:lnTo>
                  <a:lnTo>
                    <a:pt x="8455330" y="3736086"/>
                  </a:lnTo>
                  <a:lnTo>
                    <a:pt x="8431962" y="3760076"/>
                  </a:lnTo>
                  <a:lnTo>
                    <a:pt x="8396224" y="3777564"/>
                  </a:lnTo>
                  <a:lnTo>
                    <a:pt x="8350720" y="3787521"/>
                  </a:lnTo>
                  <a:lnTo>
                    <a:pt x="8350720" y="3820350"/>
                  </a:lnTo>
                  <a:lnTo>
                    <a:pt x="8393189" y="3813378"/>
                  </a:lnTo>
                  <a:lnTo>
                    <a:pt x="8429930" y="3801110"/>
                  </a:lnTo>
                  <a:lnTo>
                    <a:pt x="8459991" y="3784612"/>
                  </a:lnTo>
                  <a:lnTo>
                    <a:pt x="8482406" y="3764927"/>
                  </a:lnTo>
                  <a:lnTo>
                    <a:pt x="8505177" y="3784612"/>
                  </a:lnTo>
                  <a:lnTo>
                    <a:pt x="8535365" y="3801110"/>
                  </a:lnTo>
                  <a:lnTo>
                    <a:pt x="8572170" y="3813378"/>
                  </a:lnTo>
                  <a:lnTo>
                    <a:pt x="8614804" y="3820350"/>
                  </a:lnTo>
                  <a:lnTo>
                    <a:pt x="8614804" y="3787521"/>
                  </a:lnTo>
                  <a:close/>
                </a:path>
                <a:path w="10104119" h="3826510">
                  <a:moveTo>
                    <a:pt x="8931732" y="3500488"/>
                  </a:moveTo>
                  <a:lnTo>
                    <a:pt x="8683180" y="3500488"/>
                  </a:lnTo>
                  <a:lnTo>
                    <a:pt x="8683180" y="3532975"/>
                  </a:lnTo>
                  <a:lnTo>
                    <a:pt x="8893238" y="3532975"/>
                  </a:lnTo>
                  <a:lnTo>
                    <a:pt x="8893238" y="3554158"/>
                  </a:lnTo>
                  <a:lnTo>
                    <a:pt x="8892984" y="3566452"/>
                  </a:lnTo>
                  <a:lnTo>
                    <a:pt x="8892197" y="3578199"/>
                  </a:lnTo>
                  <a:lnTo>
                    <a:pt x="8890864" y="3589845"/>
                  </a:lnTo>
                  <a:lnTo>
                    <a:pt x="8889009" y="3600754"/>
                  </a:lnTo>
                  <a:lnTo>
                    <a:pt x="8926436" y="3600754"/>
                  </a:lnTo>
                  <a:lnTo>
                    <a:pt x="8928595" y="3589921"/>
                  </a:lnTo>
                  <a:lnTo>
                    <a:pt x="8930246" y="3578377"/>
                  </a:lnTo>
                  <a:lnTo>
                    <a:pt x="8931351" y="3565753"/>
                  </a:lnTo>
                  <a:lnTo>
                    <a:pt x="8931681" y="3554158"/>
                  </a:lnTo>
                  <a:lnTo>
                    <a:pt x="8931732" y="3500488"/>
                  </a:lnTo>
                  <a:close/>
                </a:path>
                <a:path w="10104119" h="3826510">
                  <a:moveTo>
                    <a:pt x="8938793" y="3788930"/>
                  </a:moveTo>
                  <a:lnTo>
                    <a:pt x="8723427" y="3788930"/>
                  </a:lnTo>
                  <a:lnTo>
                    <a:pt x="8723427" y="3763518"/>
                  </a:lnTo>
                  <a:lnTo>
                    <a:pt x="8931732" y="3763518"/>
                  </a:lnTo>
                  <a:lnTo>
                    <a:pt x="8931732" y="3677018"/>
                  </a:lnTo>
                  <a:lnTo>
                    <a:pt x="8685289" y="3677018"/>
                  </a:lnTo>
                  <a:lnTo>
                    <a:pt x="8685289" y="3707727"/>
                  </a:lnTo>
                  <a:lnTo>
                    <a:pt x="8893238" y="3707727"/>
                  </a:lnTo>
                  <a:lnTo>
                    <a:pt x="8893238" y="3732796"/>
                  </a:lnTo>
                  <a:lnTo>
                    <a:pt x="8685289" y="3732796"/>
                  </a:lnTo>
                  <a:lnTo>
                    <a:pt x="8685289" y="3820007"/>
                  </a:lnTo>
                  <a:lnTo>
                    <a:pt x="8938793" y="3820007"/>
                  </a:lnTo>
                  <a:lnTo>
                    <a:pt x="8938793" y="3788930"/>
                  </a:lnTo>
                  <a:close/>
                </a:path>
                <a:path w="10104119" h="3826510">
                  <a:moveTo>
                    <a:pt x="8952560" y="3616998"/>
                  </a:moveTo>
                  <a:lnTo>
                    <a:pt x="8664105" y="3616998"/>
                  </a:lnTo>
                  <a:lnTo>
                    <a:pt x="8664105" y="3648773"/>
                  </a:lnTo>
                  <a:lnTo>
                    <a:pt x="8952560" y="3648773"/>
                  </a:lnTo>
                  <a:lnTo>
                    <a:pt x="8952560" y="3616998"/>
                  </a:lnTo>
                  <a:close/>
                </a:path>
                <a:path w="10104119" h="3826510">
                  <a:moveTo>
                    <a:pt x="9349372" y="3709149"/>
                  </a:moveTo>
                  <a:lnTo>
                    <a:pt x="9310891" y="3709149"/>
                  </a:lnTo>
                  <a:lnTo>
                    <a:pt x="9310891" y="3741623"/>
                  </a:lnTo>
                  <a:lnTo>
                    <a:pt x="9310891" y="3787876"/>
                  </a:lnTo>
                  <a:lnTo>
                    <a:pt x="9141066" y="3787876"/>
                  </a:lnTo>
                  <a:lnTo>
                    <a:pt x="9141066" y="3741623"/>
                  </a:lnTo>
                  <a:lnTo>
                    <a:pt x="9310891" y="3741623"/>
                  </a:lnTo>
                  <a:lnTo>
                    <a:pt x="9310891" y="3709149"/>
                  </a:lnTo>
                  <a:lnTo>
                    <a:pt x="9102941" y="3709149"/>
                  </a:lnTo>
                  <a:lnTo>
                    <a:pt x="9102941" y="3820007"/>
                  </a:lnTo>
                  <a:lnTo>
                    <a:pt x="9349372" y="3820007"/>
                  </a:lnTo>
                  <a:lnTo>
                    <a:pt x="9349372" y="3787876"/>
                  </a:lnTo>
                  <a:lnTo>
                    <a:pt x="9349372" y="3741623"/>
                  </a:lnTo>
                  <a:lnTo>
                    <a:pt x="9349372" y="3709149"/>
                  </a:lnTo>
                  <a:close/>
                </a:path>
                <a:path w="10104119" h="3826510">
                  <a:moveTo>
                    <a:pt x="9370200" y="3645598"/>
                  </a:moveTo>
                  <a:lnTo>
                    <a:pt x="9244508" y="3645598"/>
                  </a:lnTo>
                  <a:lnTo>
                    <a:pt x="9244508" y="3613112"/>
                  </a:lnTo>
                  <a:lnTo>
                    <a:pt x="9355023" y="3613112"/>
                  </a:lnTo>
                  <a:lnTo>
                    <a:pt x="9355023" y="3580981"/>
                  </a:lnTo>
                  <a:lnTo>
                    <a:pt x="9302407" y="3580981"/>
                  </a:lnTo>
                  <a:lnTo>
                    <a:pt x="9304934" y="3575215"/>
                  </a:lnTo>
                  <a:lnTo>
                    <a:pt x="9306700" y="3568712"/>
                  </a:lnTo>
                  <a:lnTo>
                    <a:pt x="9307728" y="3561816"/>
                  </a:lnTo>
                  <a:lnTo>
                    <a:pt x="9308059" y="3554857"/>
                  </a:lnTo>
                  <a:lnTo>
                    <a:pt x="9308059" y="3532975"/>
                  </a:lnTo>
                  <a:lnTo>
                    <a:pt x="9349372" y="3532975"/>
                  </a:lnTo>
                  <a:lnTo>
                    <a:pt x="9349372" y="3500488"/>
                  </a:lnTo>
                  <a:lnTo>
                    <a:pt x="9269578" y="3500488"/>
                  </a:lnTo>
                  <a:lnTo>
                    <a:pt x="9269578" y="3532975"/>
                  </a:lnTo>
                  <a:lnTo>
                    <a:pt x="9269578" y="3565448"/>
                  </a:lnTo>
                  <a:lnTo>
                    <a:pt x="9268523" y="3574275"/>
                  </a:lnTo>
                  <a:lnTo>
                    <a:pt x="9264993" y="3580981"/>
                  </a:lnTo>
                  <a:lnTo>
                    <a:pt x="9182379" y="3580981"/>
                  </a:lnTo>
                  <a:lnTo>
                    <a:pt x="9182379" y="3532975"/>
                  </a:lnTo>
                  <a:lnTo>
                    <a:pt x="9269578" y="3532975"/>
                  </a:lnTo>
                  <a:lnTo>
                    <a:pt x="9269578" y="3500488"/>
                  </a:lnTo>
                  <a:lnTo>
                    <a:pt x="9102941" y="3500488"/>
                  </a:lnTo>
                  <a:lnTo>
                    <a:pt x="9102941" y="3532975"/>
                  </a:lnTo>
                  <a:lnTo>
                    <a:pt x="9144241" y="3532975"/>
                  </a:lnTo>
                  <a:lnTo>
                    <a:pt x="9144241" y="3580981"/>
                  </a:lnTo>
                  <a:lnTo>
                    <a:pt x="9096934" y="3580981"/>
                  </a:lnTo>
                  <a:lnTo>
                    <a:pt x="9096934" y="3613112"/>
                  </a:lnTo>
                  <a:lnTo>
                    <a:pt x="9206382" y="3613112"/>
                  </a:lnTo>
                  <a:lnTo>
                    <a:pt x="9206382" y="3645598"/>
                  </a:lnTo>
                  <a:lnTo>
                    <a:pt x="9081757" y="3645598"/>
                  </a:lnTo>
                  <a:lnTo>
                    <a:pt x="9081757" y="3678428"/>
                  </a:lnTo>
                  <a:lnTo>
                    <a:pt x="9370200" y="3678428"/>
                  </a:lnTo>
                  <a:lnTo>
                    <a:pt x="9370200" y="3645598"/>
                  </a:lnTo>
                  <a:close/>
                </a:path>
                <a:path w="10104119" h="3826510">
                  <a:moveTo>
                    <a:pt x="9640849" y="3633940"/>
                  </a:moveTo>
                  <a:lnTo>
                    <a:pt x="9603207" y="3603180"/>
                  </a:lnTo>
                  <a:lnTo>
                    <a:pt x="9587535" y="3543566"/>
                  </a:lnTo>
                  <a:lnTo>
                    <a:pt x="9587535" y="3498723"/>
                  </a:lnTo>
                  <a:lnTo>
                    <a:pt x="9549765" y="3498723"/>
                  </a:lnTo>
                  <a:lnTo>
                    <a:pt x="9549765" y="3544620"/>
                  </a:lnTo>
                  <a:lnTo>
                    <a:pt x="9545549" y="3579888"/>
                  </a:lnTo>
                  <a:lnTo>
                    <a:pt x="9534042" y="3607028"/>
                  </a:lnTo>
                  <a:lnTo>
                    <a:pt x="9516986" y="3627132"/>
                  </a:lnTo>
                  <a:lnTo>
                    <a:pt x="9496095" y="3641356"/>
                  </a:lnTo>
                  <a:lnTo>
                    <a:pt x="9496095" y="3677018"/>
                  </a:lnTo>
                  <a:lnTo>
                    <a:pt x="9518879" y="3665728"/>
                  </a:lnTo>
                  <a:lnTo>
                    <a:pt x="9539656" y="3651072"/>
                  </a:lnTo>
                  <a:lnTo>
                    <a:pt x="9556915" y="3634016"/>
                  </a:lnTo>
                  <a:lnTo>
                    <a:pt x="9569183" y="3615588"/>
                  </a:lnTo>
                  <a:lnTo>
                    <a:pt x="9581959" y="3632555"/>
                  </a:lnTo>
                  <a:lnTo>
                    <a:pt x="9598927" y="3647579"/>
                  </a:lnTo>
                  <a:lnTo>
                    <a:pt x="9618929" y="3660025"/>
                  </a:lnTo>
                  <a:lnTo>
                    <a:pt x="9640849" y="3669246"/>
                  </a:lnTo>
                  <a:lnTo>
                    <a:pt x="9640849" y="3633940"/>
                  </a:lnTo>
                  <a:close/>
                </a:path>
                <a:path w="10104119" h="3826510">
                  <a:moveTo>
                    <a:pt x="9773590" y="3496602"/>
                  </a:moveTo>
                  <a:lnTo>
                    <a:pt x="9736518" y="3496602"/>
                  </a:lnTo>
                  <a:lnTo>
                    <a:pt x="9736518" y="3563683"/>
                  </a:lnTo>
                  <a:lnTo>
                    <a:pt x="9697339" y="3563683"/>
                  </a:lnTo>
                  <a:lnTo>
                    <a:pt x="9697339" y="3498723"/>
                  </a:lnTo>
                  <a:lnTo>
                    <a:pt x="9660966" y="3498723"/>
                  </a:lnTo>
                  <a:lnTo>
                    <a:pt x="9660966" y="3672776"/>
                  </a:lnTo>
                  <a:lnTo>
                    <a:pt x="9697339" y="3672776"/>
                  </a:lnTo>
                  <a:lnTo>
                    <a:pt x="9697339" y="3597224"/>
                  </a:lnTo>
                  <a:lnTo>
                    <a:pt x="9736518" y="3597224"/>
                  </a:lnTo>
                  <a:lnTo>
                    <a:pt x="9736518" y="3678428"/>
                  </a:lnTo>
                  <a:lnTo>
                    <a:pt x="9773590" y="3678428"/>
                  </a:lnTo>
                  <a:lnTo>
                    <a:pt x="9773590" y="3597224"/>
                  </a:lnTo>
                  <a:lnTo>
                    <a:pt x="9773590" y="3563683"/>
                  </a:lnTo>
                  <a:lnTo>
                    <a:pt x="9773590" y="3496602"/>
                  </a:lnTo>
                  <a:close/>
                </a:path>
                <a:path w="10104119" h="3826510">
                  <a:moveTo>
                    <a:pt x="9779952" y="3757866"/>
                  </a:moveTo>
                  <a:lnTo>
                    <a:pt x="9766097" y="3721519"/>
                  </a:lnTo>
                  <a:lnTo>
                    <a:pt x="9741814" y="3705885"/>
                  </a:lnTo>
                  <a:lnTo>
                    <a:pt x="9741814" y="3749395"/>
                  </a:lnTo>
                  <a:lnTo>
                    <a:pt x="9741814" y="3766337"/>
                  </a:lnTo>
                  <a:lnTo>
                    <a:pt x="9698037" y="3788537"/>
                  </a:lnTo>
                  <a:lnTo>
                    <a:pt x="9652851" y="3791762"/>
                  </a:lnTo>
                  <a:lnTo>
                    <a:pt x="9628810" y="3790988"/>
                  </a:lnTo>
                  <a:lnTo>
                    <a:pt x="9589605" y="3784168"/>
                  </a:lnTo>
                  <a:lnTo>
                    <a:pt x="9563532" y="3766337"/>
                  </a:lnTo>
                  <a:lnTo>
                    <a:pt x="9563532" y="3749395"/>
                  </a:lnTo>
                  <a:lnTo>
                    <a:pt x="9607486" y="3726967"/>
                  </a:lnTo>
                  <a:lnTo>
                    <a:pt x="9652851" y="3723614"/>
                  </a:lnTo>
                  <a:lnTo>
                    <a:pt x="9676841" y="3724440"/>
                  </a:lnTo>
                  <a:lnTo>
                    <a:pt x="9715805" y="3731361"/>
                  </a:lnTo>
                  <a:lnTo>
                    <a:pt x="9741814" y="3749395"/>
                  </a:lnTo>
                  <a:lnTo>
                    <a:pt x="9741814" y="3705885"/>
                  </a:lnTo>
                  <a:lnTo>
                    <a:pt x="9735515" y="3702697"/>
                  </a:lnTo>
                  <a:lnTo>
                    <a:pt x="9710890" y="3695814"/>
                  </a:lnTo>
                  <a:lnTo>
                    <a:pt x="9683013" y="3691979"/>
                  </a:lnTo>
                  <a:lnTo>
                    <a:pt x="9652851" y="3690785"/>
                  </a:lnTo>
                  <a:lnTo>
                    <a:pt x="9622638" y="3691979"/>
                  </a:lnTo>
                  <a:lnTo>
                    <a:pt x="9570034" y="3702697"/>
                  </a:lnTo>
                  <a:lnTo>
                    <a:pt x="9532023" y="3731742"/>
                  </a:lnTo>
                  <a:lnTo>
                    <a:pt x="9525394" y="3757866"/>
                  </a:lnTo>
                  <a:lnTo>
                    <a:pt x="9527121" y="3771722"/>
                  </a:lnTo>
                  <a:lnTo>
                    <a:pt x="9549765" y="3802697"/>
                  </a:lnTo>
                  <a:lnTo>
                    <a:pt x="9594685" y="3819423"/>
                  </a:lnTo>
                  <a:lnTo>
                    <a:pt x="9652851" y="3824236"/>
                  </a:lnTo>
                  <a:lnTo>
                    <a:pt x="9683013" y="3823106"/>
                  </a:lnTo>
                  <a:lnTo>
                    <a:pt x="9735515" y="3812768"/>
                  </a:lnTo>
                  <a:lnTo>
                    <a:pt x="9767748" y="3791762"/>
                  </a:lnTo>
                  <a:lnTo>
                    <a:pt x="9778340" y="3771722"/>
                  </a:lnTo>
                  <a:lnTo>
                    <a:pt x="9779952" y="3757866"/>
                  </a:lnTo>
                  <a:close/>
                </a:path>
                <a:path w="10104119" h="3826510">
                  <a:moveTo>
                    <a:pt x="10006851" y="3634651"/>
                  </a:moveTo>
                  <a:lnTo>
                    <a:pt x="9964979" y="3610648"/>
                  </a:lnTo>
                  <a:lnTo>
                    <a:pt x="9940620" y="3574973"/>
                  </a:lnTo>
                  <a:lnTo>
                    <a:pt x="9935172" y="3538270"/>
                  </a:lnTo>
                  <a:lnTo>
                    <a:pt x="9935172" y="3498723"/>
                  </a:lnTo>
                  <a:lnTo>
                    <a:pt x="9897046" y="3498723"/>
                  </a:lnTo>
                  <a:lnTo>
                    <a:pt x="9897046" y="3538270"/>
                  </a:lnTo>
                  <a:lnTo>
                    <a:pt x="9891814" y="3574834"/>
                  </a:lnTo>
                  <a:lnTo>
                    <a:pt x="9877146" y="3603625"/>
                  </a:lnTo>
                  <a:lnTo>
                    <a:pt x="9854603" y="3624808"/>
                  </a:lnTo>
                  <a:lnTo>
                    <a:pt x="9825736" y="3638537"/>
                  </a:lnTo>
                  <a:lnTo>
                    <a:pt x="9825736" y="3672421"/>
                  </a:lnTo>
                  <a:lnTo>
                    <a:pt x="9855352" y="3662527"/>
                  </a:lnTo>
                  <a:lnTo>
                    <a:pt x="9881032" y="3648291"/>
                  </a:lnTo>
                  <a:lnTo>
                    <a:pt x="9901745" y="3630676"/>
                  </a:lnTo>
                  <a:lnTo>
                    <a:pt x="9916465" y="3610648"/>
                  </a:lnTo>
                  <a:lnTo>
                    <a:pt x="9931933" y="3629812"/>
                  </a:lnTo>
                  <a:lnTo>
                    <a:pt x="9952787" y="3646474"/>
                  </a:lnTo>
                  <a:lnTo>
                    <a:pt x="9978085" y="3659695"/>
                  </a:lnTo>
                  <a:lnTo>
                    <a:pt x="10006851" y="3668547"/>
                  </a:lnTo>
                  <a:lnTo>
                    <a:pt x="10006851" y="3634651"/>
                  </a:lnTo>
                  <a:close/>
                </a:path>
                <a:path w="10104119" h="3826510">
                  <a:moveTo>
                    <a:pt x="10096170" y="3496602"/>
                  </a:moveTo>
                  <a:lnTo>
                    <a:pt x="10057689" y="3496602"/>
                  </a:lnTo>
                  <a:lnTo>
                    <a:pt x="10057689" y="3554857"/>
                  </a:lnTo>
                  <a:lnTo>
                    <a:pt x="9987788" y="3554857"/>
                  </a:lnTo>
                  <a:lnTo>
                    <a:pt x="9987788" y="3587699"/>
                  </a:lnTo>
                  <a:lnTo>
                    <a:pt x="10057689" y="3587699"/>
                  </a:lnTo>
                  <a:lnTo>
                    <a:pt x="10057689" y="3679139"/>
                  </a:lnTo>
                  <a:lnTo>
                    <a:pt x="10096170" y="3679139"/>
                  </a:lnTo>
                  <a:lnTo>
                    <a:pt x="10096170" y="3496602"/>
                  </a:lnTo>
                  <a:close/>
                </a:path>
                <a:path w="10104119" h="3826510">
                  <a:moveTo>
                    <a:pt x="10103587" y="3756101"/>
                  </a:moveTo>
                  <a:lnTo>
                    <a:pt x="10086899" y="3717023"/>
                  </a:lnTo>
                  <a:lnTo>
                    <a:pt x="10065106" y="3703320"/>
                  </a:lnTo>
                  <a:lnTo>
                    <a:pt x="10065106" y="3756101"/>
                  </a:lnTo>
                  <a:lnTo>
                    <a:pt x="10064140" y="3762591"/>
                  </a:lnTo>
                  <a:lnTo>
                    <a:pt x="10019640" y="3788232"/>
                  </a:lnTo>
                  <a:lnTo>
                    <a:pt x="9977895" y="3791407"/>
                  </a:lnTo>
                  <a:lnTo>
                    <a:pt x="9956495" y="3790645"/>
                  </a:lnTo>
                  <a:lnTo>
                    <a:pt x="9918713" y="3783952"/>
                  </a:lnTo>
                  <a:lnTo>
                    <a:pt x="9890696" y="3756101"/>
                  </a:lnTo>
                  <a:lnTo>
                    <a:pt x="9891649" y="3749598"/>
                  </a:lnTo>
                  <a:lnTo>
                    <a:pt x="9936416" y="3723792"/>
                  </a:lnTo>
                  <a:lnTo>
                    <a:pt x="9977895" y="3720795"/>
                  </a:lnTo>
                  <a:lnTo>
                    <a:pt x="9999497" y="3721506"/>
                  </a:lnTo>
                  <a:lnTo>
                    <a:pt x="10037280" y="3727945"/>
                  </a:lnTo>
                  <a:lnTo>
                    <a:pt x="10065106" y="3756101"/>
                  </a:lnTo>
                  <a:lnTo>
                    <a:pt x="10065106" y="3703320"/>
                  </a:lnTo>
                  <a:lnTo>
                    <a:pt x="10055149" y="3698684"/>
                  </a:lnTo>
                  <a:lnTo>
                    <a:pt x="10031387" y="3692461"/>
                  </a:lnTo>
                  <a:lnTo>
                    <a:pt x="10005238" y="3689019"/>
                  </a:lnTo>
                  <a:lnTo>
                    <a:pt x="9977895" y="3687965"/>
                  </a:lnTo>
                  <a:lnTo>
                    <a:pt x="9950602" y="3689019"/>
                  </a:lnTo>
                  <a:lnTo>
                    <a:pt x="9900793" y="3698684"/>
                  </a:lnTo>
                  <a:lnTo>
                    <a:pt x="9860153" y="3727983"/>
                  </a:lnTo>
                  <a:lnTo>
                    <a:pt x="9852558" y="3756101"/>
                  </a:lnTo>
                  <a:lnTo>
                    <a:pt x="9854540" y="3771201"/>
                  </a:lnTo>
                  <a:lnTo>
                    <a:pt x="9880460" y="3804120"/>
                  </a:lnTo>
                  <a:lnTo>
                    <a:pt x="9924542" y="3819868"/>
                  </a:lnTo>
                  <a:lnTo>
                    <a:pt x="9977895" y="3824236"/>
                  </a:lnTo>
                  <a:lnTo>
                    <a:pt x="10005238" y="3823233"/>
                  </a:lnTo>
                  <a:lnTo>
                    <a:pt x="10055149" y="3813670"/>
                  </a:lnTo>
                  <a:lnTo>
                    <a:pt x="10089972" y="3791407"/>
                  </a:lnTo>
                  <a:lnTo>
                    <a:pt x="10101555" y="3771201"/>
                  </a:lnTo>
                  <a:lnTo>
                    <a:pt x="10103587" y="3756101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797" y="9180055"/>
              <a:ext cx="230608" cy="2419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576" y="9180055"/>
              <a:ext cx="197853" cy="2406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5671" y="9184282"/>
              <a:ext cx="212646" cy="2247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59254" y="9183928"/>
              <a:ext cx="367665" cy="225425"/>
            </a:xfrm>
            <a:custGeom>
              <a:avLst/>
              <a:gdLst/>
              <a:ahLst/>
              <a:cxnLst/>
              <a:rect l="l" t="t" r="r" b="b"/>
              <a:pathLst>
                <a:path w="367664" h="225425">
                  <a:moveTo>
                    <a:pt x="202869" y="111760"/>
                  </a:moveTo>
                  <a:lnTo>
                    <a:pt x="41211" y="111760"/>
                  </a:lnTo>
                  <a:lnTo>
                    <a:pt x="41211" y="25400"/>
                  </a:lnTo>
                  <a:lnTo>
                    <a:pt x="200228" y="25400"/>
                  </a:lnTo>
                  <a:lnTo>
                    <a:pt x="200228" y="0"/>
                  </a:lnTo>
                  <a:lnTo>
                    <a:pt x="12420" y="0"/>
                  </a:lnTo>
                  <a:lnTo>
                    <a:pt x="12420" y="25400"/>
                  </a:lnTo>
                  <a:lnTo>
                    <a:pt x="12420" y="111760"/>
                  </a:lnTo>
                  <a:lnTo>
                    <a:pt x="12420" y="137160"/>
                  </a:lnTo>
                  <a:lnTo>
                    <a:pt x="202869" y="137160"/>
                  </a:lnTo>
                  <a:lnTo>
                    <a:pt x="202869" y="111760"/>
                  </a:lnTo>
                  <a:close/>
                </a:path>
                <a:path w="367664" h="225425">
                  <a:moveTo>
                    <a:pt x="212648" y="200329"/>
                  </a:moveTo>
                  <a:lnTo>
                    <a:pt x="0" y="200329"/>
                  </a:lnTo>
                  <a:lnTo>
                    <a:pt x="0" y="225158"/>
                  </a:lnTo>
                  <a:lnTo>
                    <a:pt x="212648" y="225158"/>
                  </a:lnTo>
                  <a:lnTo>
                    <a:pt x="212648" y="200329"/>
                  </a:lnTo>
                  <a:close/>
                </a:path>
                <a:path w="367664" h="225425">
                  <a:moveTo>
                    <a:pt x="367157" y="184746"/>
                  </a:moveTo>
                  <a:lnTo>
                    <a:pt x="334403" y="184746"/>
                  </a:lnTo>
                  <a:lnTo>
                    <a:pt x="334403" y="219875"/>
                  </a:lnTo>
                  <a:lnTo>
                    <a:pt x="367157" y="219875"/>
                  </a:lnTo>
                  <a:lnTo>
                    <a:pt x="367157" y="184746"/>
                  </a:lnTo>
                  <a:close/>
                </a:path>
                <a:path w="367664" h="225425">
                  <a:moveTo>
                    <a:pt x="367157" y="71945"/>
                  </a:moveTo>
                  <a:lnTo>
                    <a:pt x="334403" y="71945"/>
                  </a:lnTo>
                  <a:lnTo>
                    <a:pt x="334403" y="107073"/>
                  </a:lnTo>
                  <a:lnTo>
                    <a:pt x="367157" y="107073"/>
                  </a:lnTo>
                  <a:lnTo>
                    <a:pt x="367157" y="71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3464" y="9196698"/>
              <a:ext cx="130493" cy="2105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6410" y="9252435"/>
              <a:ext cx="130757" cy="1547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8301" y="9252435"/>
              <a:ext cx="130493" cy="1547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7059" y="9196698"/>
              <a:ext cx="227703" cy="2105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74914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19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8085" y="9196698"/>
              <a:ext cx="124682" cy="2070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4692" y="9213867"/>
              <a:ext cx="90605" cy="1920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0393" y="9252435"/>
              <a:ext cx="211325" cy="15136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53942" y="9196705"/>
              <a:ext cx="103505" cy="241300"/>
            </a:xfrm>
            <a:custGeom>
              <a:avLst/>
              <a:gdLst/>
              <a:ahLst/>
              <a:cxnLst/>
              <a:rect l="l" t="t" r="r" b="b"/>
              <a:pathLst>
                <a:path w="103504" h="241300">
                  <a:moveTo>
                    <a:pt x="29057" y="0"/>
                  </a:moveTo>
                  <a:lnTo>
                    <a:pt x="0" y="0"/>
                  </a:lnTo>
                  <a:lnTo>
                    <a:pt x="0" y="207098"/>
                  </a:lnTo>
                  <a:lnTo>
                    <a:pt x="29057" y="207098"/>
                  </a:lnTo>
                  <a:lnTo>
                    <a:pt x="29057" y="0"/>
                  </a:lnTo>
                  <a:close/>
                </a:path>
                <a:path w="103504" h="241300">
                  <a:moveTo>
                    <a:pt x="103022" y="172224"/>
                  </a:moveTo>
                  <a:lnTo>
                    <a:pt x="70523" y="172224"/>
                  </a:lnTo>
                  <a:lnTo>
                    <a:pt x="70523" y="207098"/>
                  </a:lnTo>
                  <a:lnTo>
                    <a:pt x="86639" y="207098"/>
                  </a:lnTo>
                  <a:lnTo>
                    <a:pt x="85598" y="215430"/>
                  </a:lnTo>
                  <a:lnTo>
                    <a:pt x="82410" y="221424"/>
                  </a:lnTo>
                  <a:lnTo>
                    <a:pt x="77050" y="225145"/>
                  </a:lnTo>
                  <a:lnTo>
                    <a:pt x="69469" y="226644"/>
                  </a:lnTo>
                  <a:lnTo>
                    <a:pt x="69469" y="241173"/>
                  </a:lnTo>
                  <a:lnTo>
                    <a:pt x="83743" y="238264"/>
                  </a:lnTo>
                  <a:lnTo>
                    <a:pt x="94272" y="231990"/>
                  </a:lnTo>
                  <a:lnTo>
                    <a:pt x="100787" y="222453"/>
                  </a:lnTo>
                  <a:lnTo>
                    <a:pt x="103022" y="209740"/>
                  </a:lnTo>
                  <a:lnTo>
                    <a:pt x="103022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48121" y="9196698"/>
              <a:ext cx="130493" cy="2105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1068" y="9252435"/>
              <a:ext cx="130757" cy="1547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2959" y="9252435"/>
              <a:ext cx="130493" cy="1547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1717" y="9196698"/>
              <a:ext cx="227703" cy="2105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79572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7724" y="9252435"/>
              <a:ext cx="128644" cy="1547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97501" y="9252435"/>
              <a:ext cx="117021" cy="1547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6183" y="9252435"/>
              <a:ext cx="117021" cy="1547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5146" y="3646639"/>
              <a:ext cx="6172200" cy="9489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54993" y="5507008"/>
              <a:ext cx="3344412" cy="25257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465" y="5481127"/>
              <a:ext cx="3554954" cy="25516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9846" y="8033145"/>
              <a:ext cx="149694" cy="14969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361003" y="7924418"/>
              <a:ext cx="6686550" cy="339090"/>
            </a:xfrm>
            <a:custGeom>
              <a:avLst/>
              <a:gdLst/>
              <a:ahLst/>
              <a:cxnLst/>
              <a:rect l="l" t="t" r="r" b="b"/>
              <a:pathLst>
                <a:path w="6686550" h="339090">
                  <a:moveTo>
                    <a:pt x="265150" y="11290"/>
                  </a:moveTo>
                  <a:lnTo>
                    <a:pt x="228079" y="11290"/>
                  </a:lnTo>
                  <a:lnTo>
                    <a:pt x="228079" y="81546"/>
                  </a:lnTo>
                  <a:lnTo>
                    <a:pt x="192773" y="81546"/>
                  </a:lnTo>
                  <a:lnTo>
                    <a:pt x="192773" y="13411"/>
                  </a:lnTo>
                  <a:lnTo>
                    <a:pt x="156400" y="13411"/>
                  </a:lnTo>
                  <a:lnTo>
                    <a:pt x="156400" y="135216"/>
                  </a:lnTo>
                  <a:lnTo>
                    <a:pt x="145986" y="141185"/>
                  </a:lnTo>
                  <a:lnTo>
                    <a:pt x="133680" y="145364"/>
                  </a:lnTo>
                  <a:lnTo>
                    <a:pt x="119316" y="147828"/>
                  </a:lnTo>
                  <a:lnTo>
                    <a:pt x="102743" y="148628"/>
                  </a:lnTo>
                  <a:lnTo>
                    <a:pt x="37426" y="148628"/>
                  </a:lnTo>
                  <a:lnTo>
                    <a:pt x="37426" y="48717"/>
                  </a:lnTo>
                  <a:lnTo>
                    <a:pt x="120751" y="48717"/>
                  </a:lnTo>
                  <a:lnTo>
                    <a:pt x="120751" y="15176"/>
                  </a:lnTo>
                  <a:lnTo>
                    <a:pt x="0" y="15176"/>
                  </a:lnTo>
                  <a:lnTo>
                    <a:pt x="0" y="181813"/>
                  </a:lnTo>
                  <a:lnTo>
                    <a:pt x="92862" y="181813"/>
                  </a:lnTo>
                  <a:lnTo>
                    <a:pt x="114452" y="180886"/>
                  </a:lnTo>
                  <a:lnTo>
                    <a:pt x="131914" y="178066"/>
                  </a:lnTo>
                  <a:lnTo>
                    <a:pt x="145732" y="173329"/>
                  </a:lnTo>
                  <a:lnTo>
                    <a:pt x="156400" y="166636"/>
                  </a:lnTo>
                  <a:lnTo>
                    <a:pt x="156400" y="193116"/>
                  </a:lnTo>
                  <a:lnTo>
                    <a:pt x="192773" y="193116"/>
                  </a:lnTo>
                  <a:lnTo>
                    <a:pt x="192773" y="166636"/>
                  </a:lnTo>
                  <a:lnTo>
                    <a:pt x="192773" y="148628"/>
                  </a:lnTo>
                  <a:lnTo>
                    <a:pt x="192773" y="115443"/>
                  </a:lnTo>
                  <a:lnTo>
                    <a:pt x="228079" y="115443"/>
                  </a:lnTo>
                  <a:lnTo>
                    <a:pt x="228079" y="206184"/>
                  </a:lnTo>
                  <a:lnTo>
                    <a:pt x="265150" y="206184"/>
                  </a:lnTo>
                  <a:lnTo>
                    <a:pt x="265150" y="115443"/>
                  </a:lnTo>
                  <a:lnTo>
                    <a:pt x="265150" y="81546"/>
                  </a:lnTo>
                  <a:lnTo>
                    <a:pt x="265150" y="11290"/>
                  </a:lnTo>
                  <a:close/>
                </a:path>
                <a:path w="6686550" h="339090">
                  <a:moveTo>
                    <a:pt x="269024" y="302209"/>
                  </a:moveTo>
                  <a:lnTo>
                    <a:pt x="223227" y="292112"/>
                  </a:lnTo>
                  <a:lnTo>
                    <a:pt x="187515" y="274624"/>
                  </a:lnTo>
                  <a:lnTo>
                    <a:pt x="156057" y="221361"/>
                  </a:lnTo>
                  <a:lnTo>
                    <a:pt x="156057" y="208292"/>
                  </a:lnTo>
                  <a:lnTo>
                    <a:pt x="117919" y="208292"/>
                  </a:lnTo>
                  <a:lnTo>
                    <a:pt x="117919" y="221361"/>
                  </a:lnTo>
                  <a:lnTo>
                    <a:pt x="109550" y="250774"/>
                  </a:lnTo>
                  <a:lnTo>
                    <a:pt x="86194" y="274764"/>
                  </a:lnTo>
                  <a:lnTo>
                    <a:pt x="50457" y="292252"/>
                  </a:lnTo>
                  <a:lnTo>
                    <a:pt x="4940" y="302209"/>
                  </a:lnTo>
                  <a:lnTo>
                    <a:pt x="4940" y="335038"/>
                  </a:lnTo>
                  <a:lnTo>
                    <a:pt x="47421" y="328066"/>
                  </a:lnTo>
                  <a:lnTo>
                    <a:pt x="84162" y="315798"/>
                  </a:lnTo>
                  <a:lnTo>
                    <a:pt x="114223" y="299300"/>
                  </a:lnTo>
                  <a:lnTo>
                    <a:pt x="136639" y="279615"/>
                  </a:lnTo>
                  <a:lnTo>
                    <a:pt x="159410" y="299300"/>
                  </a:lnTo>
                  <a:lnTo>
                    <a:pt x="189598" y="315798"/>
                  </a:lnTo>
                  <a:lnTo>
                    <a:pt x="226402" y="328066"/>
                  </a:lnTo>
                  <a:lnTo>
                    <a:pt x="269024" y="335038"/>
                  </a:lnTo>
                  <a:lnTo>
                    <a:pt x="269024" y="302209"/>
                  </a:lnTo>
                  <a:close/>
                </a:path>
                <a:path w="6686550" h="339090">
                  <a:moveTo>
                    <a:pt x="597725" y="15176"/>
                  </a:moveTo>
                  <a:lnTo>
                    <a:pt x="349173" y="15176"/>
                  </a:lnTo>
                  <a:lnTo>
                    <a:pt x="349173" y="47663"/>
                  </a:lnTo>
                  <a:lnTo>
                    <a:pt x="559244" y="47663"/>
                  </a:lnTo>
                  <a:lnTo>
                    <a:pt x="559244" y="68846"/>
                  </a:lnTo>
                  <a:lnTo>
                    <a:pt x="558977" y="81140"/>
                  </a:lnTo>
                  <a:lnTo>
                    <a:pt x="558190" y="92887"/>
                  </a:lnTo>
                  <a:lnTo>
                    <a:pt x="556856" y="104533"/>
                  </a:lnTo>
                  <a:lnTo>
                    <a:pt x="555002" y="115443"/>
                  </a:lnTo>
                  <a:lnTo>
                    <a:pt x="592429" y="115443"/>
                  </a:lnTo>
                  <a:lnTo>
                    <a:pt x="594601" y="104609"/>
                  </a:lnTo>
                  <a:lnTo>
                    <a:pt x="596239" y="93065"/>
                  </a:lnTo>
                  <a:lnTo>
                    <a:pt x="597344" y="80441"/>
                  </a:lnTo>
                  <a:lnTo>
                    <a:pt x="597687" y="68846"/>
                  </a:lnTo>
                  <a:lnTo>
                    <a:pt x="597725" y="15176"/>
                  </a:lnTo>
                  <a:close/>
                </a:path>
                <a:path w="6686550" h="339090">
                  <a:moveTo>
                    <a:pt x="604786" y="303618"/>
                  </a:moveTo>
                  <a:lnTo>
                    <a:pt x="389420" y="303618"/>
                  </a:lnTo>
                  <a:lnTo>
                    <a:pt x="389420" y="278206"/>
                  </a:lnTo>
                  <a:lnTo>
                    <a:pt x="597725" y="278206"/>
                  </a:lnTo>
                  <a:lnTo>
                    <a:pt x="597725" y="191706"/>
                  </a:lnTo>
                  <a:lnTo>
                    <a:pt x="351294" y="191706"/>
                  </a:lnTo>
                  <a:lnTo>
                    <a:pt x="351294" y="222415"/>
                  </a:lnTo>
                  <a:lnTo>
                    <a:pt x="559244" y="222415"/>
                  </a:lnTo>
                  <a:lnTo>
                    <a:pt x="559244" y="247484"/>
                  </a:lnTo>
                  <a:lnTo>
                    <a:pt x="351294" y="247484"/>
                  </a:lnTo>
                  <a:lnTo>
                    <a:pt x="351294" y="334695"/>
                  </a:lnTo>
                  <a:lnTo>
                    <a:pt x="604786" y="334695"/>
                  </a:lnTo>
                  <a:lnTo>
                    <a:pt x="604786" y="303618"/>
                  </a:lnTo>
                  <a:close/>
                </a:path>
                <a:path w="6686550" h="339090">
                  <a:moveTo>
                    <a:pt x="618553" y="131686"/>
                  </a:moveTo>
                  <a:lnTo>
                    <a:pt x="330111" y="131686"/>
                  </a:lnTo>
                  <a:lnTo>
                    <a:pt x="330111" y="163461"/>
                  </a:lnTo>
                  <a:lnTo>
                    <a:pt x="618553" y="163461"/>
                  </a:lnTo>
                  <a:lnTo>
                    <a:pt x="618553" y="131686"/>
                  </a:lnTo>
                  <a:close/>
                </a:path>
                <a:path w="6686550" h="339090">
                  <a:moveTo>
                    <a:pt x="948778" y="153225"/>
                  </a:moveTo>
                  <a:lnTo>
                    <a:pt x="921143" y="143243"/>
                  </a:lnTo>
                  <a:lnTo>
                    <a:pt x="908380" y="133096"/>
                  </a:lnTo>
                  <a:lnTo>
                    <a:pt x="899223" y="125818"/>
                  </a:lnTo>
                  <a:lnTo>
                    <a:pt x="884783" y="99847"/>
                  </a:lnTo>
                  <a:lnTo>
                    <a:pt x="879589" y="64249"/>
                  </a:lnTo>
                  <a:lnTo>
                    <a:pt x="879589" y="48361"/>
                  </a:lnTo>
                  <a:lnTo>
                    <a:pt x="943140" y="48361"/>
                  </a:lnTo>
                  <a:lnTo>
                    <a:pt x="943140" y="15176"/>
                  </a:lnTo>
                  <a:lnTo>
                    <a:pt x="777557" y="15176"/>
                  </a:lnTo>
                  <a:lnTo>
                    <a:pt x="777557" y="48361"/>
                  </a:lnTo>
                  <a:lnTo>
                    <a:pt x="841108" y="48361"/>
                  </a:lnTo>
                  <a:lnTo>
                    <a:pt x="841108" y="64249"/>
                  </a:lnTo>
                  <a:lnTo>
                    <a:pt x="836053" y="100749"/>
                  </a:lnTo>
                  <a:lnTo>
                    <a:pt x="821855" y="127977"/>
                  </a:lnTo>
                  <a:lnTo>
                    <a:pt x="799998" y="146469"/>
                  </a:lnTo>
                  <a:lnTo>
                    <a:pt x="771906" y="156756"/>
                  </a:lnTo>
                  <a:lnTo>
                    <a:pt x="771906" y="191350"/>
                  </a:lnTo>
                  <a:lnTo>
                    <a:pt x="800011" y="183286"/>
                  </a:lnTo>
                  <a:lnTo>
                    <a:pt x="824903" y="170040"/>
                  </a:lnTo>
                  <a:lnTo>
                    <a:pt x="845629" y="152869"/>
                  </a:lnTo>
                  <a:lnTo>
                    <a:pt x="861225" y="133096"/>
                  </a:lnTo>
                  <a:lnTo>
                    <a:pt x="876541" y="152057"/>
                  </a:lnTo>
                  <a:lnTo>
                    <a:pt x="896924" y="167779"/>
                  </a:lnTo>
                  <a:lnTo>
                    <a:pt x="921346" y="179666"/>
                  </a:lnTo>
                  <a:lnTo>
                    <a:pt x="948778" y="187109"/>
                  </a:lnTo>
                  <a:lnTo>
                    <a:pt x="948778" y="153225"/>
                  </a:lnTo>
                  <a:close/>
                </a:path>
                <a:path w="6686550" h="339090">
                  <a:moveTo>
                    <a:pt x="1032103" y="217119"/>
                  </a:moveTo>
                  <a:lnTo>
                    <a:pt x="791679" y="217119"/>
                  </a:lnTo>
                  <a:lnTo>
                    <a:pt x="791679" y="250659"/>
                  </a:lnTo>
                  <a:lnTo>
                    <a:pt x="993622" y="250659"/>
                  </a:lnTo>
                  <a:lnTo>
                    <a:pt x="993622" y="336804"/>
                  </a:lnTo>
                  <a:lnTo>
                    <a:pt x="1032103" y="336804"/>
                  </a:lnTo>
                  <a:lnTo>
                    <a:pt x="1032103" y="217119"/>
                  </a:lnTo>
                  <a:close/>
                </a:path>
                <a:path w="6686550" h="339090">
                  <a:moveTo>
                    <a:pt x="1078712" y="86499"/>
                  </a:moveTo>
                  <a:lnTo>
                    <a:pt x="1032103" y="86499"/>
                  </a:lnTo>
                  <a:lnTo>
                    <a:pt x="1032103" y="11290"/>
                  </a:lnTo>
                  <a:lnTo>
                    <a:pt x="993622" y="11290"/>
                  </a:lnTo>
                  <a:lnTo>
                    <a:pt x="993622" y="196291"/>
                  </a:lnTo>
                  <a:lnTo>
                    <a:pt x="1032103" y="196291"/>
                  </a:lnTo>
                  <a:lnTo>
                    <a:pt x="1032103" y="120040"/>
                  </a:lnTo>
                  <a:lnTo>
                    <a:pt x="1078712" y="120040"/>
                  </a:lnTo>
                  <a:lnTo>
                    <a:pt x="1078712" y="86499"/>
                  </a:lnTo>
                  <a:close/>
                </a:path>
                <a:path w="6686550" h="339090">
                  <a:moveTo>
                    <a:pt x="1290193" y="149339"/>
                  </a:moveTo>
                  <a:lnTo>
                    <a:pt x="1248321" y="125336"/>
                  </a:lnTo>
                  <a:lnTo>
                    <a:pt x="1223962" y="89662"/>
                  </a:lnTo>
                  <a:lnTo>
                    <a:pt x="1218514" y="52959"/>
                  </a:lnTo>
                  <a:lnTo>
                    <a:pt x="1218514" y="13411"/>
                  </a:lnTo>
                  <a:lnTo>
                    <a:pt x="1180388" y="13411"/>
                  </a:lnTo>
                  <a:lnTo>
                    <a:pt x="1180388" y="52959"/>
                  </a:lnTo>
                  <a:lnTo>
                    <a:pt x="1175156" y="89522"/>
                  </a:lnTo>
                  <a:lnTo>
                    <a:pt x="1160487" y="118313"/>
                  </a:lnTo>
                  <a:lnTo>
                    <a:pt x="1137932" y="139496"/>
                  </a:lnTo>
                  <a:lnTo>
                    <a:pt x="1109065" y="153225"/>
                  </a:lnTo>
                  <a:lnTo>
                    <a:pt x="1109065" y="187109"/>
                  </a:lnTo>
                  <a:lnTo>
                    <a:pt x="1138694" y="177215"/>
                  </a:lnTo>
                  <a:lnTo>
                    <a:pt x="1164361" y="162979"/>
                  </a:lnTo>
                  <a:lnTo>
                    <a:pt x="1185087" y="145364"/>
                  </a:lnTo>
                  <a:lnTo>
                    <a:pt x="1199807" y="125336"/>
                  </a:lnTo>
                  <a:lnTo>
                    <a:pt x="1215263" y="144500"/>
                  </a:lnTo>
                  <a:lnTo>
                    <a:pt x="1236129" y="161163"/>
                  </a:lnTo>
                  <a:lnTo>
                    <a:pt x="1261414" y="174383"/>
                  </a:lnTo>
                  <a:lnTo>
                    <a:pt x="1290193" y="183235"/>
                  </a:lnTo>
                  <a:lnTo>
                    <a:pt x="1290193" y="149339"/>
                  </a:lnTo>
                  <a:close/>
                </a:path>
                <a:path w="6686550" h="339090">
                  <a:moveTo>
                    <a:pt x="1379512" y="11290"/>
                  </a:moveTo>
                  <a:lnTo>
                    <a:pt x="1341031" y="11290"/>
                  </a:lnTo>
                  <a:lnTo>
                    <a:pt x="1341031" y="69545"/>
                  </a:lnTo>
                  <a:lnTo>
                    <a:pt x="1271117" y="69545"/>
                  </a:lnTo>
                  <a:lnTo>
                    <a:pt x="1271117" y="102387"/>
                  </a:lnTo>
                  <a:lnTo>
                    <a:pt x="1341031" y="102387"/>
                  </a:lnTo>
                  <a:lnTo>
                    <a:pt x="1341031" y="193827"/>
                  </a:lnTo>
                  <a:lnTo>
                    <a:pt x="1379512" y="193827"/>
                  </a:lnTo>
                  <a:lnTo>
                    <a:pt x="1379512" y="11290"/>
                  </a:lnTo>
                  <a:close/>
                </a:path>
                <a:path w="6686550" h="339090">
                  <a:moveTo>
                    <a:pt x="1386928" y="270789"/>
                  </a:moveTo>
                  <a:lnTo>
                    <a:pt x="1384896" y="255689"/>
                  </a:lnTo>
                  <a:lnTo>
                    <a:pt x="1379156" y="242671"/>
                  </a:lnTo>
                  <a:lnTo>
                    <a:pt x="1373301" y="235483"/>
                  </a:lnTo>
                  <a:lnTo>
                    <a:pt x="1370241" y="231711"/>
                  </a:lnTo>
                  <a:lnTo>
                    <a:pt x="1358684" y="222770"/>
                  </a:lnTo>
                  <a:lnTo>
                    <a:pt x="1348435" y="218008"/>
                  </a:lnTo>
                  <a:lnTo>
                    <a:pt x="1348435" y="270789"/>
                  </a:lnTo>
                  <a:lnTo>
                    <a:pt x="1347482" y="277279"/>
                  </a:lnTo>
                  <a:lnTo>
                    <a:pt x="1302981" y="302920"/>
                  </a:lnTo>
                  <a:lnTo>
                    <a:pt x="1261237" y="306095"/>
                  </a:lnTo>
                  <a:lnTo>
                    <a:pt x="1239837" y="305333"/>
                  </a:lnTo>
                  <a:lnTo>
                    <a:pt x="1202055" y="298640"/>
                  </a:lnTo>
                  <a:lnTo>
                    <a:pt x="1174026" y="270789"/>
                  </a:lnTo>
                  <a:lnTo>
                    <a:pt x="1174991" y="264287"/>
                  </a:lnTo>
                  <a:lnTo>
                    <a:pt x="1219758" y="238480"/>
                  </a:lnTo>
                  <a:lnTo>
                    <a:pt x="1261237" y="235483"/>
                  </a:lnTo>
                  <a:lnTo>
                    <a:pt x="1282839" y="236194"/>
                  </a:lnTo>
                  <a:lnTo>
                    <a:pt x="1320622" y="242633"/>
                  </a:lnTo>
                  <a:lnTo>
                    <a:pt x="1348435" y="270789"/>
                  </a:lnTo>
                  <a:lnTo>
                    <a:pt x="1348435" y="218008"/>
                  </a:lnTo>
                  <a:lnTo>
                    <a:pt x="1338491" y="213372"/>
                  </a:lnTo>
                  <a:lnTo>
                    <a:pt x="1314729" y="207149"/>
                  </a:lnTo>
                  <a:lnTo>
                    <a:pt x="1288580" y="203708"/>
                  </a:lnTo>
                  <a:lnTo>
                    <a:pt x="1261237" y="202653"/>
                  </a:lnTo>
                  <a:lnTo>
                    <a:pt x="1233944" y="203708"/>
                  </a:lnTo>
                  <a:lnTo>
                    <a:pt x="1184135" y="213372"/>
                  </a:lnTo>
                  <a:lnTo>
                    <a:pt x="1143495" y="242671"/>
                  </a:lnTo>
                  <a:lnTo>
                    <a:pt x="1135900" y="270789"/>
                  </a:lnTo>
                  <a:lnTo>
                    <a:pt x="1137881" y="285889"/>
                  </a:lnTo>
                  <a:lnTo>
                    <a:pt x="1163789" y="318808"/>
                  </a:lnTo>
                  <a:lnTo>
                    <a:pt x="1207884" y="334556"/>
                  </a:lnTo>
                  <a:lnTo>
                    <a:pt x="1261237" y="338924"/>
                  </a:lnTo>
                  <a:lnTo>
                    <a:pt x="1288580" y="337921"/>
                  </a:lnTo>
                  <a:lnTo>
                    <a:pt x="1338491" y="328358"/>
                  </a:lnTo>
                  <a:lnTo>
                    <a:pt x="1373301" y="306095"/>
                  </a:lnTo>
                  <a:lnTo>
                    <a:pt x="1379156" y="298894"/>
                  </a:lnTo>
                  <a:lnTo>
                    <a:pt x="1384896" y="285889"/>
                  </a:lnTo>
                  <a:lnTo>
                    <a:pt x="1386928" y="270789"/>
                  </a:lnTo>
                  <a:close/>
                </a:path>
                <a:path w="6686550" h="339090">
                  <a:moveTo>
                    <a:pt x="1820773" y="150037"/>
                  </a:moveTo>
                  <a:lnTo>
                    <a:pt x="1818525" y="135064"/>
                  </a:lnTo>
                  <a:lnTo>
                    <a:pt x="1818449" y="134861"/>
                  </a:lnTo>
                  <a:lnTo>
                    <a:pt x="1812036" y="122199"/>
                  </a:lnTo>
                  <a:lnTo>
                    <a:pt x="1809927" y="120040"/>
                  </a:lnTo>
                  <a:lnTo>
                    <a:pt x="1801710" y="111569"/>
                  </a:lnTo>
                  <a:lnTo>
                    <a:pt x="1787931" y="103085"/>
                  </a:lnTo>
                  <a:lnTo>
                    <a:pt x="1782635" y="101104"/>
                  </a:lnTo>
                  <a:lnTo>
                    <a:pt x="1782635" y="141211"/>
                  </a:lnTo>
                  <a:lnTo>
                    <a:pt x="1782635" y="150037"/>
                  </a:lnTo>
                  <a:lnTo>
                    <a:pt x="1750402" y="175234"/>
                  </a:lnTo>
                  <a:lnTo>
                    <a:pt x="1695437" y="179705"/>
                  </a:lnTo>
                  <a:lnTo>
                    <a:pt x="1673364" y="179146"/>
                  </a:lnTo>
                  <a:lnTo>
                    <a:pt x="1623415" y="169456"/>
                  </a:lnTo>
                  <a:lnTo>
                    <a:pt x="1608582" y="158521"/>
                  </a:lnTo>
                  <a:lnTo>
                    <a:pt x="1608582" y="141211"/>
                  </a:lnTo>
                  <a:lnTo>
                    <a:pt x="1654797" y="122504"/>
                  </a:lnTo>
                  <a:lnTo>
                    <a:pt x="1695437" y="120040"/>
                  </a:lnTo>
                  <a:lnTo>
                    <a:pt x="1716963" y="120586"/>
                  </a:lnTo>
                  <a:lnTo>
                    <a:pt x="1767459" y="130276"/>
                  </a:lnTo>
                  <a:lnTo>
                    <a:pt x="1782635" y="141211"/>
                  </a:lnTo>
                  <a:lnTo>
                    <a:pt x="1782635" y="101104"/>
                  </a:lnTo>
                  <a:lnTo>
                    <a:pt x="1769160" y="96037"/>
                  </a:lnTo>
                  <a:lnTo>
                    <a:pt x="1747113" y="91211"/>
                  </a:lnTo>
                  <a:lnTo>
                    <a:pt x="1722348" y="88442"/>
                  </a:lnTo>
                  <a:lnTo>
                    <a:pt x="1695437" y="87553"/>
                  </a:lnTo>
                  <a:lnTo>
                    <a:pt x="1668373" y="88493"/>
                  </a:lnTo>
                  <a:lnTo>
                    <a:pt x="1621663" y="96342"/>
                  </a:lnTo>
                  <a:lnTo>
                    <a:pt x="1578711" y="122377"/>
                  </a:lnTo>
                  <a:lnTo>
                    <a:pt x="1570101" y="150037"/>
                  </a:lnTo>
                  <a:lnTo>
                    <a:pt x="1572247" y="164617"/>
                  </a:lnTo>
                  <a:lnTo>
                    <a:pt x="1602232" y="196291"/>
                  </a:lnTo>
                  <a:lnTo>
                    <a:pt x="1643138" y="208648"/>
                  </a:lnTo>
                  <a:lnTo>
                    <a:pt x="1695437" y="212534"/>
                  </a:lnTo>
                  <a:lnTo>
                    <a:pt x="1722031" y="211594"/>
                  </a:lnTo>
                  <a:lnTo>
                    <a:pt x="1768221" y="203898"/>
                  </a:lnTo>
                  <a:lnTo>
                    <a:pt x="1809953" y="179705"/>
                  </a:lnTo>
                  <a:lnTo>
                    <a:pt x="1818449" y="165074"/>
                  </a:lnTo>
                  <a:lnTo>
                    <a:pt x="1820773" y="150037"/>
                  </a:lnTo>
                  <a:close/>
                </a:path>
                <a:path w="6686550" h="339090">
                  <a:moveTo>
                    <a:pt x="1828888" y="35648"/>
                  </a:moveTo>
                  <a:lnTo>
                    <a:pt x="1714855" y="35648"/>
                  </a:lnTo>
                  <a:lnTo>
                    <a:pt x="1714855" y="0"/>
                  </a:lnTo>
                  <a:lnTo>
                    <a:pt x="1675663" y="0"/>
                  </a:lnTo>
                  <a:lnTo>
                    <a:pt x="1675663" y="35648"/>
                  </a:lnTo>
                  <a:lnTo>
                    <a:pt x="1562341" y="35648"/>
                  </a:lnTo>
                  <a:lnTo>
                    <a:pt x="1562341" y="68135"/>
                  </a:lnTo>
                  <a:lnTo>
                    <a:pt x="1828888" y="68135"/>
                  </a:lnTo>
                  <a:lnTo>
                    <a:pt x="1828888" y="35648"/>
                  </a:lnTo>
                  <a:close/>
                </a:path>
                <a:path w="6686550" h="339090">
                  <a:moveTo>
                    <a:pt x="1837715" y="234429"/>
                  </a:moveTo>
                  <a:lnTo>
                    <a:pt x="1553514" y="234429"/>
                  </a:lnTo>
                  <a:lnTo>
                    <a:pt x="1553514" y="267970"/>
                  </a:lnTo>
                  <a:lnTo>
                    <a:pt x="1676019" y="267970"/>
                  </a:lnTo>
                  <a:lnTo>
                    <a:pt x="1676019" y="336804"/>
                  </a:lnTo>
                  <a:lnTo>
                    <a:pt x="1714144" y="336804"/>
                  </a:lnTo>
                  <a:lnTo>
                    <a:pt x="1714144" y="267970"/>
                  </a:lnTo>
                  <a:lnTo>
                    <a:pt x="1837715" y="267970"/>
                  </a:lnTo>
                  <a:lnTo>
                    <a:pt x="1837715" y="234429"/>
                  </a:lnTo>
                  <a:close/>
                </a:path>
                <a:path w="6686550" h="339090">
                  <a:moveTo>
                    <a:pt x="2031580" y="33540"/>
                  </a:moveTo>
                  <a:lnTo>
                    <a:pt x="1995932" y="33540"/>
                  </a:lnTo>
                  <a:lnTo>
                    <a:pt x="1995932" y="112623"/>
                  </a:lnTo>
                  <a:lnTo>
                    <a:pt x="2031580" y="112623"/>
                  </a:lnTo>
                  <a:lnTo>
                    <a:pt x="2031580" y="33540"/>
                  </a:lnTo>
                  <a:close/>
                </a:path>
                <a:path w="6686550" h="339090">
                  <a:moveTo>
                    <a:pt x="2262479" y="153225"/>
                  </a:moveTo>
                  <a:lnTo>
                    <a:pt x="2234844" y="143243"/>
                  </a:lnTo>
                  <a:lnTo>
                    <a:pt x="2222081" y="133096"/>
                  </a:lnTo>
                  <a:lnTo>
                    <a:pt x="2212924" y="125818"/>
                  </a:lnTo>
                  <a:lnTo>
                    <a:pt x="2198484" y="99847"/>
                  </a:lnTo>
                  <a:lnTo>
                    <a:pt x="2193290" y="64249"/>
                  </a:lnTo>
                  <a:lnTo>
                    <a:pt x="2193290" y="48361"/>
                  </a:lnTo>
                  <a:lnTo>
                    <a:pt x="2256840" y="48361"/>
                  </a:lnTo>
                  <a:lnTo>
                    <a:pt x="2256840" y="15176"/>
                  </a:lnTo>
                  <a:lnTo>
                    <a:pt x="2091258" y="15176"/>
                  </a:lnTo>
                  <a:lnTo>
                    <a:pt x="2091258" y="48361"/>
                  </a:lnTo>
                  <a:lnTo>
                    <a:pt x="2154796" y="48361"/>
                  </a:lnTo>
                  <a:lnTo>
                    <a:pt x="2154796" y="64249"/>
                  </a:lnTo>
                  <a:lnTo>
                    <a:pt x="2149754" y="100749"/>
                  </a:lnTo>
                  <a:lnTo>
                    <a:pt x="2135555" y="127977"/>
                  </a:lnTo>
                  <a:lnTo>
                    <a:pt x="2113699" y="146469"/>
                  </a:lnTo>
                  <a:lnTo>
                    <a:pt x="2085606" y="156756"/>
                  </a:lnTo>
                  <a:lnTo>
                    <a:pt x="2085606" y="191350"/>
                  </a:lnTo>
                  <a:lnTo>
                    <a:pt x="2113711" y="183286"/>
                  </a:lnTo>
                  <a:lnTo>
                    <a:pt x="2138603" y="170040"/>
                  </a:lnTo>
                  <a:lnTo>
                    <a:pt x="2159330" y="152869"/>
                  </a:lnTo>
                  <a:lnTo>
                    <a:pt x="2174925" y="133096"/>
                  </a:lnTo>
                  <a:lnTo>
                    <a:pt x="2190242" y="152057"/>
                  </a:lnTo>
                  <a:lnTo>
                    <a:pt x="2210625" y="167779"/>
                  </a:lnTo>
                  <a:lnTo>
                    <a:pt x="2235047" y="179666"/>
                  </a:lnTo>
                  <a:lnTo>
                    <a:pt x="2262479" y="187109"/>
                  </a:lnTo>
                  <a:lnTo>
                    <a:pt x="2262479" y="153225"/>
                  </a:lnTo>
                  <a:close/>
                </a:path>
                <a:path w="6686550" h="339090">
                  <a:moveTo>
                    <a:pt x="2345804" y="217119"/>
                  </a:moveTo>
                  <a:lnTo>
                    <a:pt x="2105380" y="217119"/>
                  </a:lnTo>
                  <a:lnTo>
                    <a:pt x="2105380" y="250659"/>
                  </a:lnTo>
                  <a:lnTo>
                    <a:pt x="2307323" y="250659"/>
                  </a:lnTo>
                  <a:lnTo>
                    <a:pt x="2307323" y="336804"/>
                  </a:lnTo>
                  <a:lnTo>
                    <a:pt x="2345804" y="336804"/>
                  </a:lnTo>
                  <a:lnTo>
                    <a:pt x="2345804" y="217119"/>
                  </a:lnTo>
                  <a:close/>
                </a:path>
                <a:path w="6686550" h="339090">
                  <a:moveTo>
                    <a:pt x="2392413" y="86499"/>
                  </a:moveTo>
                  <a:lnTo>
                    <a:pt x="2345804" y="86499"/>
                  </a:lnTo>
                  <a:lnTo>
                    <a:pt x="2345804" y="11290"/>
                  </a:lnTo>
                  <a:lnTo>
                    <a:pt x="2307323" y="11290"/>
                  </a:lnTo>
                  <a:lnTo>
                    <a:pt x="2307323" y="196291"/>
                  </a:lnTo>
                  <a:lnTo>
                    <a:pt x="2345804" y="196291"/>
                  </a:lnTo>
                  <a:lnTo>
                    <a:pt x="2345804" y="120040"/>
                  </a:lnTo>
                  <a:lnTo>
                    <a:pt x="2392413" y="120040"/>
                  </a:lnTo>
                  <a:lnTo>
                    <a:pt x="2392413" y="86499"/>
                  </a:lnTo>
                  <a:close/>
                </a:path>
                <a:path w="6686550" h="339090">
                  <a:moveTo>
                    <a:pt x="2603881" y="149339"/>
                  </a:moveTo>
                  <a:lnTo>
                    <a:pt x="2562021" y="125336"/>
                  </a:lnTo>
                  <a:lnTo>
                    <a:pt x="2537650" y="89662"/>
                  </a:lnTo>
                  <a:lnTo>
                    <a:pt x="2532215" y="52959"/>
                  </a:lnTo>
                  <a:lnTo>
                    <a:pt x="2532215" y="13411"/>
                  </a:lnTo>
                  <a:lnTo>
                    <a:pt x="2494089" y="13411"/>
                  </a:lnTo>
                  <a:lnTo>
                    <a:pt x="2494089" y="52959"/>
                  </a:lnTo>
                  <a:lnTo>
                    <a:pt x="2488857" y="89522"/>
                  </a:lnTo>
                  <a:lnTo>
                    <a:pt x="2474188" y="118313"/>
                  </a:lnTo>
                  <a:lnTo>
                    <a:pt x="2451633" y="139496"/>
                  </a:lnTo>
                  <a:lnTo>
                    <a:pt x="2422766" y="153225"/>
                  </a:lnTo>
                  <a:lnTo>
                    <a:pt x="2422766" y="187109"/>
                  </a:lnTo>
                  <a:lnTo>
                    <a:pt x="2452382" y="177215"/>
                  </a:lnTo>
                  <a:lnTo>
                    <a:pt x="2478062" y="162979"/>
                  </a:lnTo>
                  <a:lnTo>
                    <a:pt x="2498775" y="145364"/>
                  </a:lnTo>
                  <a:lnTo>
                    <a:pt x="2513507" y="125336"/>
                  </a:lnTo>
                  <a:lnTo>
                    <a:pt x="2528963" y="144500"/>
                  </a:lnTo>
                  <a:lnTo>
                    <a:pt x="2549829" y="161163"/>
                  </a:lnTo>
                  <a:lnTo>
                    <a:pt x="2575115" y="174383"/>
                  </a:lnTo>
                  <a:lnTo>
                    <a:pt x="2603881" y="183235"/>
                  </a:lnTo>
                  <a:lnTo>
                    <a:pt x="2603881" y="149339"/>
                  </a:lnTo>
                  <a:close/>
                </a:path>
                <a:path w="6686550" h="339090">
                  <a:moveTo>
                    <a:pt x="2693212" y="11290"/>
                  </a:moveTo>
                  <a:lnTo>
                    <a:pt x="2654731" y="11290"/>
                  </a:lnTo>
                  <a:lnTo>
                    <a:pt x="2654731" y="69545"/>
                  </a:lnTo>
                  <a:lnTo>
                    <a:pt x="2584818" y="69545"/>
                  </a:lnTo>
                  <a:lnTo>
                    <a:pt x="2584818" y="102387"/>
                  </a:lnTo>
                  <a:lnTo>
                    <a:pt x="2654731" y="102387"/>
                  </a:lnTo>
                  <a:lnTo>
                    <a:pt x="2654731" y="193827"/>
                  </a:lnTo>
                  <a:lnTo>
                    <a:pt x="2693212" y="193827"/>
                  </a:lnTo>
                  <a:lnTo>
                    <a:pt x="2693212" y="11290"/>
                  </a:lnTo>
                  <a:close/>
                </a:path>
                <a:path w="6686550" h="339090">
                  <a:moveTo>
                    <a:pt x="2700629" y="270789"/>
                  </a:moveTo>
                  <a:lnTo>
                    <a:pt x="2698597" y="255689"/>
                  </a:lnTo>
                  <a:lnTo>
                    <a:pt x="2692857" y="242671"/>
                  </a:lnTo>
                  <a:lnTo>
                    <a:pt x="2687002" y="235483"/>
                  </a:lnTo>
                  <a:lnTo>
                    <a:pt x="2683941" y="231711"/>
                  </a:lnTo>
                  <a:lnTo>
                    <a:pt x="2672384" y="222770"/>
                  </a:lnTo>
                  <a:lnTo>
                    <a:pt x="2662136" y="218008"/>
                  </a:lnTo>
                  <a:lnTo>
                    <a:pt x="2662136" y="270789"/>
                  </a:lnTo>
                  <a:lnTo>
                    <a:pt x="2661183" y="277279"/>
                  </a:lnTo>
                  <a:lnTo>
                    <a:pt x="2616682" y="302920"/>
                  </a:lnTo>
                  <a:lnTo>
                    <a:pt x="2574937" y="306095"/>
                  </a:lnTo>
                  <a:lnTo>
                    <a:pt x="2553538" y="305333"/>
                  </a:lnTo>
                  <a:lnTo>
                    <a:pt x="2515755" y="298640"/>
                  </a:lnTo>
                  <a:lnTo>
                    <a:pt x="2487726" y="270789"/>
                  </a:lnTo>
                  <a:lnTo>
                    <a:pt x="2488692" y="264287"/>
                  </a:lnTo>
                  <a:lnTo>
                    <a:pt x="2533446" y="238480"/>
                  </a:lnTo>
                  <a:lnTo>
                    <a:pt x="2574937" y="235483"/>
                  </a:lnTo>
                  <a:lnTo>
                    <a:pt x="2596540" y="236194"/>
                  </a:lnTo>
                  <a:lnTo>
                    <a:pt x="2634310" y="242633"/>
                  </a:lnTo>
                  <a:lnTo>
                    <a:pt x="2662136" y="270789"/>
                  </a:lnTo>
                  <a:lnTo>
                    <a:pt x="2662136" y="218008"/>
                  </a:lnTo>
                  <a:lnTo>
                    <a:pt x="2652191" y="213372"/>
                  </a:lnTo>
                  <a:lnTo>
                    <a:pt x="2628430" y="207149"/>
                  </a:lnTo>
                  <a:lnTo>
                    <a:pt x="2602280" y="203708"/>
                  </a:lnTo>
                  <a:lnTo>
                    <a:pt x="2574937" y="202653"/>
                  </a:lnTo>
                  <a:lnTo>
                    <a:pt x="2547645" y="203708"/>
                  </a:lnTo>
                  <a:lnTo>
                    <a:pt x="2497836" y="213372"/>
                  </a:lnTo>
                  <a:lnTo>
                    <a:pt x="2457196" y="242671"/>
                  </a:lnTo>
                  <a:lnTo>
                    <a:pt x="2449601" y="270789"/>
                  </a:lnTo>
                  <a:lnTo>
                    <a:pt x="2451582" y="285889"/>
                  </a:lnTo>
                  <a:lnTo>
                    <a:pt x="2477490" y="318808"/>
                  </a:lnTo>
                  <a:lnTo>
                    <a:pt x="2521585" y="334556"/>
                  </a:lnTo>
                  <a:lnTo>
                    <a:pt x="2574937" y="338924"/>
                  </a:lnTo>
                  <a:lnTo>
                    <a:pt x="2602280" y="337921"/>
                  </a:lnTo>
                  <a:lnTo>
                    <a:pt x="2652191" y="328358"/>
                  </a:lnTo>
                  <a:lnTo>
                    <a:pt x="2687002" y="306095"/>
                  </a:lnTo>
                  <a:lnTo>
                    <a:pt x="2692857" y="298894"/>
                  </a:lnTo>
                  <a:lnTo>
                    <a:pt x="2698597" y="285889"/>
                  </a:lnTo>
                  <a:lnTo>
                    <a:pt x="2700629" y="270789"/>
                  </a:lnTo>
                  <a:close/>
                </a:path>
                <a:path w="6686550" h="339090">
                  <a:moveTo>
                    <a:pt x="2801594" y="33540"/>
                  </a:moveTo>
                  <a:lnTo>
                    <a:pt x="2765933" y="33540"/>
                  </a:lnTo>
                  <a:lnTo>
                    <a:pt x="2765933" y="112623"/>
                  </a:lnTo>
                  <a:lnTo>
                    <a:pt x="2801594" y="112623"/>
                  </a:lnTo>
                  <a:lnTo>
                    <a:pt x="2801594" y="33540"/>
                  </a:lnTo>
                  <a:close/>
                </a:path>
                <a:path w="6686550" h="339090">
                  <a:moveTo>
                    <a:pt x="3225825" y="139166"/>
                  </a:moveTo>
                  <a:lnTo>
                    <a:pt x="3124860" y="139166"/>
                  </a:lnTo>
                  <a:lnTo>
                    <a:pt x="3124860" y="130276"/>
                  </a:lnTo>
                  <a:lnTo>
                    <a:pt x="3124860" y="16941"/>
                  </a:lnTo>
                  <a:lnTo>
                    <a:pt x="3086722" y="16941"/>
                  </a:lnTo>
                  <a:lnTo>
                    <a:pt x="3086722" y="130276"/>
                  </a:lnTo>
                  <a:lnTo>
                    <a:pt x="3086722" y="163296"/>
                  </a:lnTo>
                  <a:lnTo>
                    <a:pt x="3086722" y="172186"/>
                  </a:lnTo>
                  <a:lnTo>
                    <a:pt x="3086722" y="276326"/>
                  </a:lnTo>
                  <a:lnTo>
                    <a:pt x="3008350" y="276326"/>
                  </a:lnTo>
                  <a:lnTo>
                    <a:pt x="3008350" y="163296"/>
                  </a:lnTo>
                  <a:lnTo>
                    <a:pt x="3086722" y="163296"/>
                  </a:lnTo>
                  <a:lnTo>
                    <a:pt x="3086722" y="130276"/>
                  </a:lnTo>
                  <a:lnTo>
                    <a:pt x="3008350" y="130276"/>
                  </a:lnTo>
                  <a:lnTo>
                    <a:pt x="3008350" y="17246"/>
                  </a:lnTo>
                  <a:lnTo>
                    <a:pt x="2970225" y="17246"/>
                  </a:lnTo>
                  <a:lnTo>
                    <a:pt x="2970225" y="309346"/>
                  </a:lnTo>
                  <a:lnTo>
                    <a:pt x="3124860" y="309346"/>
                  </a:lnTo>
                  <a:lnTo>
                    <a:pt x="3124860" y="276326"/>
                  </a:lnTo>
                  <a:lnTo>
                    <a:pt x="3124860" y="172186"/>
                  </a:lnTo>
                  <a:lnTo>
                    <a:pt x="3187344" y="172186"/>
                  </a:lnTo>
                  <a:lnTo>
                    <a:pt x="3187344" y="331508"/>
                  </a:lnTo>
                  <a:lnTo>
                    <a:pt x="3225825" y="331508"/>
                  </a:lnTo>
                  <a:lnTo>
                    <a:pt x="3225825" y="172186"/>
                  </a:lnTo>
                  <a:lnTo>
                    <a:pt x="3225825" y="171932"/>
                  </a:lnTo>
                  <a:lnTo>
                    <a:pt x="3225825" y="163296"/>
                  </a:lnTo>
                  <a:lnTo>
                    <a:pt x="3225825" y="139166"/>
                  </a:lnTo>
                  <a:close/>
                </a:path>
                <a:path w="6686550" h="339090">
                  <a:moveTo>
                    <a:pt x="3225825" y="11290"/>
                  </a:moveTo>
                  <a:lnTo>
                    <a:pt x="3187344" y="11290"/>
                  </a:lnTo>
                  <a:lnTo>
                    <a:pt x="3187344" y="138747"/>
                  </a:lnTo>
                  <a:lnTo>
                    <a:pt x="3225825" y="138747"/>
                  </a:lnTo>
                  <a:lnTo>
                    <a:pt x="3225825" y="11290"/>
                  </a:lnTo>
                  <a:close/>
                </a:path>
                <a:path w="6686550" h="339090">
                  <a:moveTo>
                    <a:pt x="3565474" y="135356"/>
                  </a:moveTo>
                  <a:lnTo>
                    <a:pt x="3355403" y="135356"/>
                  </a:lnTo>
                  <a:lnTo>
                    <a:pt x="3355403" y="107416"/>
                  </a:lnTo>
                  <a:lnTo>
                    <a:pt x="3559467" y="107416"/>
                  </a:lnTo>
                  <a:lnTo>
                    <a:pt x="3559467" y="74396"/>
                  </a:lnTo>
                  <a:lnTo>
                    <a:pt x="3355403" y="74396"/>
                  </a:lnTo>
                  <a:lnTo>
                    <a:pt x="3355403" y="47726"/>
                  </a:lnTo>
                  <a:lnTo>
                    <a:pt x="3563709" y="47726"/>
                  </a:lnTo>
                  <a:lnTo>
                    <a:pt x="3563709" y="14706"/>
                  </a:lnTo>
                  <a:lnTo>
                    <a:pt x="3317278" y="14706"/>
                  </a:lnTo>
                  <a:lnTo>
                    <a:pt x="3317278" y="47726"/>
                  </a:lnTo>
                  <a:lnTo>
                    <a:pt x="3317278" y="74396"/>
                  </a:lnTo>
                  <a:lnTo>
                    <a:pt x="3317278" y="107416"/>
                  </a:lnTo>
                  <a:lnTo>
                    <a:pt x="3317278" y="135356"/>
                  </a:lnTo>
                  <a:lnTo>
                    <a:pt x="3317278" y="167106"/>
                  </a:lnTo>
                  <a:lnTo>
                    <a:pt x="3565474" y="167106"/>
                  </a:lnTo>
                  <a:lnTo>
                    <a:pt x="3565474" y="135356"/>
                  </a:lnTo>
                  <a:close/>
                </a:path>
                <a:path w="6686550" h="339090">
                  <a:moveTo>
                    <a:pt x="3569347" y="300456"/>
                  </a:moveTo>
                  <a:lnTo>
                    <a:pt x="3355403" y="300456"/>
                  </a:lnTo>
                  <a:lnTo>
                    <a:pt x="3355403" y="250926"/>
                  </a:lnTo>
                  <a:lnTo>
                    <a:pt x="3317278" y="250926"/>
                  </a:lnTo>
                  <a:lnTo>
                    <a:pt x="3317278" y="300456"/>
                  </a:lnTo>
                  <a:lnTo>
                    <a:pt x="3317278" y="333476"/>
                  </a:lnTo>
                  <a:lnTo>
                    <a:pt x="3569347" y="333476"/>
                  </a:lnTo>
                  <a:lnTo>
                    <a:pt x="3569347" y="300456"/>
                  </a:lnTo>
                  <a:close/>
                </a:path>
                <a:path w="6686550" h="339090">
                  <a:moveTo>
                    <a:pt x="3584537" y="194881"/>
                  </a:moveTo>
                  <a:lnTo>
                    <a:pt x="3296094" y="194881"/>
                  </a:lnTo>
                  <a:lnTo>
                    <a:pt x="3296094" y="227368"/>
                  </a:lnTo>
                  <a:lnTo>
                    <a:pt x="3584537" y="227368"/>
                  </a:lnTo>
                  <a:lnTo>
                    <a:pt x="3584537" y="194881"/>
                  </a:lnTo>
                  <a:close/>
                </a:path>
                <a:path w="6686550" h="339090">
                  <a:moveTo>
                    <a:pt x="4004957" y="15176"/>
                  </a:moveTo>
                  <a:lnTo>
                    <a:pt x="3758527" y="15176"/>
                  </a:lnTo>
                  <a:lnTo>
                    <a:pt x="3758527" y="47307"/>
                  </a:lnTo>
                  <a:lnTo>
                    <a:pt x="3966476" y="47307"/>
                  </a:lnTo>
                  <a:lnTo>
                    <a:pt x="3966476" y="70612"/>
                  </a:lnTo>
                  <a:lnTo>
                    <a:pt x="3945255" y="72961"/>
                  </a:lnTo>
                  <a:lnTo>
                    <a:pt x="3921417" y="74358"/>
                  </a:lnTo>
                  <a:lnTo>
                    <a:pt x="3895928" y="75031"/>
                  </a:lnTo>
                  <a:lnTo>
                    <a:pt x="3758527" y="75196"/>
                  </a:lnTo>
                  <a:lnTo>
                    <a:pt x="3758527" y="106616"/>
                  </a:lnTo>
                  <a:lnTo>
                    <a:pt x="3869029" y="106616"/>
                  </a:lnTo>
                  <a:lnTo>
                    <a:pt x="3895801" y="106375"/>
                  </a:lnTo>
                  <a:lnTo>
                    <a:pt x="3921188" y="105473"/>
                  </a:lnTo>
                  <a:lnTo>
                    <a:pt x="3944594" y="103644"/>
                  </a:lnTo>
                  <a:lnTo>
                    <a:pt x="3965410" y="100622"/>
                  </a:lnTo>
                  <a:lnTo>
                    <a:pt x="3964711" y="109448"/>
                  </a:lnTo>
                  <a:lnTo>
                    <a:pt x="3963289" y="117919"/>
                  </a:lnTo>
                  <a:lnTo>
                    <a:pt x="3961879" y="125336"/>
                  </a:lnTo>
                  <a:lnTo>
                    <a:pt x="3999306" y="125336"/>
                  </a:lnTo>
                  <a:lnTo>
                    <a:pt x="4004716" y="85369"/>
                  </a:lnTo>
                  <a:lnTo>
                    <a:pt x="4004881" y="75196"/>
                  </a:lnTo>
                  <a:lnTo>
                    <a:pt x="4004957" y="15176"/>
                  </a:lnTo>
                  <a:close/>
                </a:path>
                <a:path w="6686550" h="339090">
                  <a:moveTo>
                    <a:pt x="4012019" y="303618"/>
                  </a:moveTo>
                  <a:lnTo>
                    <a:pt x="3796652" y="303618"/>
                  </a:lnTo>
                  <a:lnTo>
                    <a:pt x="3796652" y="280314"/>
                  </a:lnTo>
                  <a:lnTo>
                    <a:pt x="4004957" y="280314"/>
                  </a:lnTo>
                  <a:lnTo>
                    <a:pt x="4004957" y="194881"/>
                  </a:lnTo>
                  <a:lnTo>
                    <a:pt x="3758527" y="194881"/>
                  </a:lnTo>
                  <a:lnTo>
                    <a:pt x="3758527" y="225945"/>
                  </a:lnTo>
                  <a:lnTo>
                    <a:pt x="3966476" y="225945"/>
                  </a:lnTo>
                  <a:lnTo>
                    <a:pt x="3966476" y="249605"/>
                  </a:lnTo>
                  <a:lnTo>
                    <a:pt x="3758527" y="249605"/>
                  </a:lnTo>
                  <a:lnTo>
                    <a:pt x="3758527" y="334695"/>
                  </a:lnTo>
                  <a:lnTo>
                    <a:pt x="4012019" y="334695"/>
                  </a:lnTo>
                  <a:lnTo>
                    <a:pt x="4012019" y="303618"/>
                  </a:lnTo>
                  <a:close/>
                </a:path>
                <a:path w="6686550" h="339090">
                  <a:moveTo>
                    <a:pt x="4025785" y="136982"/>
                  </a:moveTo>
                  <a:lnTo>
                    <a:pt x="3737343" y="136982"/>
                  </a:lnTo>
                  <a:lnTo>
                    <a:pt x="3737343" y="168757"/>
                  </a:lnTo>
                  <a:lnTo>
                    <a:pt x="4025785" y="168757"/>
                  </a:lnTo>
                  <a:lnTo>
                    <a:pt x="4025785" y="136982"/>
                  </a:lnTo>
                  <a:close/>
                </a:path>
                <a:path w="6686550" h="339090">
                  <a:moveTo>
                    <a:pt x="4345648" y="229133"/>
                  </a:moveTo>
                  <a:lnTo>
                    <a:pt x="4102392" y="229133"/>
                  </a:lnTo>
                  <a:lnTo>
                    <a:pt x="4102392" y="262318"/>
                  </a:lnTo>
                  <a:lnTo>
                    <a:pt x="4307167" y="262318"/>
                  </a:lnTo>
                  <a:lnTo>
                    <a:pt x="4307167" y="336804"/>
                  </a:lnTo>
                  <a:lnTo>
                    <a:pt x="4345648" y="336804"/>
                  </a:lnTo>
                  <a:lnTo>
                    <a:pt x="4345648" y="229133"/>
                  </a:lnTo>
                  <a:close/>
                </a:path>
                <a:path w="6686550" h="339090">
                  <a:moveTo>
                    <a:pt x="4345648" y="11290"/>
                  </a:moveTo>
                  <a:lnTo>
                    <a:pt x="4307167" y="11290"/>
                  </a:lnTo>
                  <a:lnTo>
                    <a:pt x="4307167" y="146862"/>
                  </a:lnTo>
                  <a:lnTo>
                    <a:pt x="4295851" y="153504"/>
                  </a:lnTo>
                  <a:lnTo>
                    <a:pt x="4281792" y="158115"/>
                  </a:lnTo>
                  <a:lnTo>
                    <a:pt x="4264622" y="160820"/>
                  </a:lnTo>
                  <a:lnTo>
                    <a:pt x="4243971" y="161696"/>
                  </a:lnTo>
                  <a:lnTo>
                    <a:pt x="4124998" y="161696"/>
                  </a:lnTo>
                  <a:lnTo>
                    <a:pt x="4124998" y="119684"/>
                  </a:lnTo>
                  <a:lnTo>
                    <a:pt x="4243616" y="119684"/>
                  </a:lnTo>
                  <a:lnTo>
                    <a:pt x="4243616" y="15176"/>
                  </a:lnTo>
                  <a:lnTo>
                    <a:pt x="4086860" y="15176"/>
                  </a:lnTo>
                  <a:lnTo>
                    <a:pt x="4086860" y="47307"/>
                  </a:lnTo>
                  <a:lnTo>
                    <a:pt x="4205490" y="47307"/>
                  </a:lnTo>
                  <a:lnTo>
                    <a:pt x="4205490" y="87553"/>
                  </a:lnTo>
                  <a:lnTo>
                    <a:pt x="4086860" y="87553"/>
                  </a:lnTo>
                  <a:lnTo>
                    <a:pt x="4086860" y="193471"/>
                  </a:lnTo>
                  <a:lnTo>
                    <a:pt x="4234434" y="193471"/>
                  </a:lnTo>
                  <a:lnTo>
                    <a:pt x="4259313" y="192519"/>
                  </a:lnTo>
                  <a:lnTo>
                    <a:pt x="4279544" y="189585"/>
                  </a:lnTo>
                  <a:lnTo>
                    <a:pt x="4295406" y="184531"/>
                  </a:lnTo>
                  <a:lnTo>
                    <a:pt x="4307167" y="177228"/>
                  </a:lnTo>
                  <a:lnTo>
                    <a:pt x="4307167" y="205473"/>
                  </a:lnTo>
                  <a:lnTo>
                    <a:pt x="4345648" y="205473"/>
                  </a:lnTo>
                  <a:lnTo>
                    <a:pt x="4345648" y="177228"/>
                  </a:lnTo>
                  <a:lnTo>
                    <a:pt x="4345648" y="161696"/>
                  </a:lnTo>
                  <a:lnTo>
                    <a:pt x="4345648" y="11290"/>
                  </a:lnTo>
                  <a:close/>
                </a:path>
                <a:path w="6686550" h="339090">
                  <a:moveTo>
                    <a:pt x="4700956" y="274675"/>
                  </a:moveTo>
                  <a:lnTo>
                    <a:pt x="4673460" y="257848"/>
                  </a:lnTo>
                  <a:lnTo>
                    <a:pt x="4650117" y="231686"/>
                  </a:lnTo>
                  <a:lnTo>
                    <a:pt x="4649508" y="230187"/>
                  </a:lnTo>
                  <a:lnTo>
                    <a:pt x="4633938" y="192151"/>
                  </a:lnTo>
                  <a:lnTo>
                    <a:pt x="4627880" y="135216"/>
                  </a:lnTo>
                  <a:lnTo>
                    <a:pt x="4627880" y="15176"/>
                  </a:lnTo>
                  <a:lnTo>
                    <a:pt x="4589742" y="15176"/>
                  </a:lnTo>
                  <a:lnTo>
                    <a:pt x="4589742" y="135216"/>
                  </a:lnTo>
                  <a:lnTo>
                    <a:pt x="4583684" y="192201"/>
                  </a:lnTo>
                  <a:lnTo>
                    <a:pt x="4567466" y="231825"/>
                  </a:lnTo>
                  <a:lnTo>
                    <a:pt x="4544022" y="258000"/>
                  </a:lnTo>
                  <a:lnTo>
                    <a:pt x="4516310" y="274675"/>
                  </a:lnTo>
                  <a:lnTo>
                    <a:pt x="4516310" y="309981"/>
                  </a:lnTo>
                  <a:lnTo>
                    <a:pt x="4546054" y="297014"/>
                  </a:lnTo>
                  <a:lnTo>
                    <a:pt x="4572622" y="278815"/>
                  </a:lnTo>
                  <a:lnTo>
                    <a:pt x="4594161" y="256260"/>
                  </a:lnTo>
                  <a:lnTo>
                    <a:pt x="4608817" y="230187"/>
                  </a:lnTo>
                  <a:lnTo>
                    <a:pt x="4623651" y="256057"/>
                  </a:lnTo>
                  <a:lnTo>
                    <a:pt x="4645215" y="278549"/>
                  </a:lnTo>
                  <a:lnTo>
                    <a:pt x="4671619" y="296811"/>
                  </a:lnTo>
                  <a:lnTo>
                    <a:pt x="4700956" y="309981"/>
                  </a:lnTo>
                  <a:lnTo>
                    <a:pt x="4700956" y="274675"/>
                  </a:lnTo>
                  <a:close/>
                </a:path>
                <a:path w="6686550" h="339090">
                  <a:moveTo>
                    <a:pt x="4786046" y="11290"/>
                  </a:moveTo>
                  <a:lnTo>
                    <a:pt x="4747565" y="11290"/>
                  </a:lnTo>
                  <a:lnTo>
                    <a:pt x="4747565" y="331508"/>
                  </a:lnTo>
                  <a:lnTo>
                    <a:pt x="4786046" y="331508"/>
                  </a:lnTo>
                  <a:lnTo>
                    <a:pt x="4786046" y="11290"/>
                  </a:lnTo>
                  <a:close/>
                </a:path>
                <a:path w="6686550" h="339090">
                  <a:moveTo>
                    <a:pt x="5232857" y="11290"/>
                  </a:moveTo>
                  <a:lnTo>
                    <a:pt x="5195786" y="11290"/>
                  </a:lnTo>
                  <a:lnTo>
                    <a:pt x="5195786" y="81546"/>
                  </a:lnTo>
                  <a:lnTo>
                    <a:pt x="5160492" y="81546"/>
                  </a:lnTo>
                  <a:lnTo>
                    <a:pt x="5160492" y="13411"/>
                  </a:lnTo>
                  <a:lnTo>
                    <a:pt x="5124120" y="13411"/>
                  </a:lnTo>
                  <a:lnTo>
                    <a:pt x="5124120" y="135216"/>
                  </a:lnTo>
                  <a:lnTo>
                    <a:pt x="5113706" y="141185"/>
                  </a:lnTo>
                  <a:lnTo>
                    <a:pt x="5101399" y="145364"/>
                  </a:lnTo>
                  <a:lnTo>
                    <a:pt x="5087036" y="147828"/>
                  </a:lnTo>
                  <a:lnTo>
                    <a:pt x="5070462" y="148628"/>
                  </a:lnTo>
                  <a:lnTo>
                    <a:pt x="5005146" y="148628"/>
                  </a:lnTo>
                  <a:lnTo>
                    <a:pt x="5005146" y="48717"/>
                  </a:lnTo>
                  <a:lnTo>
                    <a:pt x="5088458" y="48717"/>
                  </a:lnTo>
                  <a:lnTo>
                    <a:pt x="5088458" y="15176"/>
                  </a:lnTo>
                  <a:lnTo>
                    <a:pt x="4967719" y="15176"/>
                  </a:lnTo>
                  <a:lnTo>
                    <a:pt x="4967719" y="181813"/>
                  </a:lnTo>
                  <a:lnTo>
                    <a:pt x="5060569" y="181813"/>
                  </a:lnTo>
                  <a:lnTo>
                    <a:pt x="5082171" y="180886"/>
                  </a:lnTo>
                  <a:lnTo>
                    <a:pt x="5099634" y="178066"/>
                  </a:lnTo>
                  <a:lnTo>
                    <a:pt x="5113452" y="173329"/>
                  </a:lnTo>
                  <a:lnTo>
                    <a:pt x="5124120" y="166636"/>
                  </a:lnTo>
                  <a:lnTo>
                    <a:pt x="5124120" y="193116"/>
                  </a:lnTo>
                  <a:lnTo>
                    <a:pt x="5160492" y="193116"/>
                  </a:lnTo>
                  <a:lnTo>
                    <a:pt x="5160492" y="166636"/>
                  </a:lnTo>
                  <a:lnTo>
                    <a:pt x="5160492" y="148628"/>
                  </a:lnTo>
                  <a:lnTo>
                    <a:pt x="5160492" y="115443"/>
                  </a:lnTo>
                  <a:lnTo>
                    <a:pt x="5195786" y="115443"/>
                  </a:lnTo>
                  <a:lnTo>
                    <a:pt x="5195786" y="206184"/>
                  </a:lnTo>
                  <a:lnTo>
                    <a:pt x="5232857" y="206184"/>
                  </a:lnTo>
                  <a:lnTo>
                    <a:pt x="5232857" y="115443"/>
                  </a:lnTo>
                  <a:lnTo>
                    <a:pt x="5232857" y="81546"/>
                  </a:lnTo>
                  <a:lnTo>
                    <a:pt x="5232857" y="11290"/>
                  </a:lnTo>
                  <a:close/>
                </a:path>
                <a:path w="6686550" h="339090">
                  <a:moveTo>
                    <a:pt x="5236743" y="302209"/>
                  </a:moveTo>
                  <a:lnTo>
                    <a:pt x="5190947" y="292112"/>
                  </a:lnTo>
                  <a:lnTo>
                    <a:pt x="5155235" y="274624"/>
                  </a:lnTo>
                  <a:lnTo>
                    <a:pt x="5123764" y="221361"/>
                  </a:lnTo>
                  <a:lnTo>
                    <a:pt x="5123764" y="208292"/>
                  </a:lnTo>
                  <a:lnTo>
                    <a:pt x="5085639" y="208292"/>
                  </a:lnTo>
                  <a:lnTo>
                    <a:pt x="5085639" y="221361"/>
                  </a:lnTo>
                  <a:lnTo>
                    <a:pt x="5077269" y="250774"/>
                  </a:lnTo>
                  <a:lnTo>
                    <a:pt x="5053914" y="274764"/>
                  </a:lnTo>
                  <a:lnTo>
                    <a:pt x="5018163" y="292252"/>
                  </a:lnTo>
                  <a:lnTo>
                    <a:pt x="4972659" y="302209"/>
                  </a:lnTo>
                  <a:lnTo>
                    <a:pt x="4972659" y="335038"/>
                  </a:lnTo>
                  <a:lnTo>
                    <a:pt x="5015128" y="328066"/>
                  </a:lnTo>
                  <a:lnTo>
                    <a:pt x="5051882" y="315798"/>
                  </a:lnTo>
                  <a:lnTo>
                    <a:pt x="5081943" y="299300"/>
                  </a:lnTo>
                  <a:lnTo>
                    <a:pt x="5104346" y="279615"/>
                  </a:lnTo>
                  <a:lnTo>
                    <a:pt x="5127117" y="299300"/>
                  </a:lnTo>
                  <a:lnTo>
                    <a:pt x="5157305" y="315798"/>
                  </a:lnTo>
                  <a:lnTo>
                    <a:pt x="5194109" y="328066"/>
                  </a:lnTo>
                  <a:lnTo>
                    <a:pt x="5236743" y="335038"/>
                  </a:lnTo>
                  <a:lnTo>
                    <a:pt x="5236743" y="302209"/>
                  </a:lnTo>
                  <a:close/>
                </a:path>
                <a:path w="6686550" h="339090">
                  <a:moveTo>
                    <a:pt x="5565445" y="15176"/>
                  </a:moveTo>
                  <a:lnTo>
                    <a:pt x="5316893" y="15176"/>
                  </a:lnTo>
                  <a:lnTo>
                    <a:pt x="5316893" y="47663"/>
                  </a:lnTo>
                  <a:lnTo>
                    <a:pt x="5526951" y="47663"/>
                  </a:lnTo>
                  <a:lnTo>
                    <a:pt x="5526951" y="68846"/>
                  </a:lnTo>
                  <a:lnTo>
                    <a:pt x="5526697" y="81140"/>
                  </a:lnTo>
                  <a:lnTo>
                    <a:pt x="5525909" y="92887"/>
                  </a:lnTo>
                  <a:lnTo>
                    <a:pt x="5524576" y="104533"/>
                  </a:lnTo>
                  <a:lnTo>
                    <a:pt x="5522722" y="115443"/>
                  </a:lnTo>
                  <a:lnTo>
                    <a:pt x="5560149" y="115443"/>
                  </a:lnTo>
                  <a:lnTo>
                    <a:pt x="5562308" y="104609"/>
                  </a:lnTo>
                  <a:lnTo>
                    <a:pt x="5563959" y="93065"/>
                  </a:lnTo>
                  <a:lnTo>
                    <a:pt x="5565064" y="80441"/>
                  </a:lnTo>
                  <a:lnTo>
                    <a:pt x="5565394" y="68846"/>
                  </a:lnTo>
                  <a:lnTo>
                    <a:pt x="5565445" y="15176"/>
                  </a:lnTo>
                  <a:close/>
                </a:path>
                <a:path w="6686550" h="339090">
                  <a:moveTo>
                    <a:pt x="5572506" y="303618"/>
                  </a:moveTo>
                  <a:lnTo>
                    <a:pt x="5357139" y="303618"/>
                  </a:lnTo>
                  <a:lnTo>
                    <a:pt x="5357139" y="278206"/>
                  </a:lnTo>
                  <a:lnTo>
                    <a:pt x="5565445" y="278206"/>
                  </a:lnTo>
                  <a:lnTo>
                    <a:pt x="5565445" y="191706"/>
                  </a:lnTo>
                  <a:lnTo>
                    <a:pt x="5319014" y="191706"/>
                  </a:lnTo>
                  <a:lnTo>
                    <a:pt x="5319014" y="222415"/>
                  </a:lnTo>
                  <a:lnTo>
                    <a:pt x="5526951" y="222415"/>
                  </a:lnTo>
                  <a:lnTo>
                    <a:pt x="5526951" y="247484"/>
                  </a:lnTo>
                  <a:lnTo>
                    <a:pt x="5319014" y="247484"/>
                  </a:lnTo>
                  <a:lnTo>
                    <a:pt x="5319014" y="334695"/>
                  </a:lnTo>
                  <a:lnTo>
                    <a:pt x="5572506" y="334695"/>
                  </a:lnTo>
                  <a:lnTo>
                    <a:pt x="5572506" y="303618"/>
                  </a:lnTo>
                  <a:close/>
                </a:path>
                <a:path w="6686550" h="339090">
                  <a:moveTo>
                    <a:pt x="5586273" y="131686"/>
                  </a:moveTo>
                  <a:lnTo>
                    <a:pt x="5297830" y="131686"/>
                  </a:lnTo>
                  <a:lnTo>
                    <a:pt x="5297830" y="163461"/>
                  </a:lnTo>
                  <a:lnTo>
                    <a:pt x="5586273" y="163461"/>
                  </a:lnTo>
                  <a:lnTo>
                    <a:pt x="5586273" y="131686"/>
                  </a:lnTo>
                  <a:close/>
                </a:path>
                <a:path w="6686550" h="339090">
                  <a:moveTo>
                    <a:pt x="5811520" y="162750"/>
                  </a:moveTo>
                  <a:lnTo>
                    <a:pt x="5810313" y="122097"/>
                  </a:lnTo>
                  <a:lnTo>
                    <a:pt x="5806135" y="87249"/>
                  </a:lnTo>
                  <a:lnTo>
                    <a:pt x="5798109" y="58547"/>
                  </a:lnTo>
                  <a:lnTo>
                    <a:pt x="5790044" y="44475"/>
                  </a:lnTo>
                  <a:lnTo>
                    <a:pt x="5785396" y="36360"/>
                  </a:lnTo>
                  <a:lnTo>
                    <a:pt x="5774220" y="25590"/>
                  </a:lnTo>
                  <a:lnTo>
                    <a:pt x="5773382" y="25095"/>
                  </a:lnTo>
                  <a:lnTo>
                    <a:pt x="5773382" y="162750"/>
                  </a:lnTo>
                  <a:lnTo>
                    <a:pt x="5772632" y="198208"/>
                  </a:lnTo>
                  <a:lnTo>
                    <a:pt x="5764746" y="251371"/>
                  </a:lnTo>
                  <a:lnTo>
                    <a:pt x="5736933" y="279831"/>
                  </a:lnTo>
                  <a:lnTo>
                    <a:pt x="5728551" y="280670"/>
                  </a:lnTo>
                  <a:lnTo>
                    <a:pt x="5720372" y="279831"/>
                  </a:lnTo>
                  <a:lnTo>
                    <a:pt x="5692699" y="251371"/>
                  </a:lnTo>
                  <a:lnTo>
                    <a:pt x="5684875" y="198208"/>
                  </a:lnTo>
                  <a:lnTo>
                    <a:pt x="5684063" y="162750"/>
                  </a:lnTo>
                  <a:lnTo>
                    <a:pt x="5684875" y="127304"/>
                  </a:lnTo>
                  <a:lnTo>
                    <a:pt x="5692699" y="74282"/>
                  </a:lnTo>
                  <a:lnTo>
                    <a:pt x="5720372" y="45339"/>
                  </a:lnTo>
                  <a:lnTo>
                    <a:pt x="5728551" y="44475"/>
                  </a:lnTo>
                  <a:lnTo>
                    <a:pt x="5736933" y="45339"/>
                  </a:lnTo>
                  <a:lnTo>
                    <a:pt x="5764746" y="74282"/>
                  </a:lnTo>
                  <a:lnTo>
                    <a:pt x="5772632" y="127304"/>
                  </a:lnTo>
                  <a:lnTo>
                    <a:pt x="5773382" y="162750"/>
                  </a:lnTo>
                  <a:lnTo>
                    <a:pt x="5773382" y="25095"/>
                  </a:lnTo>
                  <a:lnTo>
                    <a:pt x="5760948" y="17741"/>
                  </a:lnTo>
                  <a:lnTo>
                    <a:pt x="5745670" y="12928"/>
                  </a:lnTo>
                  <a:lnTo>
                    <a:pt x="5728551" y="11290"/>
                  </a:lnTo>
                  <a:lnTo>
                    <a:pt x="5711583" y="12928"/>
                  </a:lnTo>
                  <a:lnTo>
                    <a:pt x="5672061" y="36360"/>
                  </a:lnTo>
                  <a:lnTo>
                    <a:pt x="5651322" y="87249"/>
                  </a:lnTo>
                  <a:lnTo>
                    <a:pt x="5645937" y="162750"/>
                  </a:lnTo>
                  <a:lnTo>
                    <a:pt x="5647144" y="203403"/>
                  </a:lnTo>
                  <a:lnTo>
                    <a:pt x="5659336" y="266966"/>
                  </a:lnTo>
                  <a:lnTo>
                    <a:pt x="5683072" y="299808"/>
                  </a:lnTo>
                  <a:lnTo>
                    <a:pt x="5728551" y="313512"/>
                  </a:lnTo>
                  <a:lnTo>
                    <a:pt x="5745670" y="311988"/>
                  </a:lnTo>
                  <a:lnTo>
                    <a:pt x="5760948" y="307416"/>
                  </a:lnTo>
                  <a:lnTo>
                    <a:pt x="5774220" y="299808"/>
                  </a:lnTo>
                  <a:lnTo>
                    <a:pt x="5785396" y="289140"/>
                  </a:lnTo>
                  <a:lnTo>
                    <a:pt x="5790247" y="280670"/>
                  </a:lnTo>
                  <a:lnTo>
                    <a:pt x="5798109" y="266966"/>
                  </a:lnTo>
                  <a:lnTo>
                    <a:pt x="5806135" y="238264"/>
                  </a:lnTo>
                  <a:lnTo>
                    <a:pt x="5810313" y="203403"/>
                  </a:lnTo>
                  <a:lnTo>
                    <a:pt x="5811520" y="162750"/>
                  </a:lnTo>
                  <a:close/>
                </a:path>
                <a:path w="6686550" h="339090">
                  <a:moveTo>
                    <a:pt x="5905424" y="11290"/>
                  </a:moveTo>
                  <a:lnTo>
                    <a:pt x="5866943" y="11290"/>
                  </a:lnTo>
                  <a:lnTo>
                    <a:pt x="5866943" y="331508"/>
                  </a:lnTo>
                  <a:lnTo>
                    <a:pt x="5905424" y="331508"/>
                  </a:lnTo>
                  <a:lnTo>
                    <a:pt x="5905424" y="11290"/>
                  </a:lnTo>
                  <a:close/>
                </a:path>
                <a:path w="6686550" h="339090">
                  <a:moveTo>
                    <a:pt x="6342532" y="303618"/>
                  </a:moveTo>
                  <a:lnTo>
                    <a:pt x="6140589" y="303618"/>
                  </a:lnTo>
                  <a:lnTo>
                    <a:pt x="6140589" y="275729"/>
                  </a:lnTo>
                  <a:lnTo>
                    <a:pt x="6338659" y="275729"/>
                  </a:lnTo>
                  <a:lnTo>
                    <a:pt x="6338659" y="186055"/>
                  </a:lnTo>
                  <a:lnTo>
                    <a:pt x="6102464" y="186055"/>
                  </a:lnTo>
                  <a:lnTo>
                    <a:pt x="6102464" y="216776"/>
                  </a:lnTo>
                  <a:lnTo>
                    <a:pt x="6300165" y="216776"/>
                  </a:lnTo>
                  <a:lnTo>
                    <a:pt x="6300165" y="245364"/>
                  </a:lnTo>
                  <a:lnTo>
                    <a:pt x="6102464" y="245364"/>
                  </a:lnTo>
                  <a:lnTo>
                    <a:pt x="6102464" y="334695"/>
                  </a:lnTo>
                  <a:lnTo>
                    <a:pt x="6342532" y="334695"/>
                  </a:lnTo>
                  <a:lnTo>
                    <a:pt x="6342532" y="303618"/>
                  </a:lnTo>
                  <a:close/>
                </a:path>
                <a:path w="6686550" h="339090">
                  <a:moveTo>
                    <a:pt x="6385255" y="71310"/>
                  </a:moveTo>
                  <a:lnTo>
                    <a:pt x="6338659" y="71310"/>
                  </a:lnTo>
                  <a:lnTo>
                    <a:pt x="6338659" y="11290"/>
                  </a:lnTo>
                  <a:lnTo>
                    <a:pt x="6300165" y="11290"/>
                  </a:lnTo>
                  <a:lnTo>
                    <a:pt x="6300165" y="108381"/>
                  </a:lnTo>
                  <a:lnTo>
                    <a:pt x="6288671" y="114757"/>
                  </a:lnTo>
                  <a:lnTo>
                    <a:pt x="6274613" y="119151"/>
                  </a:lnTo>
                  <a:lnTo>
                    <a:pt x="6257722" y="121691"/>
                  </a:lnTo>
                  <a:lnTo>
                    <a:pt x="6237681" y="122504"/>
                  </a:lnTo>
                  <a:lnTo>
                    <a:pt x="6122581" y="122504"/>
                  </a:lnTo>
                  <a:lnTo>
                    <a:pt x="6122581" y="48361"/>
                  </a:lnTo>
                  <a:lnTo>
                    <a:pt x="6240500" y="48361"/>
                  </a:lnTo>
                  <a:lnTo>
                    <a:pt x="6240500" y="15176"/>
                  </a:lnTo>
                  <a:lnTo>
                    <a:pt x="6084100" y="15176"/>
                  </a:lnTo>
                  <a:lnTo>
                    <a:pt x="6084100" y="155333"/>
                  </a:lnTo>
                  <a:lnTo>
                    <a:pt x="6227800" y="155333"/>
                  </a:lnTo>
                  <a:lnTo>
                    <a:pt x="6252413" y="154393"/>
                  </a:lnTo>
                  <a:lnTo>
                    <a:pt x="6272454" y="151498"/>
                  </a:lnTo>
                  <a:lnTo>
                    <a:pt x="6288265" y="146558"/>
                  </a:lnTo>
                  <a:lnTo>
                    <a:pt x="6300165" y="139446"/>
                  </a:lnTo>
                  <a:lnTo>
                    <a:pt x="6300165" y="166992"/>
                  </a:lnTo>
                  <a:lnTo>
                    <a:pt x="6338659" y="166992"/>
                  </a:lnTo>
                  <a:lnTo>
                    <a:pt x="6338659" y="139446"/>
                  </a:lnTo>
                  <a:lnTo>
                    <a:pt x="6338659" y="122504"/>
                  </a:lnTo>
                  <a:lnTo>
                    <a:pt x="6338659" y="105206"/>
                  </a:lnTo>
                  <a:lnTo>
                    <a:pt x="6385255" y="105206"/>
                  </a:lnTo>
                  <a:lnTo>
                    <a:pt x="6385255" y="71310"/>
                  </a:lnTo>
                  <a:close/>
                </a:path>
                <a:path w="6686550" h="339090">
                  <a:moveTo>
                    <a:pt x="6686055" y="221716"/>
                  </a:moveTo>
                  <a:lnTo>
                    <a:pt x="6647574" y="221716"/>
                  </a:lnTo>
                  <a:lnTo>
                    <a:pt x="6647574" y="254546"/>
                  </a:lnTo>
                  <a:lnTo>
                    <a:pt x="6647574" y="302209"/>
                  </a:lnTo>
                  <a:lnTo>
                    <a:pt x="6485166" y="302209"/>
                  </a:lnTo>
                  <a:lnTo>
                    <a:pt x="6485166" y="254546"/>
                  </a:lnTo>
                  <a:lnTo>
                    <a:pt x="6647574" y="254546"/>
                  </a:lnTo>
                  <a:lnTo>
                    <a:pt x="6647574" y="221716"/>
                  </a:lnTo>
                  <a:lnTo>
                    <a:pt x="6446685" y="221716"/>
                  </a:lnTo>
                  <a:lnTo>
                    <a:pt x="6446685" y="334695"/>
                  </a:lnTo>
                  <a:lnTo>
                    <a:pt x="6686055" y="334695"/>
                  </a:lnTo>
                  <a:lnTo>
                    <a:pt x="6686055" y="302209"/>
                  </a:lnTo>
                  <a:lnTo>
                    <a:pt x="6686055" y="254546"/>
                  </a:lnTo>
                  <a:lnTo>
                    <a:pt x="6686055" y="221716"/>
                  </a:lnTo>
                  <a:close/>
                </a:path>
                <a:path w="6686550" h="339090">
                  <a:moveTo>
                    <a:pt x="6686055" y="11290"/>
                  </a:moveTo>
                  <a:lnTo>
                    <a:pt x="6647574" y="11290"/>
                  </a:lnTo>
                  <a:lnTo>
                    <a:pt x="6647574" y="143332"/>
                  </a:lnTo>
                  <a:lnTo>
                    <a:pt x="6636258" y="149910"/>
                  </a:lnTo>
                  <a:lnTo>
                    <a:pt x="6622199" y="154406"/>
                  </a:lnTo>
                  <a:lnTo>
                    <a:pt x="6605029" y="156984"/>
                  </a:lnTo>
                  <a:lnTo>
                    <a:pt x="6584378" y="157810"/>
                  </a:lnTo>
                  <a:lnTo>
                    <a:pt x="6465405" y="157810"/>
                  </a:lnTo>
                  <a:lnTo>
                    <a:pt x="6465405" y="117919"/>
                  </a:lnTo>
                  <a:lnTo>
                    <a:pt x="6584023" y="117919"/>
                  </a:lnTo>
                  <a:lnTo>
                    <a:pt x="6584023" y="15176"/>
                  </a:lnTo>
                  <a:lnTo>
                    <a:pt x="6427267" y="15176"/>
                  </a:lnTo>
                  <a:lnTo>
                    <a:pt x="6427267" y="47307"/>
                  </a:lnTo>
                  <a:lnTo>
                    <a:pt x="6545897" y="47307"/>
                  </a:lnTo>
                  <a:lnTo>
                    <a:pt x="6545897" y="85788"/>
                  </a:lnTo>
                  <a:lnTo>
                    <a:pt x="6427267" y="85788"/>
                  </a:lnTo>
                  <a:lnTo>
                    <a:pt x="6427267" y="189585"/>
                  </a:lnTo>
                  <a:lnTo>
                    <a:pt x="6574841" y="189585"/>
                  </a:lnTo>
                  <a:lnTo>
                    <a:pt x="6599720" y="188633"/>
                  </a:lnTo>
                  <a:lnTo>
                    <a:pt x="6619951" y="185699"/>
                  </a:lnTo>
                  <a:lnTo>
                    <a:pt x="6635813" y="180644"/>
                  </a:lnTo>
                  <a:lnTo>
                    <a:pt x="6647574" y="173342"/>
                  </a:lnTo>
                  <a:lnTo>
                    <a:pt x="6647574" y="201942"/>
                  </a:lnTo>
                  <a:lnTo>
                    <a:pt x="6686055" y="201942"/>
                  </a:lnTo>
                  <a:lnTo>
                    <a:pt x="6686055" y="173342"/>
                  </a:lnTo>
                  <a:lnTo>
                    <a:pt x="6686055" y="157810"/>
                  </a:lnTo>
                  <a:lnTo>
                    <a:pt x="6686055" y="1129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00201" y="8506034"/>
              <a:ext cx="3968179" cy="57629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68380" y="8481043"/>
              <a:ext cx="3919619" cy="180595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351295" y="9529635"/>
              <a:ext cx="758825" cy="330835"/>
            </a:xfrm>
            <a:custGeom>
              <a:avLst/>
              <a:gdLst/>
              <a:ahLst/>
              <a:cxnLst/>
              <a:rect l="l" t="t" r="r" b="b"/>
              <a:pathLst>
                <a:path w="758825" h="330834">
                  <a:moveTo>
                    <a:pt x="0" y="28704"/>
                  </a:moveTo>
                  <a:lnTo>
                    <a:pt x="2662" y="11419"/>
                  </a:lnTo>
                  <a:lnTo>
                    <a:pt x="15056" y="0"/>
                  </a:lnTo>
                  <a:lnTo>
                    <a:pt x="33103" y="2280"/>
                  </a:lnTo>
                  <a:lnTo>
                    <a:pt x="66180" y="21507"/>
                  </a:lnTo>
                  <a:lnTo>
                    <a:pt x="99773" y="39775"/>
                  </a:lnTo>
                  <a:lnTo>
                    <a:pt x="133882" y="57034"/>
                  </a:lnTo>
                  <a:lnTo>
                    <a:pt x="168505" y="73231"/>
                  </a:lnTo>
                  <a:lnTo>
                    <a:pt x="217110" y="93872"/>
                  </a:lnTo>
                  <a:lnTo>
                    <a:pt x="266530" y="112438"/>
                  </a:lnTo>
                  <a:lnTo>
                    <a:pt x="316675" y="128913"/>
                  </a:lnTo>
                  <a:lnTo>
                    <a:pt x="367460" y="143280"/>
                  </a:lnTo>
                  <a:lnTo>
                    <a:pt x="418797" y="155522"/>
                  </a:lnTo>
                  <a:lnTo>
                    <a:pt x="470596" y="165624"/>
                  </a:lnTo>
                  <a:lnTo>
                    <a:pt x="522772" y="173568"/>
                  </a:lnTo>
                  <a:lnTo>
                    <a:pt x="575235" y="179338"/>
                  </a:lnTo>
                  <a:lnTo>
                    <a:pt x="627899" y="182917"/>
                  </a:lnTo>
                  <a:lnTo>
                    <a:pt x="680675" y="184289"/>
                  </a:lnTo>
                  <a:lnTo>
                    <a:pt x="571410" y="123136"/>
                  </a:lnTo>
                  <a:lnTo>
                    <a:pt x="559941" y="108286"/>
                  </a:lnTo>
                  <a:lnTo>
                    <a:pt x="562522" y="91162"/>
                  </a:lnTo>
                  <a:lnTo>
                    <a:pt x="575035" y="79590"/>
                  </a:lnTo>
                  <a:lnTo>
                    <a:pt x="593364" y="81397"/>
                  </a:lnTo>
                  <a:lnTo>
                    <a:pt x="725308" y="155176"/>
                  </a:lnTo>
                  <a:lnTo>
                    <a:pt x="757588" y="183588"/>
                  </a:lnTo>
                  <a:lnTo>
                    <a:pt x="758559" y="198780"/>
                  </a:lnTo>
                  <a:lnTo>
                    <a:pt x="754176" y="209953"/>
                  </a:lnTo>
                  <a:lnTo>
                    <a:pt x="719085" y="245764"/>
                  </a:lnTo>
                  <a:lnTo>
                    <a:pt x="689703" y="271161"/>
                  </a:lnTo>
                  <a:lnTo>
                    <a:pt x="650815" y="300881"/>
                  </a:lnTo>
                  <a:lnTo>
                    <a:pt x="609693" y="327828"/>
                  </a:lnTo>
                  <a:lnTo>
                    <a:pt x="591193" y="330451"/>
                  </a:lnTo>
                  <a:lnTo>
                    <a:pt x="577739" y="319664"/>
                  </a:lnTo>
                  <a:lnTo>
                    <a:pt x="574016" y="302962"/>
                  </a:lnTo>
                  <a:lnTo>
                    <a:pt x="584708" y="287843"/>
                  </a:lnTo>
                  <a:lnTo>
                    <a:pt x="603255" y="276188"/>
                  </a:lnTo>
                  <a:lnTo>
                    <a:pt x="621399" y="263971"/>
                  </a:lnTo>
                  <a:lnTo>
                    <a:pt x="639123" y="251183"/>
                  </a:lnTo>
                  <a:lnTo>
                    <a:pt x="656411" y="237813"/>
                  </a:lnTo>
                  <a:lnTo>
                    <a:pt x="664378" y="231166"/>
                  </a:lnTo>
                  <a:lnTo>
                    <a:pt x="631727" y="230159"/>
                  </a:lnTo>
                  <a:lnTo>
                    <a:pt x="599091" y="228360"/>
                  </a:lnTo>
                  <a:lnTo>
                    <a:pt x="533917" y="222398"/>
                  </a:lnTo>
                  <a:lnTo>
                    <a:pt x="483817" y="215583"/>
                  </a:lnTo>
                  <a:lnTo>
                    <a:pt x="434008" y="206812"/>
                  </a:lnTo>
                  <a:lnTo>
                    <a:pt x="384564" y="196109"/>
                  </a:lnTo>
                  <a:lnTo>
                    <a:pt x="335562" y="183500"/>
                  </a:lnTo>
                  <a:lnTo>
                    <a:pt x="287074" y="169011"/>
                  </a:lnTo>
                  <a:lnTo>
                    <a:pt x="239177" y="152667"/>
                  </a:lnTo>
                  <a:lnTo>
                    <a:pt x="191944" y="134493"/>
                  </a:lnTo>
                  <a:lnTo>
                    <a:pt x="145450" y="114516"/>
                  </a:lnTo>
                  <a:lnTo>
                    <a:pt x="99770" y="92761"/>
                  </a:lnTo>
                  <a:lnTo>
                    <a:pt x="54978" y="69254"/>
                  </a:lnTo>
                  <a:lnTo>
                    <a:pt x="11149" y="44019"/>
                  </a:lnTo>
                  <a:lnTo>
                    <a:pt x="0" y="28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56574" y="4832350"/>
              <a:ext cx="4271065" cy="2920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890460" y="1983142"/>
              <a:ext cx="7660005" cy="7540625"/>
            </a:xfrm>
            <a:custGeom>
              <a:avLst/>
              <a:gdLst/>
              <a:ahLst/>
              <a:cxnLst/>
              <a:rect l="l" t="t" r="r" b="b"/>
              <a:pathLst>
                <a:path w="7660005" h="7540625">
                  <a:moveTo>
                    <a:pt x="7659992" y="485419"/>
                  </a:moveTo>
                  <a:lnTo>
                    <a:pt x="4441075" y="485419"/>
                  </a:lnTo>
                  <a:lnTo>
                    <a:pt x="4426775" y="441718"/>
                  </a:lnTo>
                  <a:lnTo>
                    <a:pt x="4409262" y="398526"/>
                  </a:lnTo>
                  <a:lnTo>
                    <a:pt x="4388828" y="356717"/>
                  </a:lnTo>
                  <a:lnTo>
                    <a:pt x="4365574" y="316445"/>
                  </a:lnTo>
                  <a:lnTo>
                    <a:pt x="4339577" y="277837"/>
                  </a:lnTo>
                  <a:lnTo>
                    <a:pt x="4310939" y="241071"/>
                  </a:lnTo>
                  <a:lnTo>
                    <a:pt x="4279735" y="206273"/>
                  </a:lnTo>
                  <a:lnTo>
                    <a:pt x="4246054" y="173609"/>
                  </a:lnTo>
                  <a:lnTo>
                    <a:pt x="4209973" y="143205"/>
                  </a:lnTo>
                  <a:lnTo>
                    <a:pt x="4171594" y="115239"/>
                  </a:lnTo>
                  <a:lnTo>
                    <a:pt x="4131005" y="89839"/>
                  </a:lnTo>
                  <a:lnTo>
                    <a:pt x="4088701" y="67373"/>
                  </a:lnTo>
                  <a:lnTo>
                    <a:pt x="4045293" y="48133"/>
                  </a:lnTo>
                  <a:lnTo>
                    <a:pt x="4000931" y="32080"/>
                  </a:lnTo>
                  <a:lnTo>
                    <a:pt x="3955796" y="19253"/>
                  </a:lnTo>
                  <a:lnTo>
                    <a:pt x="3910063" y="9626"/>
                  </a:lnTo>
                  <a:lnTo>
                    <a:pt x="3863898" y="3213"/>
                  </a:lnTo>
                  <a:lnTo>
                    <a:pt x="3817467" y="0"/>
                  </a:lnTo>
                  <a:lnTo>
                    <a:pt x="3770960" y="0"/>
                  </a:lnTo>
                  <a:lnTo>
                    <a:pt x="3724541" y="3213"/>
                  </a:lnTo>
                  <a:lnTo>
                    <a:pt x="3678377" y="9626"/>
                  </a:lnTo>
                  <a:lnTo>
                    <a:pt x="3632644" y="19253"/>
                  </a:lnTo>
                  <a:lnTo>
                    <a:pt x="3587508" y="32080"/>
                  </a:lnTo>
                  <a:lnTo>
                    <a:pt x="3543147" y="48133"/>
                  </a:lnTo>
                  <a:lnTo>
                    <a:pt x="3499739" y="67373"/>
                  </a:lnTo>
                  <a:lnTo>
                    <a:pt x="3457435" y="89839"/>
                  </a:lnTo>
                  <a:lnTo>
                    <a:pt x="3416833" y="115239"/>
                  </a:lnTo>
                  <a:lnTo>
                    <a:pt x="3378454" y="143205"/>
                  </a:lnTo>
                  <a:lnTo>
                    <a:pt x="3342386" y="173609"/>
                  </a:lnTo>
                  <a:lnTo>
                    <a:pt x="3308705" y="206273"/>
                  </a:lnTo>
                  <a:lnTo>
                    <a:pt x="3277501" y="241071"/>
                  </a:lnTo>
                  <a:lnTo>
                    <a:pt x="3248863" y="277837"/>
                  </a:lnTo>
                  <a:lnTo>
                    <a:pt x="3222866" y="316445"/>
                  </a:lnTo>
                  <a:lnTo>
                    <a:pt x="3199612" y="356717"/>
                  </a:lnTo>
                  <a:lnTo>
                    <a:pt x="3179178" y="398526"/>
                  </a:lnTo>
                  <a:lnTo>
                    <a:pt x="3161652" y="441718"/>
                  </a:lnTo>
                  <a:lnTo>
                    <a:pt x="3147352" y="485419"/>
                  </a:lnTo>
                  <a:lnTo>
                    <a:pt x="0" y="485419"/>
                  </a:lnTo>
                  <a:lnTo>
                    <a:pt x="0" y="7540333"/>
                  </a:lnTo>
                  <a:lnTo>
                    <a:pt x="7659992" y="7540333"/>
                  </a:lnTo>
                  <a:lnTo>
                    <a:pt x="7659992" y="4854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484" y="2191384"/>
              <a:ext cx="2310130" cy="1085215"/>
            </a:xfrm>
            <a:custGeom>
              <a:avLst/>
              <a:gdLst/>
              <a:ahLst/>
              <a:cxnLst/>
              <a:rect l="l" t="t" r="r" b="b"/>
              <a:pathLst>
                <a:path w="2310129" h="1085214">
                  <a:moveTo>
                    <a:pt x="166331" y="912253"/>
                  </a:moveTo>
                  <a:lnTo>
                    <a:pt x="165315" y="872261"/>
                  </a:lnTo>
                  <a:lnTo>
                    <a:pt x="161632" y="837628"/>
                  </a:lnTo>
                  <a:lnTo>
                    <a:pt x="154317" y="808761"/>
                  </a:lnTo>
                  <a:lnTo>
                    <a:pt x="150025" y="800646"/>
                  </a:lnTo>
                  <a:lnTo>
                    <a:pt x="142367" y="786117"/>
                  </a:lnTo>
                  <a:lnTo>
                    <a:pt x="131038" y="774319"/>
                  </a:lnTo>
                  <a:lnTo>
                    <a:pt x="119100" y="766902"/>
                  </a:lnTo>
                  <a:lnTo>
                    <a:pt x="119100" y="912253"/>
                  </a:lnTo>
                  <a:lnTo>
                    <a:pt x="118618" y="945959"/>
                  </a:lnTo>
                  <a:lnTo>
                    <a:pt x="112953" y="996607"/>
                  </a:lnTo>
                  <a:lnTo>
                    <a:pt x="82994" y="1024216"/>
                  </a:lnTo>
                  <a:lnTo>
                    <a:pt x="75984" y="1023429"/>
                  </a:lnTo>
                  <a:lnTo>
                    <a:pt x="49390" y="974305"/>
                  </a:lnTo>
                  <a:lnTo>
                    <a:pt x="46875" y="912253"/>
                  </a:lnTo>
                  <a:lnTo>
                    <a:pt x="47421" y="878763"/>
                  </a:lnTo>
                  <a:lnTo>
                    <a:pt x="53327" y="828243"/>
                  </a:lnTo>
                  <a:lnTo>
                    <a:pt x="82994" y="800646"/>
                  </a:lnTo>
                  <a:lnTo>
                    <a:pt x="90043" y="801433"/>
                  </a:lnTo>
                  <a:lnTo>
                    <a:pt x="116763" y="850519"/>
                  </a:lnTo>
                  <a:lnTo>
                    <a:pt x="119100" y="912253"/>
                  </a:lnTo>
                  <a:lnTo>
                    <a:pt x="119100" y="766902"/>
                  </a:lnTo>
                  <a:lnTo>
                    <a:pt x="117106" y="765657"/>
                  </a:lnTo>
                  <a:lnTo>
                    <a:pt x="100965" y="760310"/>
                  </a:lnTo>
                  <a:lnTo>
                    <a:pt x="82994" y="758482"/>
                  </a:lnTo>
                  <a:lnTo>
                    <a:pt x="65214" y="760310"/>
                  </a:lnTo>
                  <a:lnTo>
                    <a:pt x="23609" y="786117"/>
                  </a:lnTo>
                  <a:lnTo>
                    <a:pt x="4521" y="837628"/>
                  </a:lnTo>
                  <a:lnTo>
                    <a:pt x="0" y="912253"/>
                  </a:lnTo>
                  <a:lnTo>
                    <a:pt x="952" y="952449"/>
                  </a:lnTo>
                  <a:lnTo>
                    <a:pt x="11722" y="1016088"/>
                  </a:lnTo>
                  <a:lnTo>
                    <a:pt x="35140" y="1050480"/>
                  </a:lnTo>
                  <a:lnTo>
                    <a:pt x="82994" y="1066025"/>
                  </a:lnTo>
                  <a:lnTo>
                    <a:pt x="100965" y="1064260"/>
                  </a:lnTo>
                  <a:lnTo>
                    <a:pt x="117106" y="1059027"/>
                  </a:lnTo>
                  <a:lnTo>
                    <a:pt x="131038" y="1050480"/>
                  </a:lnTo>
                  <a:lnTo>
                    <a:pt x="142367" y="1038745"/>
                  </a:lnTo>
                  <a:lnTo>
                    <a:pt x="150025" y="1024216"/>
                  </a:lnTo>
                  <a:lnTo>
                    <a:pt x="154317" y="1016088"/>
                  </a:lnTo>
                  <a:lnTo>
                    <a:pt x="161632" y="987196"/>
                  </a:lnTo>
                  <a:lnTo>
                    <a:pt x="165315" y="952449"/>
                  </a:lnTo>
                  <a:lnTo>
                    <a:pt x="166331" y="912253"/>
                  </a:lnTo>
                  <a:close/>
                </a:path>
                <a:path w="2310129" h="1085214">
                  <a:moveTo>
                    <a:pt x="260083" y="758126"/>
                  </a:moveTo>
                  <a:lnTo>
                    <a:pt x="212509" y="758126"/>
                  </a:lnTo>
                  <a:lnTo>
                    <a:pt x="212509" y="1083386"/>
                  </a:lnTo>
                  <a:lnTo>
                    <a:pt x="260083" y="1083386"/>
                  </a:lnTo>
                  <a:lnTo>
                    <a:pt x="260083" y="758126"/>
                  </a:lnTo>
                  <a:close/>
                </a:path>
                <a:path w="2310129" h="1085214">
                  <a:moveTo>
                    <a:pt x="597484" y="1027049"/>
                  </a:moveTo>
                  <a:lnTo>
                    <a:pt x="480110" y="1027049"/>
                  </a:lnTo>
                  <a:lnTo>
                    <a:pt x="480110" y="948016"/>
                  </a:lnTo>
                  <a:lnTo>
                    <a:pt x="581507" y="948016"/>
                  </a:lnTo>
                  <a:lnTo>
                    <a:pt x="581507" y="905675"/>
                  </a:lnTo>
                  <a:lnTo>
                    <a:pt x="377685" y="905675"/>
                  </a:lnTo>
                  <a:lnTo>
                    <a:pt x="377685" y="806894"/>
                  </a:lnTo>
                  <a:lnTo>
                    <a:pt x="533933" y="806894"/>
                  </a:lnTo>
                  <a:lnTo>
                    <a:pt x="533933" y="905167"/>
                  </a:lnTo>
                  <a:lnTo>
                    <a:pt x="581507" y="905167"/>
                  </a:lnTo>
                  <a:lnTo>
                    <a:pt x="581507" y="806894"/>
                  </a:lnTo>
                  <a:lnTo>
                    <a:pt x="581507" y="806310"/>
                  </a:lnTo>
                  <a:lnTo>
                    <a:pt x="581507" y="763282"/>
                  </a:lnTo>
                  <a:lnTo>
                    <a:pt x="330111" y="763282"/>
                  </a:lnTo>
                  <a:lnTo>
                    <a:pt x="330111" y="806894"/>
                  </a:lnTo>
                  <a:lnTo>
                    <a:pt x="330111" y="905675"/>
                  </a:lnTo>
                  <a:lnTo>
                    <a:pt x="330111" y="948016"/>
                  </a:lnTo>
                  <a:lnTo>
                    <a:pt x="432892" y="948016"/>
                  </a:lnTo>
                  <a:lnTo>
                    <a:pt x="432892" y="1027049"/>
                  </a:lnTo>
                  <a:lnTo>
                    <a:pt x="314134" y="1027049"/>
                  </a:lnTo>
                  <a:lnTo>
                    <a:pt x="314134" y="1069213"/>
                  </a:lnTo>
                  <a:lnTo>
                    <a:pt x="597484" y="1069213"/>
                  </a:lnTo>
                  <a:lnTo>
                    <a:pt x="597484" y="1027049"/>
                  </a:lnTo>
                  <a:close/>
                </a:path>
                <a:path w="2310129" h="1085214">
                  <a:moveTo>
                    <a:pt x="818553" y="1017130"/>
                  </a:moveTo>
                  <a:lnTo>
                    <a:pt x="792899" y="1001217"/>
                  </a:lnTo>
                  <a:lnTo>
                    <a:pt x="785736" y="992682"/>
                  </a:lnTo>
                  <a:lnTo>
                    <a:pt x="771677" y="975944"/>
                  </a:lnTo>
                  <a:lnTo>
                    <a:pt x="757224" y="936713"/>
                  </a:lnTo>
                  <a:lnTo>
                    <a:pt x="751890" y="878954"/>
                  </a:lnTo>
                  <a:lnTo>
                    <a:pt x="751890" y="805954"/>
                  </a:lnTo>
                  <a:lnTo>
                    <a:pt x="815784" y="805954"/>
                  </a:lnTo>
                  <a:lnTo>
                    <a:pt x="815784" y="763790"/>
                  </a:lnTo>
                  <a:lnTo>
                    <a:pt x="641464" y="763790"/>
                  </a:lnTo>
                  <a:lnTo>
                    <a:pt x="641464" y="805954"/>
                  </a:lnTo>
                  <a:lnTo>
                    <a:pt x="704316" y="805954"/>
                  </a:lnTo>
                  <a:lnTo>
                    <a:pt x="704316" y="878954"/>
                  </a:lnTo>
                  <a:lnTo>
                    <a:pt x="699033" y="936713"/>
                  </a:lnTo>
                  <a:lnTo>
                    <a:pt x="684695" y="975944"/>
                  </a:lnTo>
                  <a:lnTo>
                    <a:pt x="663587" y="1001217"/>
                  </a:lnTo>
                  <a:lnTo>
                    <a:pt x="637997" y="1017130"/>
                  </a:lnTo>
                  <a:lnTo>
                    <a:pt x="637997" y="1061783"/>
                  </a:lnTo>
                  <a:lnTo>
                    <a:pt x="665772" y="1050480"/>
                  </a:lnTo>
                  <a:lnTo>
                    <a:pt x="690943" y="1034402"/>
                  </a:lnTo>
                  <a:lnTo>
                    <a:pt x="712216" y="1014742"/>
                  </a:lnTo>
                  <a:lnTo>
                    <a:pt x="728281" y="992682"/>
                  </a:lnTo>
                  <a:lnTo>
                    <a:pt x="744334" y="1014742"/>
                  </a:lnTo>
                  <a:lnTo>
                    <a:pt x="765606" y="1034402"/>
                  </a:lnTo>
                  <a:lnTo>
                    <a:pt x="790778" y="1050480"/>
                  </a:lnTo>
                  <a:lnTo>
                    <a:pt x="818553" y="1061783"/>
                  </a:lnTo>
                  <a:lnTo>
                    <a:pt x="818553" y="1017130"/>
                  </a:lnTo>
                  <a:close/>
                </a:path>
                <a:path w="2310129" h="1085214">
                  <a:moveTo>
                    <a:pt x="901547" y="758126"/>
                  </a:moveTo>
                  <a:lnTo>
                    <a:pt x="853973" y="758126"/>
                  </a:lnTo>
                  <a:lnTo>
                    <a:pt x="853973" y="876465"/>
                  </a:lnTo>
                  <a:lnTo>
                    <a:pt x="787996" y="876465"/>
                  </a:lnTo>
                  <a:lnTo>
                    <a:pt x="787996" y="918629"/>
                  </a:lnTo>
                  <a:lnTo>
                    <a:pt x="853973" y="918629"/>
                  </a:lnTo>
                  <a:lnTo>
                    <a:pt x="853973" y="1083386"/>
                  </a:lnTo>
                  <a:lnTo>
                    <a:pt x="901547" y="1083386"/>
                  </a:lnTo>
                  <a:lnTo>
                    <a:pt x="901547" y="758126"/>
                  </a:lnTo>
                  <a:close/>
                </a:path>
                <a:path w="2310129" h="1085214">
                  <a:moveTo>
                    <a:pt x="1191818" y="294525"/>
                  </a:moveTo>
                  <a:lnTo>
                    <a:pt x="1187056" y="258610"/>
                  </a:lnTo>
                  <a:lnTo>
                    <a:pt x="1173124" y="229628"/>
                  </a:lnTo>
                  <a:lnTo>
                    <a:pt x="1150543" y="208267"/>
                  </a:lnTo>
                  <a:lnTo>
                    <a:pt x="1119835" y="195160"/>
                  </a:lnTo>
                  <a:lnTo>
                    <a:pt x="1144447" y="182968"/>
                  </a:lnTo>
                  <a:lnTo>
                    <a:pt x="1163497" y="164109"/>
                  </a:lnTo>
                  <a:lnTo>
                    <a:pt x="1175791" y="138988"/>
                  </a:lnTo>
                  <a:lnTo>
                    <a:pt x="1180160" y="107975"/>
                  </a:lnTo>
                  <a:lnTo>
                    <a:pt x="1171816" y="65011"/>
                  </a:lnTo>
                  <a:lnTo>
                    <a:pt x="1147648" y="30797"/>
                  </a:lnTo>
                  <a:lnTo>
                    <a:pt x="1108938" y="8166"/>
                  </a:lnTo>
                  <a:lnTo>
                    <a:pt x="1056970" y="0"/>
                  </a:lnTo>
                  <a:lnTo>
                    <a:pt x="1005293" y="8166"/>
                  </a:lnTo>
                  <a:lnTo>
                    <a:pt x="966736" y="30797"/>
                  </a:lnTo>
                  <a:lnTo>
                    <a:pt x="942632" y="65011"/>
                  </a:lnTo>
                  <a:lnTo>
                    <a:pt x="934300" y="107975"/>
                  </a:lnTo>
                  <a:lnTo>
                    <a:pt x="934300" y="118618"/>
                  </a:lnTo>
                  <a:lnTo>
                    <a:pt x="1013383" y="118618"/>
                  </a:lnTo>
                  <a:lnTo>
                    <a:pt x="1013383" y="113550"/>
                  </a:lnTo>
                  <a:lnTo>
                    <a:pt x="1016558" y="93484"/>
                  </a:lnTo>
                  <a:lnTo>
                    <a:pt x="1025486" y="78511"/>
                  </a:lnTo>
                  <a:lnTo>
                    <a:pt x="1039253" y="69138"/>
                  </a:lnTo>
                  <a:lnTo>
                    <a:pt x="1056970" y="65900"/>
                  </a:lnTo>
                  <a:lnTo>
                    <a:pt x="1074902" y="69138"/>
                  </a:lnTo>
                  <a:lnTo>
                    <a:pt x="1088656" y="78511"/>
                  </a:lnTo>
                  <a:lnTo>
                    <a:pt x="1097470" y="93484"/>
                  </a:lnTo>
                  <a:lnTo>
                    <a:pt x="1100569" y="113550"/>
                  </a:lnTo>
                  <a:lnTo>
                    <a:pt x="1097089" y="135801"/>
                  </a:lnTo>
                  <a:lnTo>
                    <a:pt x="1087196" y="151625"/>
                  </a:lnTo>
                  <a:lnTo>
                    <a:pt x="1071702" y="161099"/>
                  </a:lnTo>
                  <a:lnTo>
                    <a:pt x="1051394" y="164236"/>
                  </a:lnTo>
                  <a:lnTo>
                    <a:pt x="1015911" y="164236"/>
                  </a:lnTo>
                  <a:lnTo>
                    <a:pt x="1015911" y="228625"/>
                  </a:lnTo>
                  <a:lnTo>
                    <a:pt x="1051394" y="228625"/>
                  </a:lnTo>
                  <a:lnTo>
                    <a:pt x="1076998" y="232371"/>
                  </a:lnTo>
                  <a:lnTo>
                    <a:pt x="1095756" y="243763"/>
                  </a:lnTo>
                  <a:lnTo>
                    <a:pt x="1107287" y="263055"/>
                  </a:lnTo>
                  <a:lnTo>
                    <a:pt x="1111211" y="290461"/>
                  </a:lnTo>
                  <a:lnTo>
                    <a:pt x="1107300" y="315480"/>
                  </a:lnTo>
                  <a:lnTo>
                    <a:pt x="1096264" y="333933"/>
                  </a:lnTo>
                  <a:lnTo>
                    <a:pt x="1079131" y="345363"/>
                  </a:lnTo>
                  <a:lnTo>
                    <a:pt x="1056970" y="349275"/>
                  </a:lnTo>
                  <a:lnTo>
                    <a:pt x="1034884" y="345363"/>
                  </a:lnTo>
                  <a:lnTo>
                    <a:pt x="1017943" y="333933"/>
                  </a:lnTo>
                  <a:lnTo>
                    <a:pt x="1007071" y="315480"/>
                  </a:lnTo>
                  <a:lnTo>
                    <a:pt x="1003236" y="290461"/>
                  </a:lnTo>
                  <a:lnTo>
                    <a:pt x="1003236" y="284886"/>
                  </a:lnTo>
                  <a:lnTo>
                    <a:pt x="922134" y="284886"/>
                  </a:lnTo>
                  <a:lnTo>
                    <a:pt x="922134" y="294525"/>
                  </a:lnTo>
                  <a:lnTo>
                    <a:pt x="932002" y="344385"/>
                  </a:lnTo>
                  <a:lnTo>
                    <a:pt x="959700" y="382409"/>
                  </a:lnTo>
                  <a:lnTo>
                    <a:pt x="1002334" y="406654"/>
                  </a:lnTo>
                  <a:lnTo>
                    <a:pt x="1056970" y="415175"/>
                  </a:lnTo>
                  <a:lnTo>
                    <a:pt x="1112050" y="406654"/>
                  </a:lnTo>
                  <a:lnTo>
                    <a:pt x="1154620" y="382409"/>
                  </a:lnTo>
                  <a:lnTo>
                    <a:pt x="1182077" y="344385"/>
                  </a:lnTo>
                  <a:lnTo>
                    <a:pt x="1191818" y="294525"/>
                  </a:lnTo>
                  <a:close/>
                </a:path>
                <a:path w="2310129" h="1085214">
                  <a:moveTo>
                    <a:pt x="1238948" y="1027049"/>
                  </a:moveTo>
                  <a:lnTo>
                    <a:pt x="1121575" y="1027049"/>
                  </a:lnTo>
                  <a:lnTo>
                    <a:pt x="1121575" y="948016"/>
                  </a:lnTo>
                  <a:lnTo>
                    <a:pt x="1222971" y="948016"/>
                  </a:lnTo>
                  <a:lnTo>
                    <a:pt x="1222971" y="905675"/>
                  </a:lnTo>
                  <a:lnTo>
                    <a:pt x="1019149" y="905675"/>
                  </a:lnTo>
                  <a:lnTo>
                    <a:pt x="1019149" y="806894"/>
                  </a:lnTo>
                  <a:lnTo>
                    <a:pt x="1175397" y="806894"/>
                  </a:lnTo>
                  <a:lnTo>
                    <a:pt x="1175397" y="905167"/>
                  </a:lnTo>
                  <a:lnTo>
                    <a:pt x="1222971" y="905167"/>
                  </a:lnTo>
                  <a:lnTo>
                    <a:pt x="1222971" y="806894"/>
                  </a:lnTo>
                  <a:lnTo>
                    <a:pt x="1222971" y="806310"/>
                  </a:lnTo>
                  <a:lnTo>
                    <a:pt x="1222971" y="763282"/>
                  </a:lnTo>
                  <a:lnTo>
                    <a:pt x="971575" y="763282"/>
                  </a:lnTo>
                  <a:lnTo>
                    <a:pt x="971575" y="806894"/>
                  </a:lnTo>
                  <a:lnTo>
                    <a:pt x="971575" y="905675"/>
                  </a:lnTo>
                  <a:lnTo>
                    <a:pt x="971575" y="948016"/>
                  </a:lnTo>
                  <a:lnTo>
                    <a:pt x="1074356" y="948016"/>
                  </a:lnTo>
                  <a:lnTo>
                    <a:pt x="1074356" y="1027049"/>
                  </a:lnTo>
                  <a:lnTo>
                    <a:pt x="955598" y="1027049"/>
                  </a:lnTo>
                  <a:lnTo>
                    <a:pt x="955598" y="1069213"/>
                  </a:lnTo>
                  <a:lnTo>
                    <a:pt x="1238948" y="1069213"/>
                  </a:lnTo>
                  <a:lnTo>
                    <a:pt x="1238948" y="1027049"/>
                  </a:lnTo>
                  <a:close/>
                </a:path>
                <a:path w="2310129" h="1085214">
                  <a:moveTo>
                    <a:pt x="1569910" y="759891"/>
                  </a:moveTo>
                  <a:lnTo>
                    <a:pt x="1523720" y="759891"/>
                  </a:lnTo>
                  <a:lnTo>
                    <a:pt x="1523720" y="882840"/>
                  </a:lnTo>
                  <a:lnTo>
                    <a:pt x="1493862" y="882840"/>
                  </a:lnTo>
                  <a:lnTo>
                    <a:pt x="1494205" y="877531"/>
                  </a:lnTo>
                  <a:lnTo>
                    <a:pt x="1494205" y="763790"/>
                  </a:lnTo>
                  <a:lnTo>
                    <a:pt x="1373720" y="763790"/>
                  </a:lnTo>
                  <a:lnTo>
                    <a:pt x="1373720" y="805954"/>
                  </a:lnTo>
                  <a:lnTo>
                    <a:pt x="1447685" y="805954"/>
                  </a:lnTo>
                  <a:lnTo>
                    <a:pt x="1447685" y="868680"/>
                  </a:lnTo>
                  <a:lnTo>
                    <a:pt x="1442364" y="924928"/>
                  </a:lnTo>
                  <a:lnTo>
                    <a:pt x="1427022" y="968463"/>
                  </a:lnTo>
                  <a:lnTo>
                    <a:pt x="1402562" y="999566"/>
                  </a:lnTo>
                  <a:lnTo>
                    <a:pt x="1369898" y="1018552"/>
                  </a:lnTo>
                  <a:lnTo>
                    <a:pt x="1369898" y="1065669"/>
                  </a:lnTo>
                  <a:lnTo>
                    <a:pt x="1417434" y="1044943"/>
                  </a:lnTo>
                  <a:lnTo>
                    <a:pt x="1452460" y="1014120"/>
                  </a:lnTo>
                  <a:lnTo>
                    <a:pt x="1476159" y="974001"/>
                  </a:lnTo>
                  <a:lnTo>
                    <a:pt x="1489697" y="925360"/>
                  </a:lnTo>
                  <a:lnTo>
                    <a:pt x="1523720" y="925360"/>
                  </a:lnTo>
                  <a:lnTo>
                    <a:pt x="1523720" y="1079500"/>
                  </a:lnTo>
                  <a:lnTo>
                    <a:pt x="1569910" y="1079500"/>
                  </a:lnTo>
                  <a:lnTo>
                    <a:pt x="1569910" y="925360"/>
                  </a:lnTo>
                  <a:lnTo>
                    <a:pt x="1569910" y="882840"/>
                  </a:lnTo>
                  <a:lnTo>
                    <a:pt x="1569910" y="759891"/>
                  </a:lnTo>
                  <a:close/>
                </a:path>
                <a:path w="2310129" h="1085214">
                  <a:moveTo>
                    <a:pt x="1636572" y="758126"/>
                  </a:moveTo>
                  <a:lnTo>
                    <a:pt x="1590395" y="758126"/>
                  </a:lnTo>
                  <a:lnTo>
                    <a:pt x="1590395" y="1083386"/>
                  </a:lnTo>
                  <a:lnTo>
                    <a:pt x="1636572" y="1083386"/>
                  </a:lnTo>
                  <a:lnTo>
                    <a:pt x="1636572" y="758126"/>
                  </a:lnTo>
                  <a:close/>
                </a:path>
                <a:path w="2310129" h="1085214">
                  <a:moveTo>
                    <a:pt x="1867382" y="1017130"/>
                  </a:moveTo>
                  <a:lnTo>
                    <a:pt x="1834032" y="992682"/>
                  </a:lnTo>
                  <a:lnTo>
                    <a:pt x="1804822" y="936713"/>
                  </a:lnTo>
                  <a:lnTo>
                    <a:pt x="1799323" y="878954"/>
                  </a:lnTo>
                  <a:lnTo>
                    <a:pt x="1799323" y="762025"/>
                  </a:lnTo>
                  <a:lnTo>
                    <a:pt x="1751749" y="762025"/>
                  </a:lnTo>
                  <a:lnTo>
                    <a:pt x="1751749" y="878954"/>
                  </a:lnTo>
                  <a:lnTo>
                    <a:pt x="1746237" y="936713"/>
                  </a:lnTo>
                  <a:lnTo>
                    <a:pt x="1731352" y="975944"/>
                  </a:lnTo>
                  <a:lnTo>
                    <a:pt x="1709559" y="1001217"/>
                  </a:lnTo>
                  <a:lnTo>
                    <a:pt x="1683346" y="1017130"/>
                  </a:lnTo>
                  <a:lnTo>
                    <a:pt x="1683346" y="1061783"/>
                  </a:lnTo>
                  <a:lnTo>
                    <a:pt x="1711540" y="1050683"/>
                  </a:lnTo>
                  <a:lnTo>
                    <a:pt x="1737550" y="1034935"/>
                  </a:lnTo>
                  <a:lnTo>
                    <a:pt x="1759470" y="1015339"/>
                  </a:lnTo>
                  <a:lnTo>
                    <a:pt x="1775358" y="992682"/>
                  </a:lnTo>
                  <a:lnTo>
                    <a:pt x="1791398" y="1015187"/>
                  </a:lnTo>
                  <a:lnTo>
                    <a:pt x="1813293" y="1034808"/>
                  </a:lnTo>
                  <a:lnTo>
                    <a:pt x="1839226" y="1050632"/>
                  </a:lnTo>
                  <a:lnTo>
                    <a:pt x="1867382" y="1061783"/>
                  </a:lnTo>
                  <a:lnTo>
                    <a:pt x="1867382" y="1017130"/>
                  </a:lnTo>
                  <a:close/>
                </a:path>
                <a:path w="2310129" h="1085214">
                  <a:moveTo>
                    <a:pt x="1952802" y="758126"/>
                  </a:moveTo>
                  <a:lnTo>
                    <a:pt x="1905228" y="758126"/>
                  </a:lnTo>
                  <a:lnTo>
                    <a:pt x="1905228" y="1083386"/>
                  </a:lnTo>
                  <a:lnTo>
                    <a:pt x="1952802" y="1083386"/>
                  </a:lnTo>
                  <a:lnTo>
                    <a:pt x="1952802" y="758126"/>
                  </a:lnTo>
                  <a:close/>
                </a:path>
                <a:path w="2310129" h="1085214">
                  <a:moveTo>
                    <a:pt x="2271103" y="1042644"/>
                  </a:moveTo>
                  <a:lnTo>
                    <a:pt x="2075954" y="1042644"/>
                  </a:lnTo>
                  <a:lnTo>
                    <a:pt x="2075954" y="969657"/>
                  </a:lnTo>
                  <a:lnTo>
                    <a:pt x="2028380" y="969657"/>
                  </a:lnTo>
                  <a:lnTo>
                    <a:pt x="2028380" y="1084808"/>
                  </a:lnTo>
                  <a:lnTo>
                    <a:pt x="2271103" y="1084808"/>
                  </a:lnTo>
                  <a:lnTo>
                    <a:pt x="2271103" y="1042644"/>
                  </a:lnTo>
                  <a:close/>
                </a:path>
                <a:path w="2310129" h="1085214">
                  <a:moveTo>
                    <a:pt x="2309647" y="843165"/>
                  </a:moveTo>
                  <a:lnTo>
                    <a:pt x="2265540" y="843165"/>
                  </a:lnTo>
                  <a:lnTo>
                    <a:pt x="2265540" y="758126"/>
                  </a:lnTo>
                  <a:lnTo>
                    <a:pt x="2217978" y="758126"/>
                  </a:lnTo>
                  <a:lnTo>
                    <a:pt x="2217978" y="888873"/>
                  </a:lnTo>
                  <a:lnTo>
                    <a:pt x="2208949" y="893927"/>
                  </a:lnTo>
                  <a:lnTo>
                    <a:pt x="2197620" y="897458"/>
                  </a:lnTo>
                  <a:lnTo>
                    <a:pt x="2183358" y="899528"/>
                  </a:lnTo>
                  <a:lnTo>
                    <a:pt x="2165540" y="900214"/>
                  </a:lnTo>
                  <a:lnTo>
                    <a:pt x="2158593" y="900214"/>
                  </a:lnTo>
                  <a:lnTo>
                    <a:pt x="2160968" y="889571"/>
                  </a:lnTo>
                  <a:lnTo>
                    <a:pt x="2162454" y="878065"/>
                  </a:lnTo>
                  <a:lnTo>
                    <a:pt x="2163229" y="866025"/>
                  </a:lnTo>
                  <a:lnTo>
                    <a:pt x="2163407" y="856272"/>
                  </a:lnTo>
                  <a:lnTo>
                    <a:pt x="2163457" y="803478"/>
                  </a:lnTo>
                  <a:lnTo>
                    <a:pt x="2190889" y="803478"/>
                  </a:lnTo>
                  <a:lnTo>
                    <a:pt x="2190889" y="762025"/>
                  </a:lnTo>
                  <a:lnTo>
                    <a:pt x="2116925" y="762025"/>
                  </a:lnTo>
                  <a:lnTo>
                    <a:pt x="2116925" y="803478"/>
                  </a:lnTo>
                  <a:lnTo>
                    <a:pt x="2116925" y="856272"/>
                  </a:lnTo>
                  <a:lnTo>
                    <a:pt x="2116772" y="867918"/>
                  </a:lnTo>
                  <a:lnTo>
                    <a:pt x="2116239" y="879297"/>
                  </a:lnTo>
                  <a:lnTo>
                    <a:pt x="2115172" y="890155"/>
                  </a:lnTo>
                  <a:lnTo>
                    <a:pt x="2113457" y="900214"/>
                  </a:lnTo>
                  <a:lnTo>
                    <a:pt x="2080818" y="900214"/>
                  </a:lnTo>
                  <a:lnTo>
                    <a:pt x="2080818" y="803478"/>
                  </a:lnTo>
                  <a:lnTo>
                    <a:pt x="2116925" y="803478"/>
                  </a:lnTo>
                  <a:lnTo>
                    <a:pt x="2116925" y="762025"/>
                  </a:lnTo>
                  <a:lnTo>
                    <a:pt x="2007552" y="762025"/>
                  </a:lnTo>
                  <a:lnTo>
                    <a:pt x="2007552" y="803478"/>
                  </a:lnTo>
                  <a:lnTo>
                    <a:pt x="2034628" y="803478"/>
                  </a:lnTo>
                  <a:lnTo>
                    <a:pt x="2034628" y="900214"/>
                  </a:lnTo>
                  <a:lnTo>
                    <a:pt x="2004072" y="900214"/>
                  </a:lnTo>
                  <a:lnTo>
                    <a:pt x="2004072" y="941666"/>
                  </a:lnTo>
                  <a:lnTo>
                    <a:pt x="2152688" y="941666"/>
                  </a:lnTo>
                  <a:lnTo>
                    <a:pt x="2176272" y="940803"/>
                  </a:lnTo>
                  <a:lnTo>
                    <a:pt x="2194445" y="938212"/>
                  </a:lnTo>
                  <a:lnTo>
                    <a:pt x="2208060" y="933894"/>
                  </a:lnTo>
                  <a:lnTo>
                    <a:pt x="2217978" y="927849"/>
                  </a:lnTo>
                  <a:lnTo>
                    <a:pt x="2217978" y="986307"/>
                  </a:lnTo>
                  <a:lnTo>
                    <a:pt x="2265540" y="986307"/>
                  </a:lnTo>
                  <a:lnTo>
                    <a:pt x="2265540" y="927849"/>
                  </a:lnTo>
                  <a:lnTo>
                    <a:pt x="2265540" y="885329"/>
                  </a:lnTo>
                  <a:lnTo>
                    <a:pt x="2309647" y="885329"/>
                  </a:lnTo>
                  <a:lnTo>
                    <a:pt x="2309647" y="843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46" y="5557569"/>
              <a:ext cx="149694" cy="1496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41940" y="5459780"/>
              <a:ext cx="3492500" cy="345440"/>
            </a:xfrm>
            <a:custGeom>
              <a:avLst/>
              <a:gdLst/>
              <a:ahLst/>
              <a:cxnLst/>
              <a:rect l="l" t="t" r="r" b="b"/>
              <a:pathLst>
                <a:path w="3492500" h="345439">
                  <a:moveTo>
                    <a:pt x="171932" y="166649"/>
                  </a:moveTo>
                  <a:lnTo>
                    <a:pt x="163525" y="136855"/>
                  </a:lnTo>
                  <a:lnTo>
                    <a:pt x="146164" y="115049"/>
                  </a:lnTo>
                  <a:lnTo>
                    <a:pt x="120599" y="101650"/>
                  </a:lnTo>
                  <a:lnTo>
                    <a:pt x="87553" y="97091"/>
                  </a:lnTo>
                  <a:lnTo>
                    <a:pt x="49149" y="103974"/>
                  </a:lnTo>
                  <a:lnTo>
                    <a:pt x="21805" y="124053"/>
                  </a:lnTo>
                  <a:lnTo>
                    <a:pt x="5435" y="156527"/>
                  </a:lnTo>
                  <a:lnTo>
                    <a:pt x="0" y="200533"/>
                  </a:lnTo>
                  <a:lnTo>
                    <a:pt x="5435" y="244551"/>
                  </a:lnTo>
                  <a:lnTo>
                    <a:pt x="21805" y="277012"/>
                  </a:lnTo>
                  <a:lnTo>
                    <a:pt x="49149" y="297103"/>
                  </a:lnTo>
                  <a:lnTo>
                    <a:pt x="87553" y="303987"/>
                  </a:lnTo>
                  <a:lnTo>
                    <a:pt x="120599" y="299415"/>
                  </a:lnTo>
                  <a:lnTo>
                    <a:pt x="146164" y="286016"/>
                  </a:lnTo>
                  <a:lnTo>
                    <a:pt x="163525" y="264210"/>
                  </a:lnTo>
                  <a:lnTo>
                    <a:pt x="171932" y="234429"/>
                  </a:lnTo>
                  <a:lnTo>
                    <a:pt x="132397" y="234429"/>
                  </a:lnTo>
                  <a:lnTo>
                    <a:pt x="128066" y="250113"/>
                  </a:lnTo>
                  <a:lnTo>
                    <a:pt x="118986" y="261886"/>
                  </a:lnTo>
                  <a:lnTo>
                    <a:pt x="105384" y="269278"/>
                  </a:lnTo>
                  <a:lnTo>
                    <a:pt x="87553" y="271856"/>
                  </a:lnTo>
                  <a:lnTo>
                    <a:pt x="64655" y="266865"/>
                  </a:lnTo>
                  <a:lnTo>
                    <a:pt x="49733" y="252615"/>
                  </a:lnTo>
                  <a:lnTo>
                    <a:pt x="41630" y="230149"/>
                  </a:lnTo>
                  <a:lnTo>
                    <a:pt x="39192" y="200533"/>
                  </a:lnTo>
                  <a:lnTo>
                    <a:pt x="41630" y="170929"/>
                  </a:lnTo>
                  <a:lnTo>
                    <a:pt x="49733" y="148463"/>
                  </a:lnTo>
                  <a:lnTo>
                    <a:pt x="64655" y="134213"/>
                  </a:lnTo>
                  <a:lnTo>
                    <a:pt x="87553" y="129222"/>
                  </a:lnTo>
                  <a:lnTo>
                    <a:pt x="105384" y="131787"/>
                  </a:lnTo>
                  <a:lnTo>
                    <a:pt x="118986" y="139192"/>
                  </a:lnTo>
                  <a:lnTo>
                    <a:pt x="128066" y="150964"/>
                  </a:lnTo>
                  <a:lnTo>
                    <a:pt x="132397" y="166649"/>
                  </a:lnTo>
                  <a:lnTo>
                    <a:pt x="171932" y="166649"/>
                  </a:lnTo>
                  <a:close/>
                </a:path>
                <a:path w="3492500" h="345439">
                  <a:moveTo>
                    <a:pt x="344817" y="244309"/>
                  </a:moveTo>
                  <a:lnTo>
                    <a:pt x="329768" y="204203"/>
                  </a:lnTo>
                  <a:lnTo>
                    <a:pt x="282676" y="183946"/>
                  </a:lnTo>
                  <a:lnTo>
                    <a:pt x="258699" y="179057"/>
                  </a:lnTo>
                  <a:lnTo>
                    <a:pt x="241731" y="174282"/>
                  </a:lnTo>
                  <a:lnTo>
                    <a:pt x="231648" y="166916"/>
                  </a:lnTo>
                  <a:lnTo>
                    <a:pt x="228307" y="154292"/>
                  </a:lnTo>
                  <a:lnTo>
                    <a:pt x="230555" y="144246"/>
                  </a:lnTo>
                  <a:lnTo>
                    <a:pt x="237223" y="135928"/>
                  </a:lnTo>
                  <a:lnTo>
                    <a:pt x="248272" y="130263"/>
                  </a:lnTo>
                  <a:lnTo>
                    <a:pt x="263613" y="128155"/>
                  </a:lnTo>
                  <a:lnTo>
                    <a:pt x="278752" y="130263"/>
                  </a:lnTo>
                  <a:lnTo>
                    <a:pt x="289699" y="135978"/>
                  </a:lnTo>
                  <a:lnTo>
                    <a:pt x="296329" y="144399"/>
                  </a:lnTo>
                  <a:lnTo>
                    <a:pt x="298564" y="154635"/>
                  </a:lnTo>
                  <a:lnTo>
                    <a:pt x="298564" y="159588"/>
                  </a:lnTo>
                  <a:lnTo>
                    <a:pt x="337400" y="159588"/>
                  </a:lnTo>
                  <a:lnTo>
                    <a:pt x="337400" y="154990"/>
                  </a:lnTo>
                  <a:lnTo>
                    <a:pt x="332384" y="131356"/>
                  </a:lnTo>
                  <a:lnTo>
                    <a:pt x="317855" y="113068"/>
                  </a:lnTo>
                  <a:lnTo>
                    <a:pt x="294652" y="101269"/>
                  </a:lnTo>
                  <a:lnTo>
                    <a:pt x="263613" y="97091"/>
                  </a:lnTo>
                  <a:lnTo>
                    <a:pt x="232422" y="101371"/>
                  </a:lnTo>
                  <a:lnTo>
                    <a:pt x="209245" y="113334"/>
                  </a:lnTo>
                  <a:lnTo>
                    <a:pt x="194805" y="131648"/>
                  </a:lnTo>
                  <a:lnTo>
                    <a:pt x="189826" y="154990"/>
                  </a:lnTo>
                  <a:lnTo>
                    <a:pt x="193522" y="176796"/>
                  </a:lnTo>
                  <a:lnTo>
                    <a:pt x="204876" y="193294"/>
                  </a:lnTo>
                  <a:lnTo>
                    <a:pt x="224231" y="205041"/>
                  </a:lnTo>
                  <a:lnTo>
                    <a:pt x="251968" y="212547"/>
                  </a:lnTo>
                  <a:lnTo>
                    <a:pt x="275450" y="217576"/>
                  </a:lnTo>
                  <a:lnTo>
                    <a:pt x="292341" y="223139"/>
                  </a:lnTo>
                  <a:lnTo>
                    <a:pt x="302552" y="231609"/>
                  </a:lnTo>
                  <a:lnTo>
                    <a:pt x="305981" y="245376"/>
                  </a:lnTo>
                  <a:lnTo>
                    <a:pt x="303136" y="256679"/>
                  </a:lnTo>
                  <a:lnTo>
                    <a:pt x="295122" y="265366"/>
                  </a:lnTo>
                  <a:lnTo>
                    <a:pt x="282752" y="270941"/>
                  </a:lnTo>
                  <a:lnTo>
                    <a:pt x="266788" y="272910"/>
                  </a:lnTo>
                  <a:lnTo>
                    <a:pt x="250634" y="270979"/>
                  </a:lnTo>
                  <a:lnTo>
                    <a:pt x="238150" y="265366"/>
                  </a:lnTo>
                  <a:lnTo>
                    <a:pt x="230098" y="256374"/>
                  </a:lnTo>
                  <a:lnTo>
                    <a:pt x="227253" y="244309"/>
                  </a:lnTo>
                  <a:lnTo>
                    <a:pt x="227253" y="238671"/>
                  </a:lnTo>
                  <a:lnTo>
                    <a:pt x="188417" y="238671"/>
                  </a:lnTo>
                  <a:lnTo>
                    <a:pt x="188417" y="244309"/>
                  </a:lnTo>
                  <a:lnTo>
                    <a:pt x="194005" y="268236"/>
                  </a:lnTo>
                  <a:lnTo>
                    <a:pt x="209867" y="287121"/>
                  </a:lnTo>
                  <a:lnTo>
                    <a:pt x="234581" y="299529"/>
                  </a:lnTo>
                  <a:lnTo>
                    <a:pt x="266788" y="303987"/>
                  </a:lnTo>
                  <a:lnTo>
                    <a:pt x="299097" y="299427"/>
                  </a:lnTo>
                  <a:lnTo>
                    <a:pt x="323684" y="286854"/>
                  </a:lnTo>
                  <a:lnTo>
                    <a:pt x="339331" y="267931"/>
                  </a:lnTo>
                  <a:lnTo>
                    <a:pt x="344817" y="244309"/>
                  </a:lnTo>
                  <a:close/>
                </a:path>
                <a:path w="3492500" h="345439">
                  <a:moveTo>
                    <a:pt x="518401" y="244309"/>
                  </a:moveTo>
                  <a:lnTo>
                    <a:pt x="503351" y="204203"/>
                  </a:lnTo>
                  <a:lnTo>
                    <a:pt x="456260" y="183946"/>
                  </a:lnTo>
                  <a:lnTo>
                    <a:pt x="432282" y="179057"/>
                  </a:lnTo>
                  <a:lnTo>
                    <a:pt x="415315" y="174282"/>
                  </a:lnTo>
                  <a:lnTo>
                    <a:pt x="405231" y="166916"/>
                  </a:lnTo>
                  <a:lnTo>
                    <a:pt x="401891" y="154292"/>
                  </a:lnTo>
                  <a:lnTo>
                    <a:pt x="404139" y="144246"/>
                  </a:lnTo>
                  <a:lnTo>
                    <a:pt x="410806" y="135928"/>
                  </a:lnTo>
                  <a:lnTo>
                    <a:pt x="421855" y="130263"/>
                  </a:lnTo>
                  <a:lnTo>
                    <a:pt x="437197" y="128155"/>
                  </a:lnTo>
                  <a:lnTo>
                    <a:pt x="452348" y="130263"/>
                  </a:lnTo>
                  <a:lnTo>
                    <a:pt x="463283" y="135978"/>
                  </a:lnTo>
                  <a:lnTo>
                    <a:pt x="469925" y="144399"/>
                  </a:lnTo>
                  <a:lnTo>
                    <a:pt x="472147" y="154635"/>
                  </a:lnTo>
                  <a:lnTo>
                    <a:pt x="472147" y="159588"/>
                  </a:lnTo>
                  <a:lnTo>
                    <a:pt x="510984" y="159588"/>
                  </a:lnTo>
                  <a:lnTo>
                    <a:pt x="510984" y="154990"/>
                  </a:lnTo>
                  <a:lnTo>
                    <a:pt x="505968" y="131356"/>
                  </a:lnTo>
                  <a:lnTo>
                    <a:pt x="491439" y="113068"/>
                  </a:lnTo>
                  <a:lnTo>
                    <a:pt x="468236" y="101269"/>
                  </a:lnTo>
                  <a:lnTo>
                    <a:pt x="437197" y="97091"/>
                  </a:lnTo>
                  <a:lnTo>
                    <a:pt x="406006" y="101371"/>
                  </a:lnTo>
                  <a:lnTo>
                    <a:pt x="382828" y="113334"/>
                  </a:lnTo>
                  <a:lnTo>
                    <a:pt x="368388" y="131648"/>
                  </a:lnTo>
                  <a:lnTo>
                    <a:pt x="363410" y="154990"/>
                  </a:lnTo>
                  <a:lnTo>
                    <a:pt x="367118" y="176796"/>
                  </a:lnTo>
                  <a:lnTo>
                    <a:pt x="378460" y="193294"/>
                  </a:lnTo>
                  <a:lnTo>
                    <a:pt x="397814" y="205041"/>
                  </a:lnTo>
                  <a:lnTo>
                    <a:pt x="425551" y="212547"/>
                  </a:lnTo>
                  <a:lnTo>
                    <a:pt x="449033" y="217576"/>
                  </a:lnTo>
                  <a:lnTo>
                    <a:pt x="465924" y="223139"/>
                  </a:lnTo>
                  <a:lnTo>
                    <a:pt x="476148" y="231609"/>
                  </a:lnTo>
                  <a:lnTo>
                    <a:pt x="479564" y="245376"/>
                  </a:lnTo>
                  <a:lnTo>
                    <a:pt x="476719" y="256679"/>
                  </a:lnTo>
                  <a:lnTo>
                    <a:pt x="468706" y="265366"/>
                  </a:lnTo>
                  <a:lnTo>
                    <a:pt x="456336" y="270941"/>
                  </a:lnTo>
                  <a:lnTo>
                    <a:pt x="440385" y="272910"/>
                  </a:lnTo>
                  <a:lnTo>
                    <a:pt x="424218" y="270979"/>
                  </a:lnTo>
                  <a:lnTo>
                    <a:pt x="411734" y="265366"/>
                  </a:lnTo>
                  <a:lnTo>
                    <a:pt x="403694" y="256374"/>
                  </a:lnTo>
                  <a:lnTo>
                    <a:pt x="400837" y="244309"/>
                  </a:lnTo>
                  <a:lnTo>
                    <a:pt x="400837" y="238671"/>
                  </a:lnTo>
                  <a:lnTo>
                    <a:pt x="362000" y="238671"/>
                  </a:lnTo>
                  <a:lnTo>
                    <a:pt x="362000" y="244309"/>
                  </a:lnTo>
                  <a:lnTo>
                    <a:pt x="367588" y="268236"/>
                  </a:lnTo>
                  <a:lnTo>
                    <a:pt x="383451" y="287121"/>
                  </a:lnTo>
                  <a:lnTo>
                    <a:pt x="408178" y="299529"/>
                  </a:lnTo>
                  <a:lnTo>
                    <a:pt x="440385" y="303987"/>
                  </a:lnTo>
                  <a:lnTo>
                    <a:pt x="472681" y="299427"/>
                  </a:lnTo>
                  <a:lnTo>
                    <a:pt x="497268" y="286854"/>
                  </a:lnTo>
                  <a:lnTo>
                    <a:pt x="512914" y="267931"/>
                  </a:lnTo>
                  <a:lnTo>
                    <a:pt x="518401" y="244309"/>
                  </a:lnTo>
                  <a:close/>
                </a:path>
                <a:path w="3492500" h="345439">
                  <a:moveTo>
                    <a:pt x="817803" y="142278"/>
                  </a:moveTo>
                  <a:lnTo>
                    <a:pt x="777265" y="122161"/>
                  </a:lnTo>
                  <a:lnTo>
                    <a:pt x="753503" y="88912"/>
                  </a:lnTo>
                  <a:lnTo>
                    <a:pt x="748245" y="53314"/>
                  </a:lnTo>
                  <a:lnTo>
                    <a:pt x="748245" y="37426"/>
                  </a:lnTo>
                  <a:lnTo>
                    <a:pt x="811796" y="37426"/>
                  </a:lnTo>
                  <a:lnTo>
                    <a:pt x="811796" y="4241"/>
                  </a:lnTo>
                  <a:lnTo>
                    <a:pt x="646569" y="4241"/>
                  </a:lnTo>
                  <a:lnTo>
                    <a:pt x="646569" y="37426"/>
                  </a:lnTo>
                  <a:lnTo>
                    <a:pt x="710120" y="37426"/>
                  </a:lnTo>
                  <a:lnTo>
                    <a:pt x="710120" y="53314"/>
                  </a:lnTo>
                  <a:lnTo>
                    <a:pt x="705015" y="89814"/>
                  </a:lnTo>
                  <a:lnTo>
                    <a:pt x="690740" y="117043"/>
                  </a:lnTo>
                  <a:lnTo>
                    <a:pt x="668858" y="135534"/>
                  </a:lnTo>
                  <a:lnTo>
                    <a:pt x="640918" y="145808"/>
                  </a:lnTo>
                  <a:lnTo>
                    <a:pt x="640918" y="180416"/>
                  </a:lnTo>
                  <a:lnTo>
                    <a:pt x="668870" y="172351"/>
                  </a:lnTo>
                  <a:lnTo>
                    <a:pt x="693737" y="159092"/>
                  </a:lnTo>
                  <a:lnTo>
                    <a:pt x="714451" y="141935"/>
                  </a:lnTo>
                  <a:lnTo>
                    <a:pt x="729881" y="122161"/>
                  </a:lnTo>
                  <a:lnTo>
                    <a:pt x="745210" y="141122"/>
                  </a:lnTo>
                  <a:lnTo>
                    <a:pt x="765632" y="156845"/>
                  </a:lnTo>
                  <a:lnTo>
                    <a:pt x="790155" y="168732"/>
                  </a:lnTo>
                  <a:lnTo>
                    <a:pt x="817803" y="176174"/>
                  </a:lnTo>
                  <a:lnTo>
                    <a:pt x="817803" y="142278"/>
                  </a:lnTo>
                  <a:close/>
                </a:path>
                <a:path w="3492500" h="345439">
                  <a:moveTo>
                    <a:pt x="905357" y="206184"/>
                  </a:moveTo>
                  <a:lnTo>
                    <a:pt x="662101" y="206184"/>
                  </a:lnTo>
                  <a:lnTo>
                    <a:pt x="662101" y="239725"/>
                  </a:lnTo>
                  <a:lnTo>
                    <a:pt x="866876" y="239725"/>
                  </a:lnTo>
                  <a:lnTo>
                    <a:pt x="866876" y="325869"/>
                  </a:lnTo>
                  <a:lnTo>
                    <a:pt x="905357" y="325869"/>
                  </a:lnTo>
                  <a:lnTo>
                    <a:pt x="905357" y="206184"/>
                  </a:lnTo>
                  <a:close/>
                </a:path>
                <a:path w="3492500" h="345439">
                  <a:moveTo>
                    <a:pt x="905357" y="355"/>
                  </a:moveTo>
                  <a:lnTo>
                    <a:pt x="866876" y="355"/>
                  </a:lnTo>
                  <a:lnTo>
                    <a:pt x="866876" y="69913"/>
                  </a:lnTo>
                  <a:lnTo>
                    <a:pt x="800849" y="69913"/>
                  </a:lnTo>
                  <a:lnTo>
                    <a:pt x="800849" y="103098"/>
                  </a:lnTo>
                  <a:lnTo>
                    <a:pt x="866876" y="103098"/>
                  </a:lnTo>
                  <a:lnTo>
                    <a:pt x="866876" y="185356"/>
                  </a:lnTo>
                  <a:lnTo>
                    <a:pt x="905357" y="185356"/>
                  </a:lnTo>
                  <a:lnTo>
                    <a:pt x="905357" y="355"/>
                  </a:lnTo>
                  <a:close/>
                </a:path>
                <a:path w="3492500" h="345439">
                  <a:moveTo>
                    <a:pt x="1237107" y="269024"/>
                  </a:moveTo>
                  <a:lnTo>
                    <a:pt x="1211338" y="225958"/>
                  </a:lnTo>
                  <a:lnTo>
                    <a:pt x="1198981" y="220675"/>
                  </a:lnTo>
                  <a:lnTo>
                    <a:pt x="1198981" y="261962"/>
                  </a:lnTo>
                  <a:lnTo>
                    <a:pt x="1198981" y="276085"/>
                  </a:lnTo>
                  <a:lnTo>
                    <a:pt x="1157058" y="295021"/>
                  </a:lnTo>
                  <a:lnTo>
                    <a:pt x="1107897" y="297624"/>
                  </a:lnTo>
                  <a:lnTo>
                    <a:pt x="1081024" y="297002"/>
                  </a:lnTo>
                  <a:lnTo>
                    <a:pt x="1040917" y="291515"/>
                  </a:lnTo>
                  <a:lnTo>
                    <a:pt x="1016800" y="276085"/>
                  </a:lnTo>
                  <a:lnTo>
                    <a:pt x="1016800" y="261962"/>
                  </a:lnTo>
                  <a:lnTo>
                    <a:pt x="1058684" y="243039"/>
                  </a:lnTo>
                  <a:lnTo>
                    <a:pt x="1107897" y="240436"/>
                  </a:lnTo>
                  <a:lnTo>
                    <a:pt x="1134757" y="241058"/>
                  </a:lnTo>
                  <a:lnTo>
                    <a:pt x="1174711" y="246545"/>
                  </a:lnTo>
                  <a:lnTo>
                    <a:pt x="1198981" y="261962"/>
                  </a:lnTo>
                  <a:lnTo>
                    <a:pt x="1198981" y="220675"/>
                  </a:lnTo>
                  <a:lnTo>
                    <a:pt x="1192237" y="217779"/>
                  </a:lnTo>
                  <a:lnTo>
                    <a:pt x="1168488" y="212191"/>
                  </a:lnTo>
                  <a:lnTo>
                    <a:pt x="1140294" y="208978"/>
                  </a:lnTo>
                  <a:lnTo>
                    <a:pt x="1107897" y="207949"/>
                  </a:lnTo>
                  <a:lnTo>
                    <a:pt x="1075588" y="208978"/>
                  </a:lnTo>
                  <a:lnTo>
                    <a:pt x="1023289" y="217779"/>
                  </a:lnTo>
                  <a:lnTo>
                    <a:pt x="984986" y="243789"/>
                  </a:lnTo>
                  <a:lnTo>
                    <a:pt x="978319" y="269024"/>
                  </a:lnTo>
                  <a:lnTo>
                    <a:pt x="980008" y="282714"/>
                  </a:lnTo>
                  <a:lnTo>
                    <a:pt x="1023289" y="320217"/>
                  </a:lnTo>
                  <a:lnTo>
                    <a:pt x="1075588" y="328790"/>
                  </a:lnTo>
                  <a:lnTo>
                    <a:pt x="1107897" y="329755"/>
                  </a:lnTo>
                  <a:lnTo>
                    <a:pt x="1140294" y="328790"/>
                  </a:lnTo>
                  <a:lnTo>
                    <a:pt x="1192237" y="320217"/>
                  </a:lnTo>
                  <a:lnTo>
                    <a:pt x="1227658" y="297624"/>
                  </a:lnTo>
                  <a:lnTo>
                    <a:pt x="1235417" y="282714"/>
                  </a:lnTo>
                  <a:lnTo>
                    <a:pt x="1237107" y="269024"/>
                  </a:lnTo>
                  <a:close/>
                </a:path>
                <a:path w="3492500" h="345439">
                  <a:moveTo>
                    <a:pt x="1251585" y="149339"/>
                  </a:moveTo>
                  <a:lnTo>
                    <a:pt x="1184503" y="149339"/>
                  </a:lnTo>
                  <a:lnTo>
                    <a:pt x="1184503" y="120396"/>
                  </a:lnTo>
                  <a:lnTo>
                    <a:pt x="1184503" y="114033"/>
                  </a:lnTo>
                  <a:lnTo>
                    <a:pt x="1225638" y="92354"/>
                  </a:lnTo>
                  <a:lnTo>
                    <a:pt x="1227759" y="89319"/>
                  </a:lnTo>
                  <a:lnTo>
                    <a:pt x="1231950" y="83362"/>
                  </a:lnTo>
                  <a:lnTo>
                    <a:pt x="1235798" y="72859"/>
                  </a:lnTo>
                  <a:lnTo>
                    <a:pt x="1237107" y="60731"/>
                  </a:lnTo>
                  <a:lnTo>
                    <a:pt x="1235798" y="48793"/>
                  </a:lnTo>
                  <a:lnTo>
                    <a:pt x="1198981" y="12255"/>
                  </a:lnTo>
                  <a:lnTo>
                    <a:pt x="1198981" y="54368"/>
                  </a:lnTo>
                  <a:lnTo>
                    <a:pt x="1198981" y="67081"/>
                  </a:lnTo>
                  <a:lnTo>
                    <a:pt x="1158240" y="86372"/>
                  </a:lnTo>
                  <a:lnTo>
                    <a:pt x="1146721" y="87503"/>
                  </a:lnTo>
                  <a:lnTo>
                    <a:pt x="1146721" y="120396"/>
                  </a:lnTo>
                  <a:lnTo>
                    <a:pt x="1146721" y="149339"/>
                  </a:lnTo>
                  <a:lnTo>
                    <a:pt x="1069759" y="149339"/>
                  </a:lnTo>
                  <a:lnTo>
                    <a:pt x="1069759" y="120396"/>
                  </a:lnTo>
                  <a:lnTo>
                    <a:pt x="1078890" y="121056"/>
                  </a:lnTo>
                  <a:lnTo>
                    <a:pt x="1088301" y="121500"/>
                  </a:lnTo>
                  <a:lnTo>
                    <a:pt x="1097965" y="121729"/>
                  </a:lnTo>
                  <a:lnTo>
                    <a:pt x="1107897" y="121805"/>
                  </a:lnTo>
                  <a:lnTo>
                    <a:pt x="1118082" y="121729"/>
                  </a:lnTo>
                  <a:lnTo>
                    <a:pt x="1127975" y="121500"/>
                  </a:lnTo>
                  <a:lnTo>
                    <a:pt x="1137526" y="121056"/>
                  </a:lnTo>
                  <a:lnTo>
                    <a:pt x="1146721" y="120396"/>
                  </a:lnTo>
                  <a:lnTo>
                    <a:pt x="1146721" y="87503"/>
                  </a:lnTo>
                  <a:lnTo>
                    <a:pt x="1135138" y="88620"/>
                  </a:lnTo>
                  <a:lnTo>
                    <a:pt x="1107897" y="89319"/>
                  </a:lnTo>
                  <a:lnTo>
                    <a:pt x="1057363" y="86372"/>
                  </a:lnTo>
                  <a:lnTo>
                    <a:pt x="1019975" y="72377"/>
                  </a:lnTo>
                  <a:lnTo>
                    <a:pt x="1016800" y="67081"/>
                  </a:lnTo>
                  <a:lnTo>
                    <a:pt x="1016800" y="54368"/>
                  </a:lnTo>
                  <a:lnTo>
                    <a:pt x="1057363" y="35445"/>
                  </a:lnTo>
                  <a:lnTo>
                    <a:pt x="1107897" y="32486"/>
                  </a:lnTo>
                  <a:lnTo>
                    <a:pt x="1135138" y="33185"/>
                  </a:lnTo>
                  <a:lnTo>
                    <a:pt x="1176655" y="39484"/>
                  </a:lnTo>
                  <a:lnTo>
                    <a:pt x="1198981" y="54368"/>
                  </a:lnTo>
                  <a:lnTo>
                    <a:pt x="1198981" y="12255"/>
                  </a:lnTo>
                  <a:lnTo>
                    <a:pt x="1197203" y="11328"/>
                  </a:lnTo>
                  <a:lnTo>
                    <a:pt x="1171841" y="4686"/>
                  </a:lnTo>
                  <a:lnTo>
                    <a:pt x="1141768" y="1079"/>
                  </a:lnTo>
                  <a:lnTo>
                    <a:pt x="1107897" y="0"/>
                  </a:lnTo>
                  <a:lnTo>
                    <a:pt x="1073861" y="1079"/>
                  </a:lnTo>
                  <a:lnTo>
                    <a:pt x="1018374" y="11328"/>
                  </a:lnTo>
                  <a:lnTo>
                    <a:pt x="983488" y="38354"/>
                  </a:lnTo>
                  <a:lnTo>
                    <a:pt x="978319" y="60731"/>
                  </a:lnTo>
                  <a:lnTo>
                    <a:pt x="979627" y="72859"/>
                  </a:lnTo>
                  <a:lnTo>
                    <a:pt x="1005433" y="104355"/>
                  </a:lnTo>
                  <a:lnTo>
                    <a:pt x="1031989" y="114388"/>
                  </a:lnTo>
                  <a:lnTo>
                    <a:pt x="1031989" y="149339"/>
                  </a:lnTo>
                  <a:lnTo>
                    <a:pt x="963142" y="149339"/>
                  </a:lnTo>
                  <a:lnTo>
                    <a:pt x="963142" y="182181"/>
                  </a:lnTo>
                  <a:lnTo>
                    <a:pt x="1251585" y="182181"/>
                  </a:lnTo>
                  <a:lnTo>
                    <a:pt x="1251585" y="149339"/>
                  </a:lnTo>
                  <a:close/>
                </a:path>
                <a:path w="3492500" h="345439">
                  <a:moveTo>
                    <a:pt x="1341145" y="252793"/>
                  </a:moveTo>
                  <a:lnTo>
                    <a:pt x="1297711" y="252793"/>
                  </a:lnTo>
                  <a:lnTo>
                    <a:pt x="1297711" y="299389"/>
                  </a:lnTo>
                  <a:lnTo>
                    <a:pt x="1319250" y="299389"/>
                  </a:lnTo>
                  <a:lnTo>
                    <a:pt x="1317853" y="310527"/>
                  </a:lnTo>
                  <a:lnTo>
                    <a:pt x="1313599" y="318541"/>
                  </a:lnTo>
                  <a:lnTo>
                    <a:pt x="1306449" y="323519"/>
                  </a:lnTo>
                  <a:lnTo>
                    <a:pt x="1296301" y="325513"/>
                  </a:lnTo>
                  <a:lnTo>
                    <a:pt x="1296301" y="344932"/>
                  </a:lnTo>
                  <a:lnTo>
                    <a:pt x="1315377" y="341058"/>
                  </a:lnTo>
                  <a:lnTo>
                    <a:pt x="1329448" y="332663"/>
                  </a:lnTo>
                  <a:lnTo>
                    <a:pt x="1338160" y="319913"/>
                  </a:lnTo>
                  <a:lnTo>
                    <a:pt x="1341145" y="302920"/>
                  </a:lnTo>
                  <a:lnTo>
                    <a:pt x="1341145" y="252793"/>
                  </a:lnTo>
                  <a:close/>
                </a:path>
                <a:path w="3492500" h="345439">
                  <a:moveTo>
                    <a:pt x="1747418" y="4241"/>
                  </a:moveTo>
                  <a:lnTo>
                    <a:pt x="1494269" y="4241"/>
                  </a:lnTo>
                  <a:lnTo>
                    <a:pt x="1494269" y="37782"/>
                  </a:lnTo>
                  <a:lnTo>
                    <a:pt x="1708924" y="37782"/>
                  </a:lnTo>
                  <a:lnTo>
                    <a:pt x="1708924" y="80149"/>
                  </a:lnTo>
                  <a:lnTo>
                    <a:pt x="1708569" y="101142"/>
                  </a:lnTo>
                  <a:lnTo>
                    <a:pt x="1707388" y="122605"/>
                  </a:lnTo>
                  <a:lnTo>
                    <a:pt x="1705203" y="143395"/>
                  </a:lnTo>
                  <a:lnTo>
                    <a:pt x="1701863" y="162407"/>
                  </a:lnTo>
                  <a:lnTo>
                    <a:pt x="1740001" y="162407"/>
                  </a:lnTo>
                  <a:lnTo>
                    <a:pt x="1743240" y="143484"/>
                  </a:lnTo>
                  <a:lnTo>
                    <a:pt x="1745564" y="122199"/>
                  </a:lnTo>
                  <a:lnTo>
                    <a:pt x="1746948" y="99402"/>
                  </a:lnTo>
                  <a:lnTo>
                    <a:pt x="1747329" y="80149"/>
                  </a:lnTo>
                  <a:lnTo>
                    <a:pt x="1747418" y="4241"/>
                  </a:lnTo>
                  <a:close/>
                </a:path>
                <a:path w="3492500" h="345439">
                  <a:moveTo>
                    <a:pt x="1764004" y="190296"/>
                  </a:moveTo>
                  <a:lnTo>
                    <a:pt x="1479804" y="190296"/>
                  </a:lnTo>
                  <a:lnTo>
                    <a:pt x="1479804" y="224193"/>
                  </a:lnTo>
                  <a:lnTo>
                    <a:pt x="1602308" y="224193"/>
                  </a:lnTo>
                  <a:lnTo>
                    <a:pt x="1602308" y="325869"/>
                  </a:lnTo>
                  <a:lnTo>
                    <a:pt x="1640433" y="325869"/>
                  </a:lnTo>
                  <a:lnTo>
                    <a:pt x="1640433" y="224193"/>
                  </a:lnTo>
                  <a:lnTo>
                    <a:pt x="1764004" y="224193"/>
                  </a:lnTo>
                  <a:lnTo>
                    <a:pt x="1764004" y="190296"/>
                  </a:lnTo>
                  <a:close/>
                </a:path>
                <a:path w="3492500" h="345439">
                  <a:moveTo>
                    <a:pt x="2072462" y="4241"/>
                  </a:moveTo>
                  <a:lnTo>
                    <a:pt x="1823910" y="4241"/>
                  </a:lnTo>
                  <a:lnTo>
                    <a:pt x="1823910" y="36715"/>
                  </a:lnTo>
                  <a:lnTo>
                    <a:pt x="2033981" y="36715"/>
                  </a:lnTo>
                  <a:lnTo>
                    <a:pt x="2033981" y="57899"/>
                  </a:lnTo>
                  <a:lnTo>
                    <a:pt x="2033714" y="70205"/>
                  </a:lnTo>
                  <a:lnTo>
                    <a:pt x="2032927" y="81953"/>
                  </a:lnTo>
                  <a:lnTo>
                    <a:pt x="2031593" y="93599"/>
                  </a:lnTo>
                  <a:lnTo>
                    <a:pt x="2029739" y="104508"/>
                  </a:lnTo>
                  <a:lnTo>
                    <a:pt x="2067166" y="104508"/>
                  </a:lnTo>
                  <a:lnTo>
                    <a:pt x="2069325" y="93675"/>
                  </a:lnTo>
                  <a:lnTo>
                    <a:pt x="2070976" y="82130"/>
                  </a:lnTo>
                  <a:lnTo>
                    <a:pt x="2072081" y="69507"/>
                  </a:lnTo>
                  <a:lnTo>
                    <a:pt x="2072424" y="57899"/>
                  </a:lnTo>
                  <a:lnTo>
                    <a:pt x="2072462" y="4241"/>
                  </a:lnTo>
                  <a:close/>
                </a:path>
                <a:path w="3492500" h="345439">
                  <a:moveTo>
                    <a:pt x="2079523" y="292684"/>
                  </a:moveTo>
                  <a:lnTo>
                    <a:pt x="1864156" y="292684"/>
                  </a:lnTo>
                  <a:lnTo>
                    <a:pt x="1864156" y="267258"/>
                  </a:lnTo>
                  <a:lnTo>
                    <a:pt x="2072462" y="267258"/>
                  </a:lnTo>
                  <a:lnTo>
                    <a:pt x="2072462" y="180771"/>
                  </a:lnTo>
                  <a:lnTo>
                    <a:pt x="1826031" y="180771"/>
                  </a:lnTo>
                  <a:lnTo>
                    <a:pt x="1826031" y="211480"/>
                  </a:lnTo>
                  <a:lnTo>
                    <a:pt x="2033981" y="211480"/>
                  </a:lnTo>
                  <a:lnTo>
                    <a:pt x="2033981" y="236550"/>
                  </a:lnTo>
                  <a:lnTo>
                    <a:pt x="1826031" y="236550"/>
                  </a:lnTo>
                  <a:lnTo>
                    <a:pt x="1826031" y="323748"/>
                  </a:lnTo>
                  <a:lnTo>
                    <a:pt x="2079523" y="323748"/>
                  </a:lnTo>
                  <a:lnTo>
                    <a:pt x="2079523" y="292684"/>
                  </a:lnTo>
                  <a:close/>
                </a:path>
                <a:path w="3492500" h="345439">
                  <a:moveTo>
                    <a:pt x="2093290" y="120751"/>
                  </a:moveTo>
                  <a:lnTo>
                    <a:pt x="1804847" y="120751"/>
                  </a:lnTo>
                  <a:lnTo>
                    <a:pt x="1804847" y="152527"/>
                  </a:lnTo>
                  <a:lnTo>
                    <a:pt x="2093290" y="152527"/>
                  </a:lnTo>
                  <a:lnTo>
                    <a:pt x="2093290" y="120751"/>
                  </a:lnTo>
                  <a:close/>
                </a:path>
                <a:path w="3492500" h="345439">
                  <a:moveTo>
                    <a:pt x="2405278" y="288798"/>
                  </a:moveTo>
                  <a:lnTo>
                    <a:pt x="2191321" y="288798"/>
                  </a:lnTo>
                  <a:lnTo>
                    <a:pt x="2191321" y="228777"/>
                  </a:lnTo>
                  <a:lnTo>
                    <a:pt x="2153196" y="228777"/>
                  </a:lnTo>
                  <a:lnTo>
                    <a:pt x="2153196" y="321983"/>
                  </a:lnTo>
                  <a:lnTo>
                    <a:pt x="2405278" y="321983"/>
                  </a:lnTo>
                  <a:lnTo>
                    <a:pt x="2405278" y="288798"/>
                  </a:lnTo>
                  <a:close/>
                </a:path>
                <a:path w="3492500" h="345439">
                  <a:moveTo>
                    <a:pt x="2420455" y="168414"/>
                  </a:moveTo>
                  <a:lnTo>
                    <a:pt x="2294763" y="168414"/>
                  </a:lnTo>
                  <a:lnTo>
                    <a:pt x="2294763" y="128866"/>
                  </a:lnTo>
                  <a:lnTo>
                    <a:pt x="2405278" y="128866"/>
                  </a:lnTo>
                  <a:lnTo>
                    <a:pt x="2405278" y="96380"/>
                  </a:lnTo>
                  <a:lnTo>
                    <a:pt x="2352662" y="96380"/>
                  </a:lnTo>
                  <a:lnTo>
                    <a:pt x="2355189" y="90385"/>
                  </a:lnTo>
                  <a:lnTo>
                    <a:pt x="2356942" y="83362"/>
                  </a:lnTo>
                  <a:lnTo>
                    <a:pt x="2357983" y="75882"/>
                  </a:lnTo>
                  <a:lnTo>
                    <a:pt x="2358199" y="70967"/>
                  </a:lnTo>
                  <a:lnTo>
                    <a:pt x="2358313" y="36715"/>
                  </a:lnTo>
                  <a:lnTo>
                    <a:pt x="2399627" y="36715"/>
                  </a:lnTo>
                  <a:lnTo>
                    <a:pt x="2399627" y="4241"/>
                  </a:lnTo>
                  <a:lnTo>
                    <a:pt x="2319832" y="4241"/>
                  </a:lnTo>
                  <a:lnTo>
                    <a:pt x="2319832" y="36715"/>
                  </a:lnTo>
                  <a:lnTo>
                    <a:pt x="2319832" y="70967"/>
                  </a:lnTo>
                  <a:lnTo>
                    <a:pt x="2319617" y="77571"/>
                  </a:lnTo>
                  <a:lnTo>
                    <a:pt x="2318867" y="84340"/>
                  </a:lnTo>
                  <a:lnTo>
                    <a:pt x="2317445" y="90779"/>
                  </a:lnTo>
                  <a:lnTo>
                    <a:pt x="2315248" y="96380"/>
                  </a:lnTo>
                  <a:lnTo>
                    <a:pt x="2232634" y="96380"/>
                  </a:lnTo>
                  <a:lnTo>
                    <a:pt x="2232634" y="36715"/>
                  </a:lnTo>
                  <a:lnTo>
                    <a:pt x="2319832" y="36715"/>
                  </a:lnTo>
                  <a:lnTo>
                    <a:pt x="2319832" y="4241"/>
                  </a:lnTo>
                  <a:lnTo>
                    <a:pt x="2153196" y="4241"/>
                  </a:lnTo>
                  <a:lnTo>
                    <a:pt x="2153196" y="36715"/>
                  </a:lnTo>
                  <a:lnTo>
                    <a:pt x="2194496" y="36715"/>
                  </a:lnTo>
                  <a:lnTo>
                    <a:pt x="2194496" y="96380"/>
                  </a:lnTo>
                  <a:lnTo>
                    <a:pt x="2147189" y="96380"/>
                  </a:lnTo>
                  <a:lnTo>
                    <a:pt x="2147189" y="128866"/>
                  </a:lnTo>
                  <a:lnTo>
                    <a:pt x="2256637" y="128866"/>
                  </a:lnTo>
                  <a:lnTo>
                    <a:pt x="2256637" y="168414"/>
                  </a:lnTo>
                  <a:lnTo>
                    <a:pt x="2132012" y="168414"/>
                  </a:lnTo>
                  <a:lnTo>
                    <a:pt x="2132012" y="201955"/>
                  </a:lnTo>
                  <a:lnTo>
                    <a:pt x="2420455" y="201955"/>
                  </a:lnTo>
                  <a:lnTo>
                    <a:pt x="2420455" y="168414"/>
                  </a:lnTo>
                  <a:close/>
                </a:path>
                <a:path w="3492500" h="345439">
                  <a:moveTo>
                    <a:pt x="2732786" y="180289"/>
                  </a:moveTo>
                  <a:lnTo>
                    <a:pt x="2516365" y="180289"/>
                  </a:lnTo>
                  <a:lnTo>
                    <a:pt x="2516365" y="126949"/>
                  </a:lnTo>
                  <a:lnTo>
                    <a:pt x="2725369" y="126949"/>
                  </a:lnTo>
                  <a:lnTo>
                    <a:pt x="2725369" y="92659"/>
                  </a:lnTo>
                  <a:lnTo>
                    <a:pt x="2516365" y="92659"/>
                  </a:lnTo>
                  <a:lnTo>
                    <a:pt x="2516365" y="39319"/>
                  </a:lnTo>
                  <a:lnTo>
                    <a:pt x="2728899" y="39319"/>
                  </a:lnTo>
                  <a:lnTo>
                    <a:pt x="2728899" y="6299"/>
                  </a:lnTo>
                  <a:lnTo>
                    <a:pt x="2477884" y="6299"/>
                  </a:lnTo>
                  <a:lnTo>
                    <a:pt x="2477884" y="39319"/>
                  </a:lnTo>
                  <a:lnTo>
                    <a:pt x="2477884" y="92659"/>
                  </a:lnTo>
                  <a:lnTo>
                    <a:pt x="2477884" y="126949"/>
                  </a:lnTo>
                  <a:lnTo>
                    <a:pt x="2477884" y="180289"/>
                  </a:lnTo>
                  <a:lnTo>
                    <a:pt x="2477884" y="214579"/>
                  </a:lnTo>
                  <a:lnTo>
                    <a:pt x="2732786" y="214579"/>
                  </a:lnTo>
                  <a:lnTo>
                    <a:pt x="2732786" y="180289"/>
                  </a:lnTo>
                  <a:close/>
                </a:path>
                <a:path w="3492500" h="345439">
                  <a:moveTo>
                    <a:pt x="2745498" y="273265"/>
                  </a:moveTo>
                  <a:lnTo>
                    <a:pt x="2461285" y="273265"/>
                  </a:lnTo>
                  <a:lnTo>
                    <a:pt x="2461285" y="306451"/>
                  </a:lnTo>
                  <a:lnTo>
                    <a:pt x="2745498" y="306451"/>
                  </a:lnTo>
                  <a:lnTo>
                    <a:pt x="2745498" y="273265"/>
                  </a:lnTo>
                  <a:close/>
                </a:path>
                <a:path w="3492500" h="345439">
                  <a:moveTo>
                    <a:pt x="3058325" y="263728"/>
                  </a:moveTo>
                  <a:lnTo>
                    <a:pt x="3007309" y="220751"/>
                  </a:lnTo>
                  <a:lnTo>
                    <a:pt x="2991002" y="181216"/>
                  </a:lnTo>
                  <a:lnTo>
                    <a:pt x="2984893" y="124282"/>
                  </a:lnTo>
                  <a:lnTo>
                    <a:pt x="2984893" y="4241"/>
                  </a:lnTo>
                  <a:lnTo>
                    <a:pt x="2946755" y="4241"/>
                  </a:lnTo>
                  <a:lnTo>
                    <a:pt x="2946755" y="124282"/>
                  </a:lnTo>
                  <a:lnTo>
                    <a:pt x="2940748" y="181267"/>
                  </a:lnTo>
                  <a:lnTo>
                    <a:pt x="2924645" y="220878"/>
                  </a:lnTo>
                  <a:lnTo>
                    <a:pt x="2901327" y="247053"/>
                  </a:lnTo>
                  <a:lnTo>
                    <a:pt x="2873679" y="263728"/>
                  </a:lnTo>
                  <a:lnTo>
                    <a:pt x="2873679" y="299034"/>
                  </a:lnTo>
                  <a:lnTo>
                    <a:pt x="2903220" y="286080"/>
                  </a:lnTo>
                  <a:lnTo>
                    <a:pt x="2929725" y="267881"/>
                  </a:lnTo>
                  <a:lnTo>
                    <a:pt x="2951327" y="245325"/>
                  </a:lnTo>
                  <a:lnTo>
                    <a:pt x="2966174" y="219252"/>
                  </a:lnTo>
                  <a:lnTo>
                    <a:pt x="2980969" y="245122"/>
                  </a:lnTo>
                  <a:lnTo>
                    <a:pt x="3002457" y="267614"/>
                  </a:lnTo>
                  <a:lnTo>
                    <a:pt x="3028835" y="285877"/>
                  </a:lnTo>
                  <a:lnTo>
                    <a:pt x="3058325" y="299034"/>
                  </a:lnTo>
                  <a:lnTo>
                    <a:pt x="3058325" y="263728"/>
                  </a:lnTo>
                  <a:close/>
                </a:path>
                <a:path w="3492500" h="345439">
                  <a:moveTo>
                    <a:pt x="3187547" y="130987"/>
                  </a:moveTo>
                  <a:lnTo>
                    <a:pt x="3137408" y="130987"/>
                  </a:lnTo>
                  <a:lnTo>
                    <a:pt x="3137408" y="355"/>
                  </a:lnTo>
                  <a:lnTo>
                    <a:pt x="3098927" y="355"/>
                  </a:lnTo>
                  <a:lnTo>
                    <a:pt x="3098927" y="320573"/>
                  </a:lnTo>
                  <a:lnTo>
                    <a:pt x="3137408" y="320573"/>
                  </a:lnTo>
                  <a:lnTo>
                    <a:pt x="3137408" y="164528"/>
                  </a:lnTo>
                  <a:lnTo>
                    <a:pt x="3187547" y="164528"/>
                  </a:lnTo>
                  <a:lnTo>
                    <a:pt x="3187547" y="130987"/>
                  </a:lnTo>
                  <a:close/>
                </a:path>
                <a:path w="3492500" h="345439">
                  <a:moveTo>
                    <a:pt x="3477641" y="269024"/>
                  </a:moveTo>
                  <a:lnTo>
                    <a:pt x="3475939" y="255346"/>
                  </a:lnTo>
                  <a:lnTo>
                    <a:pt x="3470973" y="243789"/>
                  </a:lnTo>
                  <a:lnTo>
                    <a:pt x="3468179" y="240436"/>
                  </a:lnTo>
                  <a:lnTo>
                    <a:pt x="3462896" y="234073"/>
                  </a:lnTo>
                  <a:lnTo>
                    <a:pt x="3451860" y="225958"/>
                  </a:lnTo>
                  <a:lnTo>
                    <a:pt x="3439503" y="220675"/>
                  </a:lnTo>
                  <a:lnTo>
                    <a:pt x="3439503" y="261962"/>
                  </a:lnTo>
                  <a:lnTo>
                    <a:pt x="3439503" y="276085"/>
                  </a:lnTo>
                  <a:lnTo>
                    <a:pt x="3397580" y="295021"/>
                  </a:lnTo>
                  <a:lnTo>
                    <a:pt x="3348418" y="297624"/>
                  </a:lnTo>
                  <a:lnTo>
                    <a:pt x="3321545" y="297002"/>
                  </a:lnTo>
                  <a:lnTo>
                    <a:pt x="3281438" y="291515"/>
                  </a:lnTo>
                  <a:lnTo>
                    <a:pt x="3257334" y="276085"/>
                  </a:lnTo>
                  <a:lnTo>
                    <a:pt x="3257334" y="261962"/>
                  </a:lnTo>
                  <a:lnTo>
                    <a:pt x="3299206" y="243039"/>
                  </a:lnTo>
                  <a:lnTo>
                    <a:pt x="3348418" y="240436"/>
                  </a:lnTo>
                  <a:lnTo>
                    <a:pt x="3375279" y="241058"/>
                  </a:lnTo>
                  <a:lnTo>
                    <a:pt x="3415246" y="246545"/>
                  </a:lnTo>
                  <a:lnTo>
                    <a:pt x="3439503" y="261962"/>
                  </a:lnTo>
                  <a:lnTo>
                    <a:pt x="3439503" y="220675"/>
                  </a:lnTo>
                  <a:lnTo>
                    <a:pt x="3432772" y="217779"/>
                  </a:lnTo>
                  <a:lnTo>
                    <a:pt x="3409010" y="212191"/>
                  </a:lnTo>
                  <a:lnTo>
                    <a:pt x="3380816" y="208978"/>
                  </a:lnTo>
                  <a:lnTo>
                    <a:pt x="3348418" y="207949"/>
                  </a:lnTo>
                  <a:lnTo>
                    <a:pt x="3316109" y="208978"/>
                  </a:lnTo>
                  <a:lnTo>
                    <a:pt x="3263823" y="217779"/>
                  </a:lnTo>
                  <a:lnTo>
                    <a:pt x="3225508" y="243789"/>
                  </a:lnTo>
                  <a:lnTo>
                    <a:pt x="3218853" y="269024"/>
                  </a:lnTo>
                  <a:lnTo>
                    <a:pt x="3220542" y="282714"/>
                  </a:lnTo>
                  <a:lnTo>
                    <a:pt x="3263823" y="320217"/>
                  </a:lnTo>
                  <a:lnTo>
                    <a:pt x="3316109" y="328790"/>
                  </a:lnTo>
                  <a:lnTo>
                    <a:pt x="3348418" y="329755"/>
                  </a:lnTo>
                  <a:lnTo>
                    <a:pt x="3380816" y="328790"/>
                  </a:lnTo>
                  <a:lnTo>
                    <a:pt x="3432772" y="320217"/>
                  </a:lnTo>
                  <a:lnTo>
                    <a:pt x="3468179" y="297624"/>
                  </a:lnTo>
                  <a:lnTo>
                    <a:pt x="3470973" y="294271"/>
                  </a:lnTo>
                  <a:lnTo>
                    <a:pt x="3475939" y="282714"/>
                  </a:lnTo>
                  <a:lnTo>
                    <a:pt x="3477641" y="269024"/>
                  </a:lnTo>
                  <a:close/>
                </a:path>
                <a:path w="3492500" h="345439">
                  <a:moveTo>
                    <a:pt x="3492106" y="149339"/>
                  </a:moveTo>
                  <a:lnTo>
                    <a:pt x="3425037" y="149339"/>
                  </a:lnTo>
                  <a:lnTo>
                    <a:pt x="3425037" y="120396"/>
                  </a:lnTo>
                  <a:lnTo>
                    <a:pt x="3425037" y="114033"/>
                  </a:lnTo>
                  <a:lnTo>
                    <a:pt x="3466173" y="92354"/>
                  </a:lnTo>
                  <a:lnTo>
                    <a:pt x="3468293" y="89319"/>
                  </a:lnTo>
                  <a:lnTo>
                    <a:pt x="3472472" y="83362"/>
                  </a:lnTo>
                  <a:lnTo>
                    <a:pt x="3476333" y="72859"/>
                  </a:lnTo>
                  <a:lnTo>
                    <a:pt x="3477641" y="60731"/>
                  </a:lnTo>
                  <a:lnTo>
                    <a:pt x="3476333" y="48793"/>
                  </a:lnTo>
                  <a:lnTo>
                    <a:pt x="3472472" y="38354"/>
                  </a:lnTo>
                  <a:lnTo>
                    <a:pt x="3468382" y="32486"/>
                  </a:lnTo>
                  <a:lnTo>
                    <a:pt x="3466173" y="29298"/>
                  </a:lnTo>
                  <a:lnTo>
                    <a:pt x="3457511" y="21539"/>
                  </a:lnTo>
                  <a:lnTo>
                    <a:pt x="3439503" y="12242"/>
                  </a:lnTo>
                  <a:lnTo>
                    <a:pt x="3439503" y="54368"/>
                  </a:lnTo>
                  <a:lnTo>
                    <a:pt x="3439503" y="67081"/>
                  </a:lnTo>
                  <a:lnTo>
                    <a:pt x="3398774" y="86372"/>
                  </a:lnTo>
                  <a:lnTo>
                    <a:pt x="3387255" y="87503"/>
                  </a:lnTo>
                  <a:lnTo>
                    <a:pt x="3387255" y="120396"/>
                  </a:lnTo>
                  <a:lnTo>
                    <a:pt x="3387255" y="149339"/>
                  </a:lnTo>
                  <a:lnTo>
                    <a:pt x="3310293" y="149339"/>
                  </a:lnTo>
                  <a:lnTo>
                    <a:pt x="3310293" y="120396"/>
                  </a:lnTo>
                  <a:lnTo>
                    <a:pt x="3319424" y="121056"/>
                  </a:lnTo>
                  <a:lnTo>
                    <a:pt x="3328822" y="121500"/>
                  </a:lnTo>
                  <a:lnTo>
                    <a:pt x="3338487" y="121729"/>
                  </a:lnTo>
                  <a:lnTo>
                    <a:pt x="3348418" y="121805"/>
                  </a:lnTo>
                  <a:lnTo>
                    <a:pt x="3358604" y="121729"/>
                  </a:lnTo>
                  <a:lnTo>
                    <a:pt x="3368497" y="121500"/>
                  </a:lnTo>
                  <a:lnTo>
                    <a:pt x="3378060" y="121056"/>
                  </a:lnTo>
                  <a:lnTo>
                    <a:pt x="3387255" y="120396"/>
                  </a:lnTo>
                  <a:lnTo>
                    <a:pt x="3387255" y="87503"/>
                  </a:lnTo>
                  <a:lnTo>
                    <a:pt x="3375660" y="88620"/>
                  </a:lnTo>
                  <a:lnTo>
                    <a:pt x="3348418" y="89319"/>
                  </a:lnTo>
                  <a:lnTo>
                    <a:pt x="3297885" y="86372"/>
                  </a:lnTo>
                  <a:lnTo>
                    <a:pt x="3260509" y="72377"/>
                  </a:lnTo>
                  <a:lnTo>
                    <a:pt x="3257334" y="67081"/>
                  </a:lnTo>
                  <a:lnTo>
                    <a:pt x="3257334" y="54368"/>
                  </a:lnTo>
                  <a:lnTo>
                    <a:pt x="3297885" y="35445"/>
                  </a:lnTo>
                  <a:lnTo>
                    <a:pt x="3348418" y="32486"/>
                  </a:lnTo>
                  <a:lnTo>
                    <a:pt x="3375660" y="33185"/>
                  </a:lnTo>
                  <a:lnTo>
                    <a:pt x="3417176" y="39484"/>
                  </a:lnTo>
                  <a:lnTo>
                    <a:pt x="3439503" y="54368"/>
                  </a:lnTo>
                  <a:lnTo>
                    <a:pt x="3439503" y="12242"/>
                  </a:lnTo>
                  <a:lnTo>
                    <a:pt x="3437737" y="11328"/>
                  </a:lnTo>
                  <a:lnTo>
                    <a:pt x="3412363" y="4686"/>
                  </a:lnTo>
                  <a:lnTo>
                    <a:pt x="3382289" y="1079"/>
                  </a:lnTo>
                  <a:lnTo>
                    <a:pt x="3348418" y="0"/>
                  </a:lnTo>
                  <a:lnTo>
                    <a:pt x="3314382" y="1079"/>
                  </a:lnTo>
                  <a:lnTo>
                    <a:pt x="3258909" y="11328"/>
                  </a:lnTo>
                  <a:lnTo>
                    <a:pt x="3224009" y="38354"/>
                  </a:lnTo>
                  <a:lnTo>
                    <a:pt x="3218853" y="60731"/>
                  </a:lnTo>
                  <a:lnTo>
                    <a:pt x="3220161" y="72859"/>
                  </a:lnTo>
                  <a:lnTo>
                    <a:pt x="3245967" y="104355"/>
                  </a:lnTo>
                  <a:lnTo>
                    <a:pt x="3272510" y="114388"/>
                  </a:lnTo>
                  <a:lnTo>
                    <a:pt x="3272510" y="149339"/>
                  </a:lnTo>
                  <a:lnTo>
                    <a:pt x="3203664" y="149339"/>
                  </a:lnTo>
                  <a:lnTo>
                    <a:pt x="3203664" y="182181"/>
                  </a:lnTo>
                  <a:lnTo>
                    <a:pt x="3492106" y="182181"/>
                  </a:lnTo>
                  <a:lnTo>
                    <a:pt x="3492106" y="14933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46" y="6189105"/>
              <a:ext cx="149694" cy="1496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01153" y="892949"/>
              <a:ext cx="7839075" cy="5528310"/>
            </a:xfrm>
            <a:custGeom>
              <a:avLst/>
              <a:gdLst/>
              <a:ahLst/>
              <a:cxnLst/>
              <a:rect l="l" t="t" r="r" b="b"/>
              <a:pathLst>
                <a:path w="7839075" h="552831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7839075" h="552831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7839075" h="552831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7839075" h="552831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7839075" h="552831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7839075" h="5528310">
                  <a:moveTo>
                    <a:pt x="1841017" y="136880"/>
                  </a:moveTo>
                  <a:lnTo>
                    <a:pt x="1790915" y="131305"/>
                  </a:lnTo>
                  <a:lnTo>
                    <a:pt x="1747748" y="120396"/>
                  </a:lnTo>
                  <a:lnTo>
                    <a:pt x="1714842" y="103797"/>
                  </a:lnTo>
                  <a:lnTo>
                    <a:pt x="1695538" y="81114"/>
                  </a:lnTo>
                  <a:lnTo>
                    <a:pt x="1836458" y="81114"/>
                  </a:lnTo>
                  <a:lnTo>
                    <a:pt x="1836458" y="18757"/>
                  </a:lnTo>
                  <a:lnTo>
                    <a:pt x="1470964" y="18757"/>
                  </a:lnTo>
                  <a:lnTo>
                    <a:pt x="1470964" y="81114"/>
                  </a:lnTo>
                  <a:lnTo>
                    <a:pt x="1611388" y="81114"/>
                  </a:lnTo>
                  <a:lnTo>
                    <a:pt x="1591640" y="103797"/>
                  </a:lnTo>
                  <a:lnTo>
                    <a:pt x="1558404" y="120396"/>
                  </a:lnTo>
                  <a:lnTo>
                    <a:pt x="1515287" y="131305"/>
                  </a:lnTo>
                  <a:lnTo>
                    <a:pt x="1465897" y="136880"/>
                  </a:lnTo>
                  <a:lnTo>
                    <a:pt x="1465897" y="198716"/>
                  </a:lnTo>
                  <a:lnTo>
                    <a:pt x="1520367" y="193103"/>
                  </a:lnTo>
                  <a:lnTo>
                    <a:pt x="1571650" y="181546"/>
                  </a:lnTo>
                  <a:lnTo>
                    <a:pt x="1616951" y="164007"/>
                  </a:lnTo>
                  <a:lnTo>
                    <a:pt x="1653463" y="140423"/>
                  </a:lnTo>
                  <a:lnTo>
                    <a:pt x="1690179" y="164007"/>
                  </a:lnTo>
                  <a:lnTo>
                    <a:pt x="1735836" y="181546"/>
                  </a:lnTo>
                  <a:lnTo>
                    <a:pt x="1787194" y="193103"/>
                  </a:lnTo>
                  <a:lnTo>
                    <a:pt x="1841017" y="198716"/>
                  </a:lnTo>
                  <a:lnTo>
                    <a:pt x="1841017" y="140423"/>
                  </a:lnTo>
                  <a:lnTo>
                    <a:pt x="1841017" y="136880"/>
                  </a:lnTo>
                  <a:close/>
                </a:path>
                <a:path w="7839075" h="5528310">
                  <a:moveTo>
                    <a:pt x="1845589" y="401497"/>
                  </a:moveTo>
                  <a:lnTo>
                    <a:pt x="1835632" y="362839"/>
                  </a:lnTo>
                  <a:lnTo>
                    <a:pt x="1807057" y="335597"/>
                  </a:lnTo>
                  <a:lnTo>
                    <a:pt x="1768525" y="320929"/>
                  </a:lnTo>
                  <a:lnTo>
                    <a:pt x="1768525" y="393890"/>
                  </a:lnTo>
                  <a:lnTo>
                    <a:pt x="1768525" y="409600"/>
                  </a:lnTo>
                  <a:lnTo>
                    <a:pt x="1718538" y="429691"/>
                  </a:lnTo>
                  <a:lnTo>
                    <a:pt x="1654467" y="432422"/>
                  </a:lnTo>
                  <a:lnTo>
                    <a:pt x="1618792" y="431787"/>
                  </a:lnTo>
                  <a:lnTo>
                    <a:pt x="1567789" y="425792"/>
                  </a:lnTo>
                  <a:lnTo>
                    <a:pt x="1539900" y="409600"/>
                  </a:lnTo>
                  <a:lnTo>
                    <a:pt x="1539900" y="393890"/>
                  </a:lnTo>
                  <a:lnTo>
                    <a:pt x="1589963" y="373481"/>
                  </a:lnTo>
                  <a:lnTo>
                    <a:pt x="1654467" y="371081"/>
                  </a:lnTo>
                  <a:lnTo>
                    <a:pt x="1689849" y="371614"/>
                  </a:lnTo>
                  <a:lnTo>
                    <a:pt x="1740662" y="377063"/>
                  </a:lnTo>
                  <a:lnTo>
                    <a:pt x="1768525" y="393890"/>
                  </a:lnTo>
                  <a:lnTo>
                    <a:pt x="1768525" y="320929"/>
                  </a:lnTo>
                  <a:lnTo>
                    <a:pt x="1743125" y="314934"/>
                  </a:lnTo>
                  <a:lnTo>
                    <a:pt x="1701622" y="310210"/>
                  </a:lnTo>
                  <a:lnTo>
                    <a:pt x="1654467" y="308724"/>
                  </a:lnTo>
                  <a:lnTo>
                    <a:pt x="1607108" y="310210"/>
                  </a:lnTo>
                  <a:lnTo>
                    <a:pt x="1565630" y="314934"/>
                  </a:lnTo>
                  <a:lnTo>
                    <a:pt x="1501889" y="335597"/>
                  </a:lnTo>
                  <a:lnTo>
                    <a:pt x="1473301" y="362839"/>
                  </a:lnTo>
                  <a:lnTo>
                    <a:pt x="1463357" y="401497"/>
                  </a:lnTo>
                  <a:lnTo>
                    <a:pt x="1465884" y="422554"/>
                  </a:lnTo>
                  <a:lnTo>
                    <a:pt x="1501889" y="467398"/>
                  </a:lnTo>
                  <a:lnTo>
                    <a:pt x="1565630" y="488238"/>
                  </a:lnTo>
                  <a:lnTo>
                    <a:pt x="1607108" y="492848"/>
                  </a:lnTo>
                  <a:lnTo>
                    <a:pt x="1654467" y="494258"/>
                  </a:lnTo>
                  <a:lnTo>
                    <a:pt x="1701622" y="492848"/>
                  </a:lnTo>
                  <a:lnTo>
                    <a:pt x="1743125" y="488238"/>
                  </a:lnTo>
                  <a:lnTo>
                    <a:pt x="1807057" y="467398"/>
                  </a:lnTo>
                  <a:lnTo>
                    <a:pt x="1835632" y="440334"/>
                  </a:lnTo>
                  <a:lnTo>
                    <a:pt x="1843062" y="422554"/>
                  </a:lnTo>
                  <a:lnTo>
                    <a:pt x="1845589" y="401497"/>
                  </a:lnTo>
                  <a:close/>
                </a:path>
                <a:path w="7839075" h="5528310">
                  <a:moveTo>
                    <a:pt x="1865350" y="223558"/>
                  </a:moveTo>
                  <a:lnTo>
                    <a:pt x="1691474" y="223558"/>
                  </a:lnTo>
                  <a:lnTo>
                    <a:pt x="1691474" y="174891"/>
                  </a:lnTo>
                  <a:lnTo>
                    <a:pt x="1614932" y="174891"/>
                  </a:lnTo>
                  <a:lnTo>
                    <a:pt x="1614932" y="223558"/>
                  </a:lnTo>
                  <a:lnTo>
                    <a:pt x="1442580" y="223558"/>
                  </a:lnTo>
                  <a:lnTo>
                    <a:pt x="1442580" y="286931"/>
                  </a:lnTo>
                  <a:lnTo>
                    <a:pt x="1865350" y="286931"/>
                  </a:lnTo>
                  <a:lnTo>
                    <a:pt x="1865350" y="223558"/>
                  </a:lnTo>
                  <a:close/>
                </a:path>
                <a:path w="7839075" h="5528310">
                  <a:moveTo>
                    <a:pt x="2216962" y="770229"/>
                  </a:moveTo>
                  <a:lnTo>
                    <a:pt x="1273987" y="770229"/>
                  </a:lnTo>
                  <a:lnTo>
                    <a:pt x="1273987" y="793445"/>
                  </a:lnTo>
                  <a:lnTo>
                    <a:pt x="2216962" y="793445"/>
                  </a:lnTo>
                  <a:lnTo>
                    <a:pt x="2216962" y="770229"/>
                  </a:lnTo>
                  <a:close/>
                </a:path>
                <a:path w="7839075" h="5528310">
                  <a:moveTo>
                    <a:pt x="2474531" y="13690"/>
                  </a:moveTo>
                  <a:lnTo>
                    <a:pt x="2397480" y="13690"/>
                  </a:lnTo>
                  <a:lnTo>
                    <a:pt x="2397480" y="50190"/>
                  </a:lnTo>
                  <a:lnTo>
                    <a:pt x="2320925" y="50190"/>
                  </a:lnTo>
                  <a:lnTo>
                    <a:pt x="2320925" y="18757"/>
                  </a:lnTo>
                  <a:lnTo>
                    <a:pt x="2092807" y="18757"/>
                  </a:lnTo>
                  <a:lnTo>
                    <a:pt x="2092807" y="82638"/>
                  </a:lnTo>
                  <a:lnTo>
                    <a:pt x="2244890" y="82638"/>
                  </a:lnTo>
                  <a:lnTo>
                    <a:pt x="2237409" y="116598"/>
                  </a:lnTo>
                  <a:lnTo>
                    <a:pt x="2216632" y="143751"/>
                  </a:lnTo>
                  <a:lnTo>
                    <a:pt x="2183282" y="164211"/>
                  </a:lnTo>
                  <a:lnTo>
                    <a:pt x="2138057" y="178104"/>
                  </a:lnTo>
                  <a:lnTo>
                    <a:pt x="2081657" y="185547"/>
                  </a:lnTo>
                  <a:lnTo>
                    <a:pt x="2081657" y="248907"/>
                  </a:lnTo>
                  <a:lnTo>
                    <a:pt x="2142020" y="241973"/>
                  </a:lnTo>
                  <a:lnTo>
                    <a:pt x="2194141" y="229793"/>
                  </a:lnTo>
                  <a:lnTo>
                    <a:pt x="2237727" y="211582"/>
                  </a:lnTo>
                  <a:lnTo>
                    <a:pt x="2272487" y="186575"/>
                  </a:lnTo>
                  <a:lnTo>
                    <a:pt x="2298128" y="153987"/>
                  </a:lnTo>
                  <a:lnTo>
                    <a:pt x="2314333" y="113055"/>
                  </a:lnTo>
                  <a:lnTo>
                    <a:pt x="2397480" y="113055"/>
                  </a:lnTo>
                  <a:lnTo>
                    <a:pt x="2397480" y="142455"/>
                  </a:lnTo>
                  <a:lnTo>
                    <a:pt x="2307247" y="142455"/>
                  </a:lnTo>
                  <a:lnTo>
                    <a:pt x="2307247" y="204304"/>
                  </a:lnTo>
                  <a:lnTo>
                    <a:pt x="2397480" y="204304"/>
                  </a:lnTo>
                  <a:lnTo>
                    <a:pt x="2397480" y="244856"/>
                  </a:lnTo>
                  <a:lnTo>
                    <a:pt x="2474531" y="244856"/>
                  </a:lnTo>
                  <a:lnTo>
                    <a:pt x="2474531" y="113055"/>
                  </a:lnTo>
                  <a:lnTo>
                    <a:pt x="2474531" y="50190"/>
                  </a:lnTo>
                  <a:lnTo>
                    <a:pt x="2474531" y="13690"/>
                  </a:lnTo>
                  <a:close/>
                </a:path>
                <a:path w="7839075" h="5528310">
                  <a:moveTo>
                    <a:pt x="2480106" y="428358"/>
                  </a:moveTo>
                  <a:lnTo>
                    <a:pt x="2196223" y="428358"/>
                  </a:lnTo>
                  <a:lnTo>
                    <a:pt x="2196223" y="403517"/>
                  </a:lnTo>
                  <a:lnTo>
                    <a:pt x="2474531" y="403517"/>
                  </a:lnTo>
                  <a:lnTo>
                    <a:pt x="2474531" y="261581"/>
                  </a:lnTo>
                  <a:lnTo>
                    <a:pt x="2119172" y="261581"/>
                  </a:lnTo>
                  <a:lnTo>
                    <a:pt x="2119172" y="319874"/>
                  </a:lnTo>
                  <a:lnTo>
                    <a:pt x="2397480" y="319874"/>
                  </a:lnTo>
                  <a:lnTo>
                    <a:pt x="2397480" y="346240"/>
                  </a:lnTo>
                  <a:lnTo>
                    <a:pt x="2119172" y="346240"/>
                  </a:lnTo>
                  <a:lnTo>
                    <a:pt x="2119172" y="486664"/>
                  </a:lnTo>
                  <a:lnTo>
                    <a:pt x="2480106" y="486664"/>
                  </a:lnTo>
                  <a:lnTo>
                    <a:pt x="2480106" y="428358"/>
                  </a:lnTo>
                  <a:close/>
                </a:path>
                <a:path w="7839075" h="5528310">
                  <a:moveTo>
                    <a:pt x="2826842" y="21805"/>
                  </a:moveTo>
                  <a:lnTo>
                    <a:pt x="2581999" y="21805"/>
                  </a:lnTo>
                  <a:lnTo>
                    <a:pt x="2581999" y="86690"/>
                  </a:lnTo>
                  <a:lnTo>
                    <a:pt x="2749791" y="86690"/>
                  </a:lnTo>
                  <a:lnTo>
                    <a:pt x="2749791" y="215963"/>
                  </a:lnTo>
                  <a:lnTo>
                    <a:pt x="2749219" y="244360"/>
                  </a:lnTo>
                  <a:lnTo>
                    <a:pt x="2747505" y="273621"/>
                  </a:lnTo>
                  <a:lnTo>
                    <a:pt x="2744660" y="301929"/>
                  </a:lnTo>
                  <a:lnTo>
                    <a:pt x="2740672" y="327482"/>
                  </a:lnTo>
                  <a:lnTo>
                    <a:pt x="2816199" y="327482"/>
                  </a:lnTo>
                  <a:lnTo>
                    <a:pt x="2820644" y="300913"/>
                  </a:lnTo>
                  <a:lnTo>
                    <a:pt x="2823997" y="270014"/>
                  </a:lnTo>
                  <a:lnTo>
                    <a:pt x="2826105" y="237299"/>
                  </a:lnTo>
                  <a:lnTo>
                    <a:pt x="2826842" y="205308"/>
                  </a:lnTo>
                  <a:lnTo>
                    <a:pt x="2826842" y="21805"/>
                  </a:lnTo>
                  <a:close/>
                </a:path>
                <a:path w="7839075" h="5528310">
                  <a:moveTo>
                    <a:pt x="3017456" y="196697"/>
                  </a:moveTo>
                  <a:lnTo>
                    <a:pt x="2949016" y="196697"/>
                  </a:lnTo>
                  <a:lnTo>
                    <a:pt x="2949016" y="13690"/>
                  </a:lnTo>
                  <a:lnTo>
                    <a:pt x="2871965" y="13690"/>
                  </a:lnTo>
                  <a:lnTo>
                    <a:pt x="2871965" y="373100"/>
                  </a:lnTo>
                  <a:lnTo>
                    <a:pt x="2858617" y="381673"/>
                  </a:lnTo>
                  <a:lnTo>
                    <a:pt x="2841231" y="387680"/>
                  </a:lnTo>
                  <a:lnTo>
                    <a:pt x="2819565" y="391210"/>
                  </a:lnTo>
                  <a:lnTo>
                    <a:pt x="2793390" y="392366"/>
                  </a:lnTo>
                  <a:lnTo>
                    <a:pt x="2703157" y="392366"/>
                  </a:lnTo>
                  <a:lnTo>
                    <a:pt x="2703157" y="189090"/>
                  </a:lnTo>
                  <a:lnTo>
                    <a:pt x="2626106" y="189090"/>
                  </a:lnTo>
                  <a:lnTo>
                    <a:pt x="2626106" y="392366"/>
                  </a:lnTo>
                  <a:lnTo>
                    <a:pt x="2568816" y="392366"/>
                  </a:lnTo>
                  <a:lnTo>
                    <a:pt x="2568816" y="457250"/>
                  </a:lnTo>
                  <a:lnTo>
                    <a:pt x="2781223" y="457250"/>
                  </a:lnTo>
                  <a:lnTo>
                    <a:pt x="2811576" y="455828"/>
                  </a:lnTo>
                  <a:lnTo>
                    <a:pt x="2837053" y="451548"/>
                  </a:lnTo>
                  <a:lnTo>
                    <a:pt x="2857284" y="444423"/>
                  </a:lnTo>
                  <a:lnTo>
                    <a:pt x="2871965" y="434441"/>
                  </a:lnTo>
                  <a:lnTo>
                    <a:pt x="2871965" y="481584"/>
                  </a:lnTo>
                  <a:lnTo>
                    <a:pt x="2949016" y="481584"/>
                  </a:lnTo>
                  <a:lnTo>
                    <a:pt x="2949016" y="434441"/>
                  </a:lnTo>
                  <a:lnTo>
                    <a:pt x="2949016" y="263105"/>
                  </a:lnTo>
                  <a:lnTo>
                    <a:pt x="3017456" y="263105"/>
                  </a:lnTo>
                  <a:lnTo>
                    <a:pt x="3017456" y="196697"/>
                  </a:lnTo>
                  <a:close/>
                </a:path>
                <a:path w="7839075" h="5528310">
                  <a:moveTo>
                    <a:pt x="3116961" y="5204358"/>
                  </a:moveTo>
                  <a:lnTo>
                    <a:pt x="2961614" y="5204358"/>
                  </a:lnTo>
                  <a:lnTo>
                    <a:pt x="2961614" y="5238254"/>
                  </a:lnTo>
                  <a:lnTo>
                    <a:pt x="3078835" y="5238254"/>
                  </a:lnTo>
                  <a:lnTo>
                    <a:pt x="3078835" y="5273560"/>
                  </a:lnTo>
                  <a:lnTo>
                    <a:pt x="3074352" y="5329580"/>
                  </a:lnTo>
                  <a:lnTo>
                    <a:pt x="3060636" y="5377053"/>
                  </a:lnTo>
                  <a:lnTo>
                    <a:pt x="3037268" y="5415534"/>
                  </a:lnTo>
                  <a:lnTo>
                    <a:pt x="3003816" y="5444604"/>
                  </a:lnTo>
                  <a:lnTo>
                    <a:pt x="2959849" y="5463857"/>
                  </a:lnTo>
                  <a:lnTo>
                    <a:pt x="2959849" y="5500217"/>
                  </a:lnTo>
                  <a:lnTo>
                    <a:pt x="3009862" y="5481764"/>
                  </a:lnTo>
                  <a:lnTo>
                    <a:pt x="3049701" y="5454866"/>
                  </a:lnTo>
                  <a:lnTo>
                    <a:pt x="3079851" y="5419814"/>
                  </a:lnTo>
                  <a:lnTo>
                    <a:pt x="3100781" y="5376938"/>
                  </a:lnTo>
                  <a:lnTo>
                    <a:pt x="3112998" y="5326558"/>
                  </a:lnTo>
                  <a:lnTo>
                    <a:pt x="3116961" y="5268976"/>
                  </a:lnTo>
                  <a:lnTo>
                    <a:pt x="3116961" y="5204358"/>
                  </a:lnTo>
                  <a:close/>
                </a:path>
                <a:path w="7839075" h="5528310">
                  <a:moveTo>
                    <a:pt x="3262071" y="5329339"/>
                  </a:moveTo>
                  <a:lnTo>
                    <a:pt x="3211931" y="5329339"/>
                  </a:lnTo>
                  <a:lnTo>
                    <a:pt x="3211931" y="5198719"/>
                  </a:lnTo>
                  <a:lnTo>
                    <a:pt x="3173450" y="5198719"/>
                  </a:lnTo>
                  <a:lnTo>
                    <a:pt x="3173450" y="5518937"/>
                  </a:lnTo>
                  <a:lnTo>
                    <a:pt x="3211931" y="5518937"/>
                  </a:lnTo>
                  <a:lnTo>
                    <a:pt x="3211931" y="5362880"/>
                  </a:lnTo>
                  <a:lnTo>
                    <a:pt x="3262071" y="5362880"/>
                  </a:lnTo>
                  <a:lnTo>
                    <a:pt x="3262071" y="5329339"/>
                  </a:lnTo>
                  <a:close/>
                </a:path>
                <a:path w="7839075" h="5528310">
                  <a:moveTo>
                    <a:pt x="3445294" y="77063"/>
                  </a:moveTo>
                  <a:lnTo>
                    <a:pt x="3368751" y="77063"/>
                  </a:lnTo>
                  <a:lnTo>
                    <a:pt x="3368751" y="110007"/>
                  </a:lnTo>
                  <a:lnTo>
                    <a:pt x="3445294" y="110007"/>
                  </a:lnTo>
                  <a:lnTo>
                    <a:pt x="3445294" y="77063"/>
                  </a:lnTo>
                  <a:close/>
                </a:path>
                <a:path w="7839075" h="5528310">
                  <a:moveTo>
                    <a:pt x="3445294" y="18605"/>
                  </a:moveTo>
                  <a:lnTo>
                    <a:pt x="3079800" y="18605"/>
                  </a:lnTo>
                  <a:lnTo>
                    <a:pt x="3079800" y="77025"/>
                  </a:lnTo>
                  <a:lnTo>
                    <a:pt x="3079800" y="110045"/>
                  </a:lnTo>
                  <a:lnTo>
                    <a:pt x="3079800" y="168465"/>
                  </a:lnTo>
                  <a:lnTo>
                    <a:pt x="3445294" y="168465"/>
                  </a:lnTo>
                  <a:lnTo>
                    <a:pt x="3445294" y="110045"/>
                  </a:lnTo>
                  <a:lnTo>
                    <a:pt x="3156851" y="110045"/>
                  </a:lnTo>
                  <a:lnTo>
                    <a:pt x="3156851" y="77025"/>
                  </a:lnTo>
                  <a:lnTo>
                    <a:pt x="3445294" y="77025"/>
                  </a:lnTo>
                  <a:lnTo>
                    <a:pt x="3445294" y="18605"/>
                  </a:lnTo>
                  <a:close/>
                </a:path>
                <a:path w="7839075" h="5528310">
                  <a:moveTo>
                    <a:pt x="3455441" y="428815"/>
                  </a:moveTo>
                  <a:lnTo>
                    <a:pt x="3156851" y="428815"/>
                  </a:lnTo>
                  <a:lnTo>
                    <a:pt x="3156851" y="409765"/>
                  </a:lnTo>
                  <a:lnTo>
                    <a:pt x="3445294" y="409765"/>
                  </a:lnTo>
                  <a:lnTo>
                    <a:pt x="3445294" y="352615"/>
                  </a:lnTo>
                  <a:lnTo>
                    <a:pt x="3445294" y="331025"/>
                  </a:lnTo>
                  <a:lnTo>
                    <a:pt x="3445294" y="273875"/>
                  </a:lnTo>
                  <a:lnTo>
                    <a:pt x="3079800" y="273875"/>
                  </a:lnTo>
                  <a:lnTo>
                    <a:pt x="3079800" y="331025"/>
                  </a:lnTo>
                  <a:lnTo>
                    <a:pt x="3368751" y="331025"/>
                  </a:lnTo>
                  <a:lnTo>
                    <a:pt x="3368751" y="352615"/>
                  </a:lnTo>
                  <a:lnTo>
                    <a:pt x="3079800" y="352615"/>
                  </a:lnTo>
                  <a:lnTo>
                    <a:pt x="3079800" y="409765"/>
                  </a:lnTo>
                  <a:lnTo>
                    <a:pt x="3079800" y="428815"/>
                  </a:lnTo>
                  <a:lnTo>
                    <a:pt x="3079800" y="487235"/>
                  </a:lnTo>
                  <a:lnTo>
                    <a:pt x="3455441" y="487235"/>
                  </a:lnTo>
                  <a:lnTo>
                    <a:pt x="3455441" y="428815"/>
                  </a:lnTo>
                  <a:close/>
                </a:path>
                <a:path w="7839075" h="5528310">
                  <a:moveTo>
                    <a:pt x="3463899" y="5462092"/>
                  </a:moveTo>
                  <a:lnTo>
                    <a:pt x="3437229" y="5445150"/>
                  </a:lnTo>
                  <a:lnTo>
                    <a:pt x="3414687" y="5418671"/>
                  </a:lnTo>
                  <a:lnTo>
                    <a:pt x="3399104" y="5379478"/>
                  </a:lnTo>
                  <a:lnTo>
                    <a:pt x="3393287" y="5324399"/>
                  </a:lnTo>
                  <a:lnTo>
                    <a:pt x="3393287" y="5272506"/>
                  </a:lnTo>
                  <a:lnTo>
                    <a:pt x="3461067" y="5272506"/>
                  </a:lnTo>
                  <a:lnTo>
                    <a:pt x="3461067" y="5239309"/>
                  </a:lnTo>
                  <a:lnTo>
                    <a:pt x="3393287" y="5239309"/>
                  </a:lnTo>
                  <a:lnTo>
                    <a:pt x="3393287" y="5189537"/>
                  </a:lnTo>
                  <a:lnTo>
                    <a:pt x="3354451" y="5189537"/>
                  </a:lnTo>
                  <a:lnTo>
                    <a:pt x="3354451" y="5239309"/>
                  </a:lnTo>
                  <a:lnTo>
                    <a:pt x="3287369" y="5239309"/>
                  </a:lnTo>
                  <a:lnTo>
                    <a:pt x="3287369" y="5272506"/>
                  </a:lnTo>
                  <a:lnTo>
                    <a:pt x="3354451" y="5272506"/>
                  </a:lnTo>
                  <a:lnTo>
                    <a:pt x="3354451" y="5324399"/>
                  </a:lnTo>
                  <a:lnTo>
                    <a:pt x="3348532" y="5379529"/>
                  </a:lnTo>
                  <a:lnTo>
                    <a:pt x="3332784" y="5418798"/>
                  </a:lnTo>
                  <a:lnTo>
                    <a:pt x="3310217" y="5445290"/>
                  </a:lnTo>
                  <a:lnTo>
                    <a:pt x="3283839" y="5462092"/>
                  </a:lnTo>
                  <a:lnTo>
                    <a:pt x="3283839" y="5497398"/>
                  </a:lnTo>
                  <a:lnTo>
                    <a:pt x="3312401" y="5484203"/>
                  </a:lnTo>
                  <a:lnTo>
                    <a:pt x="3337852" y="5465711"/>
                  </a:lnTo>
                  <a:lnTo>
                    <a:pt x="3358807" y="5443385"/>
                  </a:lnTo>
                  <a:lnTo>
                    <a:pt x="3373869" y="5418671"/>
                  </a:lnTo>
                  <a:lnTo>
                    <a:pt x="3388880" y="5443334"/>
                  </a:lnTo>
                  <a:lnTo>
                    <a:pt x="3409746" y="5465572"/>
                  </a:lnTo>
                  <a:lnTo>
                    <a:pt x="3435185" y="5484050"/>
                  </a:lnTo>
                  <a:lnTo>
                    <a:pt x="3463899" y="5497398"/>
                  </a:lnTo>
                  <a:lnTo>
                    <a:pt x="3463899" y="5462092"/>
                  </a:lnTo>
                  <a:close/>
                </a:path>
                <a:path w="7839075" h="5528310">
                  <a:moveTo>
                    <a:pt x="3474199" y="187058"/>
                  </a:moveTo>
                  <a:lnTo>
                    <a:pt x="3051416" y="187058"/>
                  </a:lnTo>
                  <a:lnTo>
                    <a:pt x="3051416" y="247891"/>
                  </a:lnTo>
                  <a:lnTo>
                    <a:pt x="3224276" y="247891"/>
                  </a:lnTo>
                  <a:lnTo>
                    <a:pt x="3224276" y="273748"/>
                  </a:lnTo>
                  <a:lnTo>
                    <a:pt x="3300819" y="273748"/>
                  </a:lnTo>
                  <a:lnTo>
                    <a:pt x="3300819" y="247891"/>
                  </a:lnTo>
                  <a:lnTo>
                    <a:pt x="3474199" y="247891"/>
                  </a:lnTo>
                  <a:lnTo>
                    <a:pt x="3474199" y="187058"/>
                  </a:lnTo>
                  <a:close/>
                </a:path>
                <a:path w="7839075" h="5528310">
                  <a:moveTo>
                    <a:pt x="3546868" y="5198719"/>
                  </a:moveTo>
                  <a:lnTo>
                    <a:pt x="3508387" y="5198719"/>
                  </a:lnTo>
                  <a:lnTo>
                    <a:pt x="3508387" y="5518937"/>
                  </a:lnTo>
                  <a:lnTo>
                    <a:pt x="3546868" y="5518937"/>
                  </a:lnTo>
                  <a:lnTo>
                    <a:pt x="3546868" y="5198719"/>
                  </a:lnTo>
                  <a:close/>
                </a:path>
                <a:path w="7839075" h="5528310">
                  <a:moveTo>
                    <a:pt x="3737749" y="5204358"/>
                  </a:moveTo>
                  <a:lnTo>
                    <a:pt x="3700678" y="5204358"/>
                  </a:lnTo>
                  <a:lnTo>
                    <a:pt x="3700678" y="5316080"/>
                  </a:lnTo>
                  <a:lnTo>
                    <a:pt x="3653371" y="5316080"/>
                  </a:lnTo>
                  <a:lnTo>
                    <a:pt x="3653371" y="5204320"/>
                  </a:lnTo>
                  <a:lnTo>
                    <a:pt x="3616299" y="5204320"/>
                  </a:lnTo>
                  <a:lnTo>
                    <a:pt x="3616299" y="5316080"/>
                  </a:lnTo>
                  <a:lnTo>
                    <a:pt x="3616299" y="5349100"/>
                  </a:lnTo>
                  <a:lnTo>
                    <a:pt x="3616299" y="5464670"/>
                  </a:lnTo>
                  <a:lnTo>
                    <a:pt x="3616299" y="5497690"/>
                  </a:lnTo>
                  <a:lnTo>
                    <a:pt x="3737749" y="5497690"/>
                  </a:lnTo>
                  <a:lnTo>
                    <a:pt x="3737749" y="5464911"/>
                  </a:lnTo>
                  <a:lnTo>
                    <a:pt x="3737749" y="5464670"/>
                  </a:lnTo>
                  <a:lnTo>
                    <a:pt x="3737749" y="5349113"/>
                  </a:lnTo>
                  <a:lnTo>
                    <a:pt x="3700678" y="5349113"/>
                  </a:lnTo>
                  <a:lnTo>
                    <a:pt x="3700678" y="5464670"/>
                  </a:lnTo>
                  <a:lnTo>
                    <a:pt x="3653371" y="5464670"/>
                  </a:lnTo>
                  <a:lnTo>
                    <a:pt x="3653371" y="5349100"/>
                  </a:lnTo>
                  <a:lnTo>
                    <a:pt x="3737749" y="5349100"/>
                  </a:lnTo>
                  <a:lnTo>
                    <a:pt x="3737749" y="5316283"/>
                  </a:lnTo>
                  <a:lnTo>
                    <a:pt x="3737749" y="5316080"/>
                  </a:lnTo>
                  <a:lnTo>
                    <a:pt x="3737749" y="5204358"/>
                  </a:lnTo>
                  <a:close/>
                </a:path>
                <a:path w="7839075" h="5528310">
                  <a:moveTo>
                    <a:pt x="3878973" y="5359705"/>
                  </a:moveTo>
                  <a:lnTo>
                    <a:pt x="3841546" y="5359705"/>
                  </a:lnTo>
                  <a:lnTo>
                    <a:pt x="3841546" y="5518937"/>
                  </a:lnTo>
                  <a:lnTo>
                    <a:pt x="3878973" y="5518937"/>
                  </a:lnTo>
                  <a:lnTo>
                    <a:pt x="3878973" y="5359705"/>
                  </a:lnTo>
                  <a:close/>
                </a:path>
                <a:path w="7839075" h="5528310">
                  <a:moveTo>
                    <a:pt x="3878973" y="5326240"/>
                  </a:moveTo>
                  <a:lnTo>
                    <a:pt x="3805542" y="5326240"/>
                  </a:lnTo>
                  <a:lnTo>
                    <a:pt x="3805542" y="5200510"/>
                  </a:lnTo>
                  <a:lnTo>
                    <a:pt x="3768814" y="5200510"/>
                  </a:lnTo>
                  <a:lnTo>
                    <a:pt x="3768814" y="5326240"/>
                  </a:lnTo>
                  <a:lnTo>
                    <a:pt x="3768814" y="5359260"/>
                  </a:lnTo>
                  <a:lnTo>
                    <a:pt x="3768814" y="5515470"/>
                  </a:lnTo>
                  <a:lnTo>
                    <a:pt x="3805542" y="5515470"/>
                  </a:lnTo>
                  <a:lnTo>
                    <a:pt x="3805542" y="5359260"/>
                  </a:lnTo>
                  <a:lnTo>
                    <a:pt x="3878973" y="5359260"/>
                  </a:lnTo>
                  <a:lnTo>
                    <a:pt x="3878973" y="5326240"/>
                  </a:lnTo>
                  <a:close/>
                </a:path>
                <a:path w="7839075" h="5528310">
                  <a:moveTo>
                    <a:pt x="3878973" y="5198719"/>
                  </a:moveTo>
                  <a:lnTo>
                    <a:pt x="3841546" y="5198719"/>
                  </a:lnTo>
                  <a:lnTo>
                    <a:pt x="3841546" y="5326164"/>
                  </a:lnTo>
                  <a:lnTo>
                    <a:pt x="3878973" y="5326164"/>
                  </a:lnTo>
                  <a:lnTo>
                    <a:pt x="3878973" y="5198719"/>
                  </a:lnTo>
                  <a:close/>
                </a:path>
                <a:path w="7839075" h="5528310">
                  <a:moveTo>
                    <a:pt x="4197312" y="5491048"/>
                  </a:moveTo>
                  <a:lnTo>
                    <a:pt x="3995356" y="5491048"/>
                  </a:lnTo>
                  <a:lnTo>
                    <a:pt x="3995356" y="5463146"/>
                  </a:lnTo>
                  <a:lnTo>
                    <a:pt x="4193425" y="5463146"/>
                  </a:lnTo>
                  <a:lnTo>
                    <a:pt x="4193425" y="5373471"/>
                  </a:lnTo>
                  <a:lnTo>
                    <a:pt x="3957231" y="5373471"/>
                  </a:lnTo>
                  <a:lnTo>
                    <a:pt x="3957231" y="5404193"/>
                  </a:lnTo>
                  <a:lnTo>
                    <a:pt x="4154944" y="5404193"/>
                  </a:lnTo>
                  <a:lnTo>
                    <a:pt x="4154944" y="5432793"/>
                  </a:lnTo>
                  <a:lnTo>
                    <a:pt x="3957231" y="5432793"/>
                  </a:lnTo>
                  <a:lnTo>
                    <a:pt x="3957231" y="5522112"/>
                  </a:lnTo>
                  <a:lnTo>
                    <a:pt x="4197312" y="5522112"/>
                  </a:lnTo>
                  <a:lnTo>
                    <a:pt x="4197312" y="5491048"/>
                  </a:lnTo>
                  <a:close/>
                </a:path>
                <a:path w="7839075" h="5528310">
                  <a:moveTo>
                    <a:pt x="4240034" y="5258727"/>
                  </a:moveTo>
                  <a:lnTo>
                    <a:pt x="4193425" y="5258727"/>
                  </a:lnTo>
                  <a:lnTo>
                    <a:pt x="4193425" y="5198719"/>
                  </a:lnTo>
                  <a:lnTo>
                    <a:pt x="4154944" y="5198719"/>
                  </a:lnTo>
                  <a:lnTo>
                    <a:pt x="4154944" y="5295798"/>
                  </a:lnTo>
                  <a:lnTo>
                    <a:pt x="4143438" y="5302186"/>
                  </a:lnTo>
                  <a:lnTo>
                    <a:pt x="4129392" y="5306568"/>
                  </a:lnTo>
                  <a:lnTo>
                    <a:pt x="4112488" y="5309108"/>
                  </a:lnTo>
                  <a:lnTo>
                    <a:pt x="4092448" y="5309921"/>
                  </a:lnTo>
                  <a:lnTo>
                    <a:pt x="3977360" y="5309921"/>
                  </a:lnTo>
                  <a:lnTo>
                    <a:pt x="3977360" y="5235778"/>
                  </a:lnTo>
                  <a:lnTo>
                    <a:pt x="4095280" y="5235778"/>
                  </a:lnTo>
                  <a:lnTo>
                    <a:pt x="4095280" y="5202593"/>
                  </a:lnTo>
                  <a:lnTo>
                    <a:pt x="3938879" y="5202593"/>
                  </a:lnTo>
                  <a:lnTo>
                    <a:pt x="3938879" y="5342763"/>
                  </a:lnTo>
                  <a:lnTo>
                    <a:pt x="4082567" y="5342763"/>
                  </a:lnTo>
                  <a:lnTo>
                    <a:pt x="4107180" y="5341810"/>
                  </a:lnTo>
                  <a:lnTo>
                    <a:pt x="4127233" y="5338915"/>
                  </a:lnTo>
                  <a:lnTo>
                    <a:pt x="4143032" y="5333974"/>
                  </a:lnTo>
                  <a:lnTo>
                    <a:pt x="4154944" y="5326875"/>
                  </a:lnTo>
                  <a:lnTo>
                    <a:pt x="4154944" y="5354409"/>
                  </a:lnTo>
                  <a:lnTo>
                    <a:pt x="4193425" y="5354409"/>
                  </a:lnTo>
                  <a:lnTo>
                    <a:pt x="4193425" y="5326875"/>
                  </a:lnTo>
                  <a:lnTo>
                    <a:pt x="4193425" y="5309921"/>
                  </a:lnTo>
                  <a:lnTo>
                    <a:pt x="4193425" y="5292623"/>
                  </a:lnTo>
                  <a:lnTo>
                    <a:pt x="4240034" y="5292623"/>
                  </a:lnTo>
                  <a:lnTo>
                    <a:pt x="4240034" y="5258727"/>
                  </a:lnTo>
                  <a:close/>
                </a:path>
                <a:path w="7839075" h="5528310">
                  <a:moveTo>
                    <a:pt x="4554448" y="5200828"/>
                  </a:moveTo>
                  <a:lnTo>
                    <a:pt x="4517021" y="5200828"/>
                  </a:lnTo>
                  <a:lnTo>
                    <a:pt x="4517021" y="5325465"/>
                  </a:lnTo>
                  <a:lnTo>
                    <a:pt x="4477486" y="5325465"/>
                  </a:lnTo>
                  <a:lnTo>
                    <a:pt x="4478185" y="5310276"/>
                  </a:lnTo>
                  <a:lnTo>
                    <a:pt x="4478185" y="5204358"/>
                  </a:lnTo>
                  <a:lnTo>
                    <a:pt x="4360621" y="5204358"/>
                  </a:lnTo>
                  <a:lnTo>
                    <a:pt x="4360621" y="5238254"/>
                  </a:lnTo>
                  <a:lnTo>
                    <a:pt x="4440415" y="5238254"/>
                  </a:lnTo>
                  <a:lnTo>
                    <a:pt x="4440415" y="5304282"/>
                  </a:lnTo>
                  <a:lnTo>
                    <a:pt x="4434738" y="5363451"/>
                  </a:lnTo>
                  <a:lnTo>
                    <a:pt x="4418342" y="5409666"/>
                  </a:lnTo>
                  <a:lnTo>
                    <a:pt x="4392155" y="5442890"/>
                  </a:lnTo>
                  <a:lnTo>
                    <a:pt x="4357090" y="5463146"/>
                  </a:lnTo>
                  <a:lnTo>
                    <a:pt x="4357090" y="5500217"/>
                  </a:lnTo>
                  <a:lnTo>
                    <a:pt x="4402899" y="5479948"/>
                  </a:lnTo>
                  <a:lnTo>
                    <a:pt x="4437100" y="5449201"/>
                  </a:lnTo>
                  <a:lnTo>
                    <a:pt x="4460506" y="5408676"/>
                  </a:lnTo>
                  <a:lnTo>
                    <a:pt x="4473956" y="5358993"/>
                  </a:lnTo>
                  <a:lnTo>
                    <a:pt x="4517021" y="5358993"/>
                  </a:lnTo>
                  <a:lnTo>
                    <a:pt x="4517021" y="5515051"/>
                  </a:lnTo>
                  <a:lnTo>
                    <a:pt x="4554448" y="5515051"/>
                  </a:lnTo>
                  <a:lnTo>
                    <a:pt x="4554448" y="5358993"/>
                  </a:lnTo>
                  <a:lnTo>
                    <a:pt x="4554448" y="5325465"/>
                  </a:lnTo>
                  <a:lnTo>
                    <a:pt x="4554448" y="5200828"/>
                  </a:lnTo>
                  <a:close/>
                </a:path>
                <a:path w="7839075" h="5528310">
                  <a:moveTo>
                    <a:pt x="4623295" y="5198719"/>
                  </a:moveTo>
                  <a:lnTo>
                    <a:pt x="4585868" y="5198719"/>
                  </a:lnTo>
                  <a:lnTo>
                    <a:pt x="4585868" y="5518937"/>
                  </a:lnTo>
                  <a:lnTo>
                    <a:pt x="4623295" y="5518937"/>
                  </a:lnTo>
                  <a:lnTo>
                    <a:pt x="4623295" y="5198719"/>
                  </a:lnTo>
                  <a:close/>
                </a:path>
                <a:path w="7839075" h="5528310">
                  <a:moveTo>
                    <a:pt x="4860429" y="5462092"/>
                  </a:moveTo>
                  <a:lnTo>
                    <a:pt x="4809591" y="5419102"/>
                  </a:lnTo>
                  <a:lnTo>
                    <a:pt x="4793399" y="5379580"/>
                  </a:lnTo>
                  <a:lnTo>
                    <a:pt x="4787341" y="5322633"/>
                  </a:lnTo>
                  <a:lnTo>
                    <a:pt x="4787341" y="5202593"/>
                  </a:lnTo>
                  <a:lnTo>
                    <a:pt x="4749216" y="5202593"/>
                  </a:lnTo>
                  <a:lnTo>
                    <a:pt x="4749216" y="5322633"/>
                  </a:lnTo>
                  <a:lnTo>
                    <a:pt x="4743158" y="5379631"/>
                  </a:lnTo>
                  <a:lnTo>
                    <a:pt x="4726927" y="5419242"/>
                  </a:lnTo>
                  <a:lnTo>
                    <a:pt x="4703496" y="5445417"/>
                  </a:lnTo>
                  <a:lnTo>
                    <a:pt x="4675784" y="5462092"/>
                  </a:lnTo>
                  <a:lnTo>
                    <a:pt x="4675784" y="5497398"/>
                  </a:lnTo>
                  <a:lnTo>
                    <a:pt x="4705528" y="5484431"/>
                  </a:lnTo>
                  <a:lnTo>
                    <a:pt x="4732096" y="5466245"/>
                  </a:lnTo>
                  <a:lnTo>
                    <a:pt x="4753635" y="5443677"/>
                  </a:lnTo>
                  <a:lnTo>
                    <a:pt x="4768278" y="5417604"/>
                  </a:lnTo>
                  <a:lnTo>
                    <a:pt x="4783125" y="5443474"/>
                  </a:lnTo>
                  <a:lnTo>
                    <a:pt x="4804689" y="5465978"/>
                  </a:lnTo>
                  <a:lnTo>
                    <a:pt x="4831092" y="5484241"/>
                  </a:lnTo>
                  <a:lnTo>
                    <a:pt x="4860429" y="5497398"/>
                  </a:lnTo>
                  <a:lnTo>
                    <a:pt x="4860429" y="5462092"/>
                  </a:lnTo>
                  <a:close/>
                </a:path>
                <a:path w="7839075" h="5528310">
                  <a:moveTo>
                    <a:pt x="4945519" y="5198719"/>
                  </a:moveTo>
                  <a:lnTo>
                    <a:pt x="4907038" y="5198719"/>
                  </a:lnTo>
                  <a:lnTo>
                    <a:pt x="4907038" y="5518937"/>
                  </a:lnTo>
                  <a:lnTo>
                    <a:pt x="4945519" y="5518937"/>
                  </a:lnTo>
                  <a:lnTo>
                    <a:pt x="4945519" y="5198719"/>
                  </a:lnTo>
                  <a:close/>
                </a:path>
                <a:path w="7839075" h="5528310">
                  <a:moveTo>
                    <a:pt x="5270919" y="5487162"/>
                  </a:moveTo>
                  <a:lnTo>
                    <a:pt x="5066855" y="5487162"/>
                  </a:lnTo>
                  <a:lnTo>
                    <a:pt x="5066855" y="5411609"/>
                  </a:lnTo>
                  <a:lnTo>
                    <a:pt x="5028717" y="5411609"/>
                  </a:lnTo>
                  <a:lnTo>
                    <a:pt x="5028717" y="5520347"/>
                  </a:lnTo>
                  <a:lnTo>
                    <a:pt x="5270919" y="5520347"/>
                  </a:lnTo>
                  <a:lnTo>
                    <a:pt x="5270919" y="5487162"/>
                  </a:lnTo>
                  <a:close/>
                </a:path>
                <a:path w="7839075" h="5528310">
                  <a:moveTo>
                    <a:pt x="5311521" y="5285918"/>
                  </a:moveTo>
                  <a:lnTo>
                    <a:pt x="5264912" y="5285918"/>
                  </a:lnTo>
                  <a:lnTo>
                    <a:pt x="5264912" y="5198719"/>
                  </a:lnTo>
                  <a:lnTo>
                    <a:pt x="5226431" y="5198719"/>
                  </a:lnTo>
                  <a:lnTo>
                    <a:pt x="5226431" y="5328996"/>
                  </a:lnTo>
                  <a:lnTo>
                    <a:pt x="5215280" y="5335130"/>
                  </a:lnTo>
                  <a:lnTo>
                    <a:pt x="5201005" y="5339664"/>
                  </a:lnTo>
                  <a:lnTo>
                    <a:pt x="5183835" y="5342496"/>
                  </a:lnTo>
                  <a:lnTo>
                    <a:pt x="5163934" y="5343461"/>
                  </a:lnTo>
                  <a:lnTo>
                    <a:pt x="5153342" y="5343461"/>
                  </a:lnTo>
                  <a:lnTo>
                    <a:pt x="5155819" y="5332692"/>
                  </a:lnTo>
                  <a:lnTo>
                    <a:pt x="5157495" y="5320779"/>
                  </a:lnTo>
                  <a:lnTo>
                    <a:pt x="5158511" y="5308219"/>
                  </a:lnTo>
                  <a:lnTo>
                    <a:pt x="5158994" y="5295455"/>
                  </a:lnTo>
                  <a:lnTo>
                    <a:pt x="5158994" y="5235778"/>
                  </a:lnTo>
                  <a:lnTo>
                    <a:pt x="5189715" y="5235778"/>
                  </a:lnTo>
                  <a:lnTo>
                    <a:pt x="5189715" y="5202593"/>
                  </a:lnTo>
                  <a:lnTo>
                    <a:pt x="5121567" y="5202593"/>
                  </a:lnTo>
                  <a:lnTo>
                    <a:pt x="5121567" y="5235778"/>
                  </a:lnTo>
                  <a:lnTo>
                    <a:pt x="5121529" y="5295455"/>
                  </a:lnTo>
                  <a:lnTo>
                    <a:pt x="5121351" y="5306174"/>
                  </a:lnTo>
                  <a:lnTo>
                    <a:pt x="5120602" y="5319496"/>
                  </a:lnTo>
                  <a:lnTo>
                    <a:pt x="5119192" y="5332095"/>
                  </a:lnTo>
                  <a:lnTo>
                    <a:pt x="5116982" y="5343461"/>
                  </a:lnTo>
                  <a:lnTo>
                    <a:pt x="5074259" y="5343461"/>
                  </a:lnTo>
                  <a:lnTo>
                    <a:pt x="5074259" y="5235778"/>
                  </a:lnTo>
                  <a:lnTo>
                    <a:pt x="5121567" y="5235778"/>
                  </a:lnTo>
                  <a:lnTo>
                    <a:pt x="5121567" y="5202593"/>
                  </a:lnTo>
                  <a:lnTo>
                    <a:pt x="5006835" y="5202593"/>
                  </a:lnTo>
                  <a:lnTo>
                    <a:pt x="5006835" y="5235778"/>
                  </a:lnTo>
                  <a:lnTo>
                    <a:pt x="5036490" y="5235778"/>
                  </a:lnTo>
                  <a:lnTo>
                    <a:pt x="5036490" y="5343461"/>
                  </a:lnTo>
                  <a:lnTo>
                    <a:pt x="5002949" y="5343461"/>
                  </a:lnTo>
                  <a:lnTo>
                    <a:pt x="5002949" y="5375948"/>
                  </a:lnTo>
                  <a:lnTo>
                    <a:pt x="5154053" y="5375948"/>
                  </a:lnTo>
                  <a:lnTo>
                    <a:pt x="5178666" y="5375008"/>
                  </a:lnTo>
                  <a:lnTo>
                    <a:pt x="5198719" y="5372112"/>
                  </a:lnTo>
                  <a:lnTo>
                    <a:pt x="5214531" y="5367159"/>
                  </a:lnTo>
                  <a:lnTo>
                    <a:pt x="5226431" y="5360060"/>
                  </a:lnTo>
                  <a:lnTo>
                    <a:pt x="5226431" y="5422900"/>
                  </a:lnTo>
                  <a:lnTo>
                    <a:pt x="5264912" y="5422900"/>
                  </a:lnTo>
                  <a:lnTo>
                    <a:pt x="5264912" y="5360060"/>
                  </a:lnTo>
                  <a:lnTo>
                    <a:pt x="5264912" y="5319814"/>
                  </a:lnTo>
                  <a:lnTo>
                    <a:pt x="5311521" y="5319814"/>
                  </a:lnTo>
                  <a:lnTo>
                    <a:pt x="5311521" y="5285918"/>
                  </a:lnTo>
                  <a:close/>
                </a:path>
                <a:path w="7839075" h="5528310">
                  <a:moveTo>
                    <a:pt x="5506288" y="5204358"/>
                  </a:moveTo>
                  <a:lnTo>
                    <a:pt x="5344934" y="5204358"/>
                  </a:lnTo>
                  <a:lnTo>
                    <a:pt x="5344934" y="5238254"/>
                  </a:lnTo>
                  <a:lnTo>
                    <a:pt x="5468150" y="5238254"/>
                  </a:lnTo>
                  <a:lnTo>
                    <a:pt x="5468150" y="5332869"/>
                  </a:lnTo>
                  <a:lnTo>
                    <a:pt x="5467642" y="5353634"/>
                  </a:lnTo>
                  <a:lnTo>
                    <a:pt x="5466169" y="5374754"/>
                  </a:lnTo>
                  <a:lnTo>
                    <a:pt x="5463832" y="5394884"/>
                  </a:lnTo>
                  <a:lnTo>
                    <a:pt x="5460746" y="5412664"/>
                  </a:lnTo>
                  <a:lnTo>
                    <a:pt x="5498516" y="5412664"/>
                  </a:lnTo>
                  <a:lnTo>
                    <a:pt x="5501818" y="5394299"/>
                  </a:lnTo>
                  <a:lnTo>
                    <a:pt x="5504256" y="5372722"/>
                  </a:lnTo>
                  <a:lnTo>
                    <a:pt x="5505767" y="5349760"/>
                  </a:lnTo>
                  <a:lnTo>
                    <a:pt x="5506237" y="5329339"/>
                  </a:lnTo>
                  <a:lnTo>
                    <a:pt x="5506288" y="5204358"/>
                  </a:lnTo>
                  <a:close/>
                </a:path>
                <a:path w="7839075" h="5528310">
                  <a:moveTo>
                    <a:pt x="5642216" y="5329339"/>
                  </a:moveTo>
                  <a:lnTo>
                    <a:pt x="5592076" y="5329339"/>
                  </a:lnTo>
                  <a:lnTo>
                    <a:pt x="5592076" y="5198719"/>
                  </a:lnTo>
                  <a:lnTo>
                    <a:pt x="5553595" y="5198719"/>
                  </a:lnTo>
                  <a:lnTo>
                    <a:pt x="5553595" y="5451145"/>
                  </a:lnTo>
                  <a:lnTo>
                    <a:pt x="5542115" y="5458358"/>
                  </a:lnTo>
                  <a:lnTo>
                    <a:pt x="5527472" y="5463552"/>
                  </a:lnTo>
                  <a:lnTo>
                    <a:pt x="5509907" y="5466689"/>
                  </a:lnTo>
                  <a:lnTo>
                    <a:pt x="5489689" y="5467743"/>
                  </a:lnTo>
                  <a:lnTo>
                    <a:pt x="5418379" y="5467743"/>
                  </a:lnTo>
                  <a:lnTo>
                    <a:pt x="5418379" y="5321935"/>
                  </a:lnTo>
                  <a:lnTo>
                    <a:pt x="5380240" y="5321935"/>
                  </a:lnTo>
                  <a:lnTo>
                    <a:pt x="5380240" y="5467743"/>
                  </a:lnTo>
                  <a:lnTo>
                    <a:pt x="5334343" y="5467743"/>
                  </a:lnTo>
                  <a:lnTo>
                    <a:pt x="5334343" y="5500929"/>
                  </a:lnTo>
                  <a:lnTo>
                    <a:pt x="5482272" y="5500929"/>
                  </a:lnTo>
                  <a:lnTo>
                    <a:pt x="5505132" y="5499798"/>
                  </a:lnTo>
                  <a:lnTo>
                    <a:pt x="5525084" y="5496420"/>
                  </a:lnTo>
                  <a:lnTo>
                    <a:pt x="5541454" y="5490794"/>
                  </a:lnTo>
                  <a:lnTo>
                    <a:pt x="5553595" y="5482920"/>
                  </a:lnTo>
                  <a:lnTo>
                    <a:pt x="5553595" y="5518937"/>
                  </a:lnTo>
                  <a:lnTo>
                    <a:pt x="5592076" y="5518937"/>
                  </a:lnTo>
                  <a:lnTo>
                    <a:pt x="5592076" y="5482920"/>
                  </a:lnTo>
                  <a:lnTo>
                    <a:pt x="5592076" y="5362880"/>
                  </a:lnTo>
                  <a:lnTo>
                    <a:pt x="5642216" y="5362880"/>
                  </a:lnTo>
                  <a:lnTo>
                    <a:pt x="5642216" y="5329339"/>
                  </a:lnTo>
                  <a:close/>
                </a:path>
                <a:path w="7839075" h="5528310">
                  <a:moveTo>
                    <a:pt x="6018238" y="5204320"/>
                  </a:moveTo>
                  <a:lnTo>
                    <a:pt x="5767209" y="5204320"/>
                  </a:lnTo>
                  <a:lnTo>
                    <a:pt x="5767209" y="5238610"/>
                  </a:lnTo>
                  <a:lnTo>
                    <a:pt x="5767209" y="5350370"/>
                  </a:lnTo>
                  <a:lnTo>
                    <a:pt x="5767209" y="5383390"/>
                  </a:lnTo>
                  <a:lnTo>
                    <a:pt x="6018238" y="5383390"/>
                  </a:lnTo>
                  <a:lnTo>
                    <a:pt x="6018238" y="5350370"/>
                  </a:lnTo>
                  <a:lnTo>
                    <a:pt x="5805690" y="5350370"/>
                  </a:lnTo>
                  <a:lnTo>
                    <a:pt x="5805690" y="5238610"/>
                  </a:lnTo>
                  <a:lnTo>
                    <a:pt x="5979744" y="5238610"/>
                  </a:lnTo>
                  <a:lnTo>
                    <a:pt x="5979744" y="5349824"/>
                  </a:lnTo>
                  <a:lnTo>
                    <a:pt x="6018238" y="5349824"/>
                  </a:lnTo>
                  <a:lnTo>
                    <a:pt x="6018238" y="5238610"/>
                  </a:lnTo>
                  <a:lnTo>
                    <a:pt x="6018238" y="5238254"/>
                  </a:lnTo>
                  <a:lnTo>
                    <a:pt x="6018238" y="5204320"/>
                  </a:lnTo>
                  <a:close/>
                </a:path>
                <a:path w="7839075" h="5528310">
                  <a:moveTo>
                    <a:pt x="6034824" y="5471630"/>
                  </a:moveTo>
                  <a:lnTo>
                    <a:pt x="5912675" y="5471630"/>
                  </a:lnTo>
                  <a:lnTo>
                    <a:pt x="5912675" y="5383708"/>
                  </a:lnTo>
                  <a:lnTo>
                    <a:pt x="5874537" y="5383708"/>
                  </a:lnTo>
                  <a:lnTo>
                    <a:pt x="5874537" y="5471630"/>
                  </a:lnTo>
                  <a:lnTo>
                    <a:pt x="5750623" y="5471630"/>
                  </a:lnTo>
                  <a:lnTo>
                    <a:pt x="5750623" y="5504815"/>
                  </a:lnTo>
                  <a:lnTo>
                    <a:pt x="6034824" y="5504815"/>
                  </a:lnTo>
                  <a:lnTo>
                    <a:pt x="6034824" y="5471630"/>
                  </a:lnTo>
                  <a:close/>
                </a:path>
                <a:path w="7839075" h="5528310">
                  <a:moveTo>
                    <a:pt x="6345047" y="5290680"/>
                  </a:moveTo>
                  <a:lnTo>
                    <a:pt x="6134976" y="5290680"/>
                  </a:lnTo>
                  <a:lnTo>
                    <a:pt x="6134976" y="5234800"/>
                  </a:lnTo>
                  <a:lnTo>
                    <a:pt x="6343282" y="5234800"/>
                  </a:lnTo>
                  <a:lnTo>
                    <a:pt x="6343282" y="5203050"/>
                  </a:lnTo>
                  <a:lnTo>
                    <a:pt x="6096851" y="5203050"/>
                  </a:lnTo>
                  <a:lnTo>
                    <a:pt x="6096851" y="5234800"/>
                  </a:lnTo>
                  <a:lnTo>
                    <a:pt x="6096851" y="5290680"/>
                  </a:lnTo>
                  <a:lnTo>
                    <a:pt x="6096851" y="5324970"/>
                  </a:lnTo>
                  <a:lnTo>
                    <a:pt x="6345047" y="5324970"/>
                  </a:lnTo>
                  <a:lnTo>
                    <a:pt x="6345047" y="5290680"/>
                  </a:lnTo>
                  <a:close/>
                </a:path>
                <a:path w="7839075" h="5528310">
                  <a:moveTo>
                    <a:pt x="6348933" y="5487530"/>
                  </a:moveTo>
                  <a:lnTo>
                    <a:pt x="6134976" y="5487530"/>
                  </a:lnTo>
                  <a:lnTo>
                    <a:pt x="6134976" y="5426570"/>
                  </a:lnTo>
                  <a:lnTo>
                    <a:pt x="6096851" y="5426570"/>
                  </a:lnTo>
                  <a:lnTo>
                    <a:pt x="6096851" y="5487530"/>
                  </a:lnTo>
                  <a:lnTo>
                    <a:pt x="6096851" y="5520550"/>
                  </a:lnTo>
                  <a:lnTo>
                    <a:pt x="6348933" y="5520550"/>
                  </a:lnTo>
                  <a:lnTo>
                    <a:pt x="6348933" y="5487530"/>
                  </a:lnTo>
                  <a:close/>
                </a:path>
                <a:path w="7839075" h="5528310">
                  <a:moveTo>
                    <a:pt x="6364110" y="5363235"/>
                  </a:moveTo>
                  <a:lnTo>
                    <a:pt x="6075667" y="5363235"/>
                  </a:lnTo>
                  <a:lnTo>
                    <a:pt x="6075667" y="5396420"/>
                  </a:lnTo>
                  <a:lnTo>
                    <a:pt x="6364110" y="5396420"/>
                  </a:lnTo>
                  <a:lnTo>
                    <a:pt x="6364110" y="5363235"/>
                  </a:lnTo>
                  <a:close/>
                </a:path>
                <a:path w="7839075" h="5528310">
                  <a:moveTo>
                    <a:pt x="6665582" y="5327574"/>
                  </a:moveTo>
                  <a:lnTo>
                    <a:pt x="6642633" y="5283797"/>
                  </a:lnTo>
                  <a:lnTo>
                    <a:pt x="6628511" y="5276227"/>
                  </a:lnTo>
                  <a:lnTo>
                    <a:pt x="6628511" y="5319458"/>
                  </a:lnTo>
                  <a:lnTo>
                    <a:pt x="6628511" y="5335702"/>
                  </a:lnTo>
                  <a:lnTo>
                    <a:pt x="6594462" y="5356225"/>
                  </a:lnTo>
                  <a:lnTo>
                    <a:pt x="6584035" y="5356885"/>
                  </a:lnTo>
                  <a:lnTo>
                    <a:pt x="6573926" y="5356288"/>
                  </a:lnTo>
                  <a:lnTo>
                    <a:pt x="6539192" y="5336057"/>
                  </a:lnTo>
                  <a:lnTo>
                    <a:pt x="6539192" y="5319458"/>
                  </a:lnTo>
                  <a:lnTo>
                    <a:pt x="6574218" y="5298859"/>
                  </a:lnTo>
                  <a:lnTo>
                    <a:pt x="6584035" y="5298275"/>
                  </a:lnTo>
                  <a:lnTo>
                    <a:pt x="6594056" y="5298821"/>
                  </a:lnTo>
                  <a:lnTo>
                    <a:pt x="6628511" y="5319458"/>
                  </a:lnTo>
                  <a:lnTo>
                    <a:pt x="6628511" y="5276227"/>
                  </a:lnTo>
                  <a:lnTo>
                    <a:pt x="6616776" y="5272011"/>
                  </a:lnTo>
                  <a:lnTo>
                    <a:pt x="6601130" y="5268950"/>
                  </a:lnTo>
                  <a:lnTo>
                    <a:pt x="6584035" y="5267909"/>
                  </a:lnTo>
                  <a:lnTo>
                    <a:pt x="6567081" y="5268900"/>
                  </a:lnTo>
                  <a:lnTo>
                    <a:pt x="6525069" y="5283797"/>
                  </a:lnTo>
                  <a:lnTo>
                    <a:pt x="6502120" y="5327574"/>
                  </a:lnTo>
                  <a:lnTo>
                    <a:pt x="6503606" y="5340553"/>
                  </a:lnTo>
                  <a:lnTo>
                    <a:pt x="6536271" y="5377510"/>
                  </a:lnTo>
                  <a:lnTo>
                    <a:pt x="6584035" y="5386895"/>
                  </a:lnTo>
                  <a:lnTo>
                    <a:pt x="6600723" y="5385905"/>
                  </a:lnTo>
                  <a:lnTo>
                    <a:pt x="6641935" y="5371706"/>
                  </a:lnTo>
                  <a:lnTo>
                    <a:pt x="6664033" y="5341226"/>
                  </a:lnTo>
                  <a:lnTo>
                    <a:pt x="6665582" y="5327574"/>
                  </a:lnTo>
                  <a:close/>
                </a:path>
                <a:path w="7839075" h="5528310">
                  <a:moveTo>
                    <a:pt x="6673355" y="5220246"/>
                  </a:moveTo>
                  <a:lnTo>
                    <a:pt x="6603809" y="5220246"/>
                  </a:lnTo>
                  <a:lnTo>
                    <a:pt x="6603809" y="5189537"/>
                  </a:lnTo>
                  <a:lnTo>
                    <a:pt x="6565671" y="5189537"/>
                  </a:lnTo>
                  <a:lnTo>
                    <a:pt x="6565671" y="5220246"/>
                  </a:lnTo>
                  <a:lnTo>
                    <a:pt x="6492595" y="5220246"/>
                  </a:lnTo>
                  <a:lnTo>
                    <a:pt x="6492595" y="5251666"/>
                  </a:lnTo>
                  <a:lnTo>
                    <a:pt x="6673355" y="5251666"/>
                  </a:lnTo>
                  <a:lnTo>
                    <a:pt x="6673355" y="5220246"/>
                  </a:lnTo>
                  <a:close/>
                </a:path>
                <a:path w="7839075" h="5528310">
                  <a:moveTo>
                    <a:pt x="6762674" y="5198719"/>
                  </a:moveTo>
                  <a:lnTo>
                    <a:pt x="6724193" y="5198719"/>
                  </a:lnTo>
                  <a:lnTo>
                    <a:pt x="6724193" y="5267553"/>
                  </a:lnTo>
                  <a:lnTo>
                    <a:pt x="6674409" y="5267553"/>
                  </a:lnTo>
                  <a:lnTo>
                    <a:pt x="6674409" y="5298986"/>
                  </a:lnTo>
                  <a:lnTo>
                    <a:pt x="6724193" y="5298986"/>
                  </a:lnTo>
                  <a:lnTo>
                    <a:pt x="6724193" y="5329339"/>
                  </a:lnTo>
                  <a:lnTo>
                    <a:pt x="6674409" y="5329339"/>
                  </a:lnTo>
                  <a:lnTo>
                    <a:pt x="6674409" y="5360759"/>
                  </a:lnTo>
                  <a:lnTo>
                    <a:pt x="6724193" y="5360759"/>
                  </a:lnTo>
                  <a:lnTo>
                    <a:pt x="6724193" y="5396776"/>
                  </a:lnTo>
                  <a:lnTo>
                    <a:pt x="6762674" y="5396776"/>
                  </a:lnTo>
                  <a:lnTo>
                    <a:pt x="6762674" y="5198719"/>
                  </a:lnTo>
                  <a:close/>
                </a:path>
                <a:path w="7839075" h="5528310">
                  <a:moveTo>
                    <a:pt x="6770090" y="5466334"/>
                  </a:moveTo>
                  <a:lnTo>
                    <a:pt x="6768414" y="5453062"/>
                  </a:lnTo>
                  <a:lnTo>
                    <a:pt x="6763563" y="5441747"/>
                  </a:lnTo>
                  <a:lnTo>
                    <a:pt x="6760858" y="5438432"/>
                  </a:lnTo>
                  <a:lnTo>
                    <a:pt x="6755790" y="5432222"/>
                  </a:lnTo>
                  <a:lnTo>
                    <a:pt x="6745376" y="5424309"/>
                  </a:lnTo>
                  <a:lnTo>
                    <a:pt x="6731609" y="5418201"/>
                  </a:lnTo>
                  <a:lnTo>
                    <a:pt x="6731609" y="5459615"/>
                  </a:lnTo>
                  <a:lnTo>
                    <a:pt x="6731609" y="5473039"/>
                  </a:lnTo>
                  <a:lnTo>
                    <a:pt x="6690347" y="5491442"/>
                  </a:lnTo>
                  <a:lnTo>
                    <a:pt x="6644399" y="5494223"/>
                  </a:lnTo>
                  <a:lnTo>
                    <a:pt x="6619875" y="5493537"/>
                  </a:lnTo>
                  <a:lnTo>
                    <a:pt x="6581153" y="5487809"/>
                  </a:lnTo>
                  <a:lnTo>
                    <a:pt x="6557200" y="5473039"/>
                  </a:lnTo>
                  <a:lnTo>
                    <a:pt x="6557200" y="5459615"/>
                  </a:lnTo>
                  <a:lnTo>
                    <a:pt x="6598590" y="5441086"/>
                  </a:lnTo>
                  <a:lnTo>
                    <a:pt x="6644399" y="5438432"/>
                  </a:lnTo>
                  <a:lnTo>
                    <a:pt x="6669075" y="5439067"/>
                  </a:lnTo>
                  <a:lnTo>
                    <a:pt x="6707708" y="5444693"/>
                  </a:lnTo>
                  <a:lnTo>
                    <a:pt x="6731609" y="5459615"/>
                  </a:lnTo>
                  <a:lnTo>
                    <a:pt x="6731609" y="5418201"/>
                  </a:lnTo>
                  <a:lnTo>
                    <a:pt x="6726174" y="5415788"/>
                  </a:lnTo>
                  <a:lnTo>
                    <a:pt x="6702438" y="5410098"/>
                  </a:lnTo>
                  <a:lnTo>
                    <a:pt x="6674929" y="5406936"/>
                  </a:lnTo>
                  <a:lnTo>
                    <a:pt x="6644399" y="5405958"/>
                  </a:lnTo>
                  <a:lnTo>
                    <a:pt x="6613931" y="5406936"/>
                  </a:lnTo>
                  <a:lnTo>
                    <a:pt x="6562928" y="5415788"/>
                  </a:lnTo>
                  <a:lnTo>
                    <a:pt x="6525476" y="5441747"/>
                  </a:lnTo>
                  <a:lnTo>
                    <a:pt x="6519075" y="5466334"/>
                  </a:lnTo>
                  <a:lnTo>
                    <a:pt x="6520701" y="5479440"/>
                  </a:lnTo>
                  <a:lnTo>
                    <a:pt x="6562928" y="5516816"/>
                  </a:lnTo>
                  <a:lnTo>
                    <a:pt x="6613931" y="5525414"/>
                  </a:lnTo>
                  <a:lnTo>
                    <a:pt x="6644399" y="5526341"/>
                  </a:lnTo>
                  <a:lnTo>
                    <a:pt x="6674929" y="5525414"/>
                  </a:lnTo>
                  <a:lnTo>
                    <a:pt x="6726174" y="5516816"/>
                  </a:lnTo>
                  <a:lnTo>
                    <a:pt x="6760781" y="5494223"/>
                  </a:lnTo>
                  <a:lnTo>
                    <a:pt x="6768414" y="5479440"/>
                  </a:lnTo>
                  <a:lnTo>
                    <a:pt x="6770090" y="5466334"/>
                  </a:lnTo>
                  <a:close/>
                </a:path>
                <a:path w="7839075" h="5528310">
                  <a:moveTo>
                    <a:pt x="7000519" y="5341353"/>
                  </a:moveTo>
                  <a:lnTo>
                    <a:pt x="6958533" y="5317337"/>
                  </a:lnTo>
                  <a:lnTo>
                    <a:pt x="6934289" y="5281815"/>
                  </a:lnTo>
                  <a:lnTo>
                    <a:pt x="6928853" y="5244960"/>
                  </a:lnTo>
                  <a:lnTo>
                    <a:pt x="6928853" y="5200828"/>
                  </a:lnTo>
                  <a:lnTo>
                    <a:pt x="6890715" y="5200828"/>
                  </a:lnTo>
                  <a:lnTo>
                    <a:pt x="6890715" y="5244960"/>
                  </a:lnTo>
                  <a:lnTo>
                    <a:pt x="6885483" y="5281574"/>
                  </a:lnTo>
                  <a:lnTo>
                    <a:pt x="6870814" y="5310416"/>
                  </a:lnTo>
                  <a:lnTo>
                    <a:pt x="6848272" y="5331498"/>
                  </a:lnTo>
                  <a:lnTo>
                    <a:pt x="6819405" y="5344884"/>
                  </a:lnTo>
                  <a:lnTo>
                    <a:pt x="6819405" y="5379478"/>
                  </a:lnTo>
                  <a:lnTo>
                    <a:pt x="6849021" y="5369522"/>
                  </a:lnTo>
                  <a:lnTo>
                    <a:pt x="6874700" y="5355158"/>
                  </a:lnTo>
                  <a:lnTo>
                    <a:pt x="6895414" y="5337429"/>
                  </a:lnTo>
                  <a:lnTo>
                    <a:pt x="6910133" y="5317337"/>
                  </a:lnTo>
                  <a:lnTo>
                    <a:pt x="6925602" y="5336476"/>
                  </a:lnTo>
                  <a:lnTo>
                    <a:pt x="6946455" y="5353088"/>
                  </a:lnTo>
                  <a:lnTo>
                    <a:pt x="6971754" y="5366397"/>
                  </a:lnTo>
                  <a:lnTo>
                    <a:pt x="7000519" y="5375592"/>
                  </a:lnTo>
                  <a:lnTo>
                    <a:pt x="7000519" y="5341353"/>
                  </a:lnTo>
                  <a:close/>
                </a:path>
                <a:path w="7839075" h="5528310">
                  <a:moveTo>
                    <a:pt x="7089838" y="5404548"/>
                  </a:moveTo>
                  <a:lnTo>
                    <a:pt x="6846583" y="5404548"/>
                  </a:lnTo>
                  <a:lnTo>
                    <a:pt x="6846583" y="5438089"/>
                  </a:lnTo>
                  <a:lnTo>
                    <a:pt x="7051357" y="5438089"/>
                  </a:lnTo>
                  <a:lnTo>
                    <a:pt x="7051357" y="5524233"/>
                  </a:lnTo>
                  <a:lnTo>
                    <a:pt x="7089838" y="5524233"/>
                  </a:lnTo>
                  <a:lnTo>
                    <a:pt x="7089838" y="5404548"/>
                  </a:lnTo>
                  <a:close/>
                </a:path>
                <a:path w="7839075" h="5528310">
                  <a:moveTo>
                    <a:pt x="7089838" y="5198719"/>
                  </a:moveTo>
                  <a:lnTo>
                    <a:pt x="7051357" y="5198719"/>
                  </a:lnTo>
                  <a:lnTo>
                    <a:pt x="7051357" y="5382298"/>
                  </a:lnTo>
                  <a:lnTo>
                    <a:pt x="7089838" y="5382298"/>
                  </a:lnTo>
                  <a:lnTo>
                    <a:pt x="7089838" y="5198719"/>
                  </a:lnTo>
                  <a:close/>
                </a:path>
                <a:path w="7839075" h="5528310">
                  <a:moveTo>
                    <a:pt x="7512075" y="5467388"/>
                  </a:moveTo>
                  <a:lnTo>
                    <a:pt x="7510386" y="5453710"/>
                  </a:lnTo>
                  <a:lnTo>
                    <a:pt x="7505408" y="5442140"/>
                  </a:lnTo>
                  <a:lnTo>
                    <a:pt x="7502614" y="5438787"/>
                  </a:lnTo>
                  <a:lnTo>
                    <a:pt x="7497331" y="5432437"/>
                  </a:lnTo>
                  <a:lnTo>
                    <a:pt x="7486307" y="5424309"/>
                  </a:lnTo>
                  <a:lnTo>
                    <a:pt x="7473950" y="5419039"/>
                  </a:lnTo>
                  <a:lnTo>
                    <a:pt x="7473950" y="5460327"/>
                  </a:lnTo>
                  <a:lnTo>
                    <a:pt x="7473950" y="5474449"/>
                  </a:lnTo>
                  <a:lnTo>
                    <a:pt x="7432014" y="5493385"/>
                  </a:lnTo>
                  <a:lnTo>
                    <a:pt x="7382853" y="5495988"/>
                  </a:lnTo>
                  <a:lnTo>
                    <a:pt x="7355992" y="5495366"/>
                  </a:lnTo>
                  <a:lnTo>
                    <a:pt x="7315886" y="5489880"/>
                  </a:lnTo>
                  <a:lnTo>
                    <a:pt x="7291768" y="5474449"/>
                  </a:lnTo>
                  <a:lnTo>
                    <a:pt x="7291768" y="5460327"/>
                  </a:lnTo>
                  <a:lnTo>
                    <a:pt x="7333653" y="5441391"/>
                  </a:lnTo>
                  <a:lnTo>
                    <a:pt x="7382853" y="5438787"/>
                  </a:lnTo>
                  <a:lnTo>
                    <a:pt x="7409726" y="5439410"/>
                  </a:lnTo>
                  <a:lnTo>
                    <a:pt x="7449680" y="5444896"/>
                  </a:lnTo>
                  <a:lnTo>
                    <a:pt x="7473950" y="5460327"/>
                  </a:lnTo>
                  <a:lnTo>
                    <a:pt x="7473950" y="5419039"/>
                  </a:lnTo>
                  <a:lnTo>
                    <a:pt x="7467206" y="5416143"/>
                  </a:lnTo>
                  <a:lnTo>
                    <a:pt x="7443444" y="5410543"/>
                  </a:lnTo>
                  <a:lnTo>
                    <a:pt x="7415250" y="5407330"/>
                  </a:lnTo>
                  <a:lnTo>
                    <a:pt x="7382853" y="5406314"/>
                  </a:lnTo>
                  <a:lnTo>
                    <a:pt x="7350557" y="5407330"/>
                  </a:lnTo>
                  <a:lnTo>
                    <a:pt x="7298258" y="5416143"/>
                  </a:lnTo>
                  <a:lnTo>
                    <a:pt x="7259955" y="5442140"/>
                  </a:lnTo>
                  <a:lnTo>
                    <a:pt x="7253287" y="5467388"/>
                  </a:lnTo>
                  <a:lnTo>
                    <a:pt x="7254976" y="5481066"/>
                  </a:lnTo>
                  <a:lnTo>
                    <a:pt x="7298258" y="5518582"/>
                  </a:lnTo>
                  <a:lnTo>
                    <a:pt x="7350557" y="5527141"/>
                  </a:lnTo>
                  <a:lnTo>
                    <a:pt x="7382853" y="5528107"/>
                  </a:lnTo>
                  <a:lnTo>
                    <a:pt x="7415250" y="5527141"/>
                  </a:lnTo>
                  <a:lnTo>
                    <a:pt x="7467206" y="5518582"/>
                  </a:lnTo>
                  <a:lnTo>
                    <a:pt x="7502614" y="5495988"/>
                  </a:lnTo>
                  <a:lnTo>
                    <a:pt x="7505408" y="5492635"/>
                  </a:lnTo>
                  <a:lnTo>
                    <a:pt x="7510386" y="5481066"/>
                  </a:lnTo>
                  <a:lnTo>
                    <a:pt x="7512075" y="5467388"/>
                  </a:lnTo>
                  <a:close/>
                </a:path>
                <a:path w="7839075" h="5528310">
                  <a:moveTo>
                    <a:pt x="7526553" y="5347703"/>
                  </a:moveTo>
                  <a:lnTo>
                    <a:pt x="7400861" y="5347703"/>
                  </a:lnTo>
                  <a:lnTo>
                    <a:pt x="7400861" y="5314162"/>
                  </a:lnTo>
                  <a:lnTo>
                    <a:pt x="7507491" y="5314162"/>
                  </a:lnTo>
                  <a:lnTo>
                    <a:pt x="7507491" y="5282031"/>
                  </a:lnTo>
                  <a:lnTo>
                    <a:pt x="7297420" y="5282031"/>
                  </a:lnTo>
                  <a:lnTo>
                    <a:pt x="7297420" y="5235079"/>
                  </a:lnTo>
                  <a:lnTo>
                    <a:pt x="7505725" y="5235079"/>
                  </a:lnTo>
                  <a:lnTo>
                    <a:pt x="7505725" y="5202593"/>
                  </a:lnTo>
                  <a:lnTo>
                    <a:pt x="7259282" y="5202593"/>
                  </a:lnTo>
                  <a:lnTo>
                    <a:pt x="7259282" y="5314162"/>
                  </a:lnTo>
                  <a:lnTo>
                    <a:pt x="7362736" y="5314162"/>
                  </a:lnTo>
                  <a:lnTo>
                    <a:pt x="7362736" y="5347703"/>
                  </a:lnTo>
                  <a:lnTo>
                    <a:pt x="7238111" y="5347703"/>
                  </a:lnTo>
                  <a:lnTo>
                    <a:pt x="7238111" y="5380533"/>
                  </a:lnTo>
                  <a:lnTo>
                    <a:pt x="7526553" y="5380533"/>
                  </a:lnTo>
                  <a:lnTo>
                    <a:pt x="7526553" y="5347703"/>
                  </a:lnTo>
                  <a:close/>
                </a:path>
                <a:path w="7839075" h="5528310">
                  <a:moveTo>
                    <a:pt x="7739672" y="5273560"/>
                  </a:moveTo>
                  <a:lnTo>
                    <a:pt x="7725384" y="5228717"/>
                  </a:lnTo>
                  <a:lnTo>
                    <a:pt x="7702258" y="5208067"/>
                  </a:lnTo>
                  <a:lnTo>
                    <a:pt x="7702258" y="5273560"/>
                  </a:lnTo>
                  <a:lnTo>
                    <a:pt x="7701229" y="5284076"/>
                  </a:lnTo>
                  <a:lnTo>
                    <a:pt x="7673441" y="5316144"/>
                  </a:lnTo>
                  <a:lnTo>
                    <a:pt x="7655649" y="5319103"/>
                  </a:lnTo>
                  <a:lnTo>
                    <a:pt x="7646467" y="5318341"/>
                  </a:lnTo>
                  <a:lnTo>
                    <a:pt x="7613015" y="5293372"/>
                  </a:lnTo>
                  <a:lnTo>
                    <a:pt x="7609052" y="5273560"/>
                  </a:lnTo>
                  <a:lnTo>
                    <a:pt x="7610068" y="5263248"/>
                  </a:lnTo>
                  <a:lnTo>
                    <a:pt x="7638047" y="5231549"/>
                  </a:lnTo>
                  <a:lnTo>
                    <a:pt x="7655649" y="5228717"/>
                  </a:lnTo>
                  <a:lnTo>
                    <a:pt x="7664894" y="5229441"/>
                  </a:lnTo>
                  <a:lnTo>
                    <a:pt x="7698321" y="5254104"/>
                  </a:lnTo>
                  <a:lnTo>
                    <a:pt x="7702258" y="5273560"/>
                  </a:lnTo>
                  <a:lnTo>
                    <a:pt x="7702258" y="5208067"/>
                  </a:lnTo>
                  <a:lnTo>
                    <a:pt x="7699388" y="5206276"/>
                  </a:lnTo>
                  <a:lnTo>
                    <a:pt x="7686141" y="5200967"/>
                  </a:lnTo>
                  <a:lnTo>
                    <a:pt x="7671511" y="5197703"/>
                  </a:lnTo>
                  <a:lnTo>
                    <a:pt x="7655649" y="5196598"/>
                  </a:lnTo>
                  <a:lnTo>
                    <a:pt x="7639952" y="5197703"/>
                  </a:lnTo>
                  <a:lnTo>
                    <a:pt x="7600569" y="5213540"/>
                  </a:lnTo>
                  <a:lnTo>
                    <a:pt x="7573619" y="5255095"/>
                  </a:lnTo>
                  <a:lnTo>
                    <a:pt x="7571626" y="5273560"/>
                  </a:lnTo>
                  <a:lnTo>
                    <a:pt x="7573619" y="5292128"/>
                  </a:lnTo>
                  <a:lnTo>
                    <a:pt x="7600569" y="5333581"/>
                  </a:lnTo>
                  <a:lnTo>
                    <a:pt x="7639952" y="5349418"/>
                  </a:lnTo>
                  <a:lnTo>
                    <a:pt x="7655649" y="5350522"/>
                  </a:lnTo>
                  <a:lnTo>
                    <a:pt x="7671511" y="5349418"/>
                  </a:lnTo>
                  <a:lnTo>
                    <a:pt x="7711084" y="5333581"/>
                  </a:lnTo>
                  <a:lnTo>
                    <a:pt x="7725105" y="5319103"/>
                  </a:lnTo>
                  <a:lnTo>
                    <a:pt x="7732001" y="5308473"/>
                  </a:lnTo>
                  <a:lnTo>
                    <a:pt x="7737691" y="5292128"/>
                  </a:lnTo>
                  <a:lnTo>
                    <a:pt x="7739672" y="5273560"/>
                  </a:lnTo>
                  <a:close/>
                </a:path>
                <a:path w="7839075" h="5528310">
                  <a:moveTo>
                    <a:pt x="7834655" y="5198719"/>
                  </a:moveTo>
                  <a:lnTo>
                    <a:pt x="7796162" y="5198719"/>
                  </a:lnTo>
                  <a:lnTo>
                    <a:pt x="7796162" y="5353355"/>
                  </a:lnTo>
                  <a:lnTo>
                    <a:pt x="7834655" y="5353355"/>
                  </a:lnTo>
                  <a:lnTo>
                    <a:pt x="7834655" y="5198719"/>
                  </a:lnTo>
                  <a:close/>
                </a:path>
                <a:path w="7839075" h="5528310">
                  <a:moveTo>
                    <a:pt x="7838529" y="5491048"/>
                  </a:moveTo>
                  <a:lnTo>
                    <a:pt x="7633767" y="5491048"/>
                  </a:lnTo>
                  <a:lnTo>
                    <a:pt x="7633767" y="5463146"/>
                  </a:lnTo>
                  <a:lnTo>
                    <a:pt x="7834655" y="5463146"/>
                  </a:lnTo>
                  <a:lnTo>
                    <a:pt x="7834655" y="5373471"/>
                  </a:lnTo>
                  <a:lnTo>
                    <a:pt x="7595273" y="5373471"/>
                  </a:lnTo>
                  <a:lnTo>
                    <a:pt x="7595273" y="5404193"/>
                  </a:lnTo>
                  <a:lnTo>
                    <a:pt x="7796162" y="5404193"/>
                  </a:lnTo>
                  <a:lnTo>
                    <a:pt x="7796162" y="5432793"/>
                  </a:lnTo>
                  <a:lnTo>
                    <a:pt x="7595273" y="5432793"/>
                  </a:lnTo>
                  <a:lnTo>
                    <a:pt x="7595273" y="5522112"/>
                  </a:lnTo>
                  <a:lnTo>
                    <a:pt x="7838529" y="5522112"/>
                  </a:lnTo>
                  <a:lnTo>
                    <a:pt x="7838529" y="549104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797" y="9180055"/>
              <a:ext cx="230608" cy="241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576" y="9180055"/>
              <a:ext cx="197853" cy="2406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5671" y="9184282"/>
              <a:ext cx="212646" cy="2247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59254" y="9183928"/>
              <a:ext cx="367665" cy="225425"/>
            </a:xfrm>
            <a:custGeom>
              <a:avLst/>
              <a:gdLst/>
              <a:ahLst/>
              <a:cxnLst/>
              <a:rect l="l" t="t" r="r" b="b"/>
              <a:pathLst>
                <a:path w="367664" h="225425">
                  <a:moveTo>
                    <a:pt x="202869" y="111760"/>
                  </a:moveTo>
                  <a:lnTo>
                    <a:pt x="41211" y="111760"/>
                  </a:lnTo>
                  <a:lnTo>
                    <a:pt x="41211" y="25400"/>
                  </a:lnTo>
                  <a:lnTo>
                    <a:pt x="200228" y="25400"/>
                  </a:lnTo>
                  <a:lnTo>
                    <a:pt x="200228" y="0"/>
                  </a:lnTo>
                  <a:lnTo>
                    <a:pt x="12420" y="0"/>
                  </a:lnTo>
                  <a:lnTo>
                    <a:pt x="12420" y="25400"/>
                  </a:lnTo>
                  <a:lnTo>
                    <a:pt x="12420" y="111760"/>
                  </a:lnTo>
                  <a:lnTo>
                    <a:pt x="12420" y="137160"/>
                  </a:lnTo>
                  <a:lnTo>
                    <a:pt x="202869" y="137160"/>
                  </a:lnTo>
                  <a:lnTo>
                    <a:pt x="202869" y="111760"/>
                  </a:lnTo>
                  <a:close/>
                </a:path>
                <a:path w="367664" h="225425">
                  <a:moveTo>
                    <a:pt x="212648" y="200329"/>
                  </a:moveTo>
                  <a:lnTo>
                    <a:pt x="0" y="200329"/>
                  </a:lnTo>
                  <a:lnTo>
                    <a:pt x="0" y="225158"/>
                  </a:lnTo>
                  <a:lnTo>
                    <a:pt x="212648" y="225158"/>
                  </a:lnTo>
                  <a:lnTo>
                    <a:pt x="212648" y="200329"/>
                  </a:lnTo>
                  <a:close/>
                </a:path>
                <a:path w="367664" h="225425">
                  <a:moveTo>
                    <a:pt x="367157" y="184746"/>
                  </a:moveTo>
                  <a:lnTo>
                    <a:pt x="334403" y="184746"/>
                  </a:lnTo>
                  <a:lnTo>
                    <a:pt x="334403" y="219875"/>
                  </a:lnTo>
                  <a:lnTo>
                    <a:pt x="367157" y="219875"/>
                  </a:lnTo>
                  <a:lnTo>
                    <a:pt x="367157" y="184746"/>
                  </a:lnTo>
                  <a:close/>
                </a:path>
                <a:path w="367664" h="225425">
                  <a:moveTo>
                    <a:pt x="367157" y="71945"/>
                  </a:moveTo>
                  <a:lnTo>
                    <a:pt x="334403" y="71945"/>
                  </a:lnTo>
                  <a:lnTo>
                    <a:pt x="334403" y="107073"/>
                  </a:lnTo>
                  <a:lnTo>
                    <a:pt x="367157" y="107073"/>
                  </a:lnTo>
                  <a:lnTo>
                    <a:pt x="367157" y="71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3464" y="9196698"/>
              <a:ext cx="130493" cy="210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6410" y="9252435"/>
              <a:ext cx="130757" cy="1547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8301" y="9252435"/>
              <a:ext cx="130493" cy="1547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7059" y="9196698"/>
              <a:ext cx="227703" cy="2105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782" y="9193263"/>
              <a:ext cx="129965" cy="2105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7634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0806" y="9196698"/>
              <a:ext cx="124682" cy="2070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7413" y="9213867"/>
              <a:ext cx="90605" cy="1920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3114" y="9252435"/>
              <a:ext cx="211325" cy="15136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16655" y="9196705"/>
              <a:ext cx="103505" cy="241300"/>
            </a:xfrm>
            <a:custGeom>
              <a:avLst/>
              <a:gdLst/>
              <a:ahLst/>
              <a:cxnLst/>
              <a:rect l="l" t="t" r="r" b="b"/>
              <a:pathLst>
                <a:path w="103504" h="241300">
                  <a:moveTo>
                    <a:pt x="29057" y="0"/>
                  </a:moveTo>
                  <a:lnTo>
                    <a:pt x="0" y="0"/>
                  </a:lnTo>
                  <a:lnTo>
                    <a:pt x="0" y="207098"/>
                  </a:lnTo>
                  <a:lnTo>
                    <a:pt x="29057" y="207098"/>
                  </a:lnTo>
                  <a:lnTo>
                    <a:pt x="29057" y="0"/>
                  </a:lnTo>
                  <a:close/>
                </a:path>
                <a:path w="103504" h="241300">
                  <a:moveTo>
                    <a:pt x="103022" y="172224"/>
                  </a:moveTo>
                  <a:lnTo>
                    <a:pt x="70535" y="172224"/>
                  </a:lnTo>
                  <a:lnTo>
                    <a:pt x="70535" y="207098"/>
                  </a:lnTo>
                  <a:lnTo>
                    <a:pt x="86652" y="207098"/>
                  </a:lnTo>
                  <a:lnTo>
                    <a:pt x="85598" y="215430"/>
                  </a:lnTo>
                  <a:lnTo>
                    <a:pt x="82423" y="221424"/>
                  </a:lnTo>
                  <a:lnTo>
                    <a:pt x="77063" y="225145"/>
                  </a:lnTo>
                  <a:lnTo>
                    <a:pt x="69481" y="226644"/>
                  </a:lnTo>
                  <a:lnTo>
                    <a:pt x="69481" y="241173"/>
                  </a:lnTo>
                  <a:lnTo>
                    <a:pt x="83743" y="238264"/>
                  </a:lnTo>
                  <a:lnTo>
                    <a:pt x="94272" y="231990"/>
                  </a:lnTo>
                  <a:lnTo>
                    <a:pt x="100799" y="222453"/>
                  </a:lnTo>
                  <a:lnTo>
                    <a:pt x="103022" y="209740"/>
                  </a:lnTo>
                  <a:lnTo>
                    <a:pt x="103022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6866" y="9196698"/>
              <a:ext cx="130493" cy="2105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9813" y="9252435"/>
              <a:ext cx="130757" cy="1547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1703" y="9252435"/>
              <a:ext cx="130493" cy="1547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0461" y="9196698"/>
              <a:ext cx="227703" cy="2105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768316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6469" y="9252435"/>
              <a:ext cx="128644" cy="1547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6246" y="9252435"/>
              <a:ext cx="117021" cy="1547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4928" y="9252435"/>
              <a:ext cx="117021" cy="1547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4363" y="4141946"/>
              <a:ext cx="6172200" cy="3916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401153" y="892949"/>
              <a:ext cx="3474720" cy="793750"/>
            </a:xfrm>
            <a:custGeom>
              <a:avLst/>
              <a:gdLst/>
              <a:ahLst/>
              <a:cxnLst/>
              <a:rect l="l" t="t" r="r" b="b"/>
              <a:pathLst>
                <a:path w="3474720" h="79375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3474720" h="79375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3474720" h="79375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3474720" h="79375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3474720" h="79375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3474720" h="793750">
                  <a:moveTo>
                    <a:pt x="1841017" y="136880"/>
                  </a:moveTo>
                  <a:lnTo>
                    <a:pt x="1790915" y="131305"/>
                  </a:lnTo>
                  <a:lnTo>
                    <a:pt x="1747748" y="120396"/>
                  </a:lnTo>
                  <a:lnTo>
                    <a:pt x="1714842" y="103797"/>
                  </a:lnTo>
                  <a:lnTo>
                    <a:pt x="1695538" y="81114"/>
                  </a:lnTo>
                  <a:lnTo>
                    <a:pt x="1836458" y="81114"/>
                  </a:lnTo>
                  <a:lnTo>
                    <a:pt x="1836458" y="18757"/>
                  </a:lnTo>
                  <a:lnTo>
                    <a:pt x="1470964" y="18757"/>
                  </a:lnTo>
                  <a:lnTo>
                    <a:pt x="1470964" y="81114"/>
                  </a:lnTo>
                  <a:lnTo>
                    <a:pt x="1611388" y="81114"/>
                  </a:lnTo>
                  <a:lnTo>
                    <a:pt x="1591640" y="103797"/>
                  </a:lnTo>
                  <a:lnTo>
                    <a:pt x="1558404" y="120396"/>
                  </a:lnTo>
                  <a:lnTo>
                    <a:pt x="1515287" y="131305"/>
                  </a:lnTo>
                  <a:lnTo>
                    <a:pt x="1465897" y="136880"/>
                  </a:lnTo>
                  <a:lnTo>
                    <a:pt x="1465897" y="198716"/>
                  </a:lnTo>
                  <a:lnTo>
                    <a:pt x="1520367" y="193103"/>
                  </a:lnTo>
                  <a:lnTo>
                    <a:pt x="1571650" y="181546"/>
                  </a:lnTo>
                  <a:lnTo>
                    <a:pt x="1616951" y="164007"/>
                  </a:lnTo>
                  <a:lnTo>
                    <a:pt x="1653463" y="140423"/>
                  </a:lnTo>
                  <a:lnTo>
                    <a:pt x="1690179" y="164007"/>
                  </a:lnTo>
                  <a:lnTo>
                    <a:pt x="1735836" y="181546"/>
                  </a:lnTo>
                  <a:lnTo>
                    <a:pt x="1787194" y="193103"/>
                  </a:lnTo>
                  <a:lnTo>
                    <a:pt x="1841017" y="198716"/>
                  </a:lnTo>
                  <a:lnTo>
                    <a:pt x="1841017" y="140423"/>
                  </a:lnTo>
                  <a:lnTo>
                    <a:pt x="1841017" y="136880"/>
                  </a:lnTo>
                  <a:close/>
                </a:path>
                <a:path w="3474720" h="793750">
                  <a:moveTo>
                    <a:pt x="1845589" y="401497"/>
                  </a:moveTo>
                  <a:lnTo>
                    <a:pt x="1835632" y="362839"/>
                  </a:lnTo>
                  <a:lnTo>
                    <a:pt x="1807057" y="335597"/>
                  </a:lnTo>
                  <a:lnTo>
                    <a:pt x="1768525" y="320929"/>
                  </a:lnTo>
                  <a:lnTo>
                    <a:pt x="1768525" y="393890"/>
                  </a:lnTo>
                  <a:lnTo>
                    <a:pt x="1768525" y="409600"/>
                  </a:lnTo>
                  <a:lnTo>
                    <a:pt x="1718538" y="429691"/>
                  </a:lnTo>
                  <a:lnTo>
                    <a:pt x="1654467" y="432422"/>
                  </a:lnTo>
                  <a:lnTo>
                    <a:pt x="1618792" y="431787"/>
                  </a:lnTo>
                  <a:lnTo>
                    <a:pt x="1567789" y="425792"/>
                  </a:lnTo>
                  <a:lnTo>
                    <a:pt x="1539900" y="409600"/>
                  </a:lnTo>
                  <a:lnTo>
                    <a:pt x="1539900" y="393890"/>
                  </a:lnTo>
                  <a:lnTo>
                    <a:pt x="1589963" y="373481"/>
                  </a:lnTo>
                  <a:lnTo>
                    <a:pt x="1654467" y="371081"/>
                  </a:lnTo>
                  <a:lnTo>
                    <a:pt x="1689849" y="371614"/>
                  </a:lnTo>
                  <a:lnTo>
                    <a:pt x="1740662" y="377063"/>
                  </a:lnTo>
                  <a:lnTo>
                    <a:pt x="1768525" y="393890"/>
                  </a:lnTo>
                  <a:lnTo>
                    <a:pt x="1768525" y="320929"/>
                  </a:lnTo>
                  <a:lnTo>
                    <a:pt x="1743125" y="314934"/>
                  </a:lnTo>
                  <a:lnTo>
                    <a:pt x="1701622" y="310210"/>
                  </a:lnTo>
                  <a:lnTo>
                    <a:pt x="1654467" y="308724"/>
                  </a:lnTo>
                  <a:lnTo>
                    <a:pt x="1607108" y="310210"/>
                  </a:lnTo>
                  <a:lnTo>
                    <a:pt x="1565630" y="314934"/>
                  </a:lnTo>
                  <a:lnTo>
                    <a:pt x="1501889" y="335597"/>
                  </a:lnTo>
                  <a:lnTo>
                    <a:pt x="1473301" y="362839"/>
                  </a:lnTo>
                  <a:lnTo>
                    <a:pt x="1463357" y="401497"/>
                  </a:lnTo>
                  <a:lnTo>
                    <a:pt x="1465884" y="422554"/>
                  </a:lnTo>
                  <a:lnTo>
                    <a:pt x="1501889" y="467398"/>
                  </a:lnTo>
                  <a:lnTo>
                    <a:pt x="1565630" y="488238"/>
                  </a:lnTo>
                  <a:lnTo>
                    <a:pt x="1607108" y="492848"/>
                  </a:lnTo>
                  <a:lnTo>
                    <a:pt x="1654467" y="494258"/>
                  </a:lnTo>
                  <a:lnTo>
                    <a:pt x="1701622" y="492848"/>
                  </a:lnTo>
                  <a:lnTo>
                    <a:pt x="1743125" y="488238"/>
                  </a:lnTo>
                  <a:lnTo>
                    <a:pt x="1807057" y="467398"/>
                  </a:lnTo>
                  <a:lnTo>
                    <a:pt x="1835632" y="440334"/>
                  </a:lnTo>
                  <a:lnTo>
                    <a:pt x="1843062" y="422554"/>
                  </a:lnTo>
                  <a:lnTo>
                    <a:pt x="1845589" y="401497"/>
                  </a:lnTo>
                  <a:close/>
                </a:path>
                <a:path w="3474720" h="793750">
                  <a:moveTo>
                    <a:pt x="1865350" y="223558"/>
                  </a:moveTo>
                  <a:lnTo>
                    <a:pt x="1691474" y="223558"/>
                  </a:lnTo>
                  <a:lnTo>
                    <a:pt x="1691474" y="174891"/>
                  </a:lnTo>
                  <a:lnTo>
                    <a:pt x="1614932" y="174891"/>
                  </a:lnTo>
                  <a:lnTo>
                    <a:pt x="1614932" y="223558"/>
                  </a:lnTo>
                  <a:lnTo>
                    <a:pt x="1442580" y="223558"/>
                  </a:lnTo>
                  <a:lnTo>
                    <a:pt x="1442580" y="286931"/>
                  </a:lnTo>
                  <a:lnTo>
                    <a:pt x="1865350" y="286931"/>
                  </a:lnTo>
                  <a:lnTo>
                    <a:pt x="1865350" y="223558"/>
                  </a:lnTo>
                  <a:close/>
                </a:path>
                <a:path w="3474720" h="793750">
                  <a:moveTo>
                    <a:pt x="2216962" y="770229"/>
                  </a:moveTo>
                  <a:lnTo>
                    <a:pt x="1273987" y="770229"/>
                  </a:lnTo>
                  <a:lnTo>
                    <a:pt x="1273987" y="793445"/>
                  </a:lnTo>
                  <a:lnTo>
                    <a:pt x="2216962" y="793445"/>
                  </a:lnTo>
                  <a:lnTo>
                    <a:pt x="2216962" y="770229"/>
                  </a:lnTo>
                  <a:close/>
                </a:path>
                <a:path w="3474720" h="793750">
                  <a:moveTo>
                    <a:pt x="2474531" y="13690"/>
                  </a:moveTo>
                  <a:lnTo>
                    <a:pt x="2397480" y="13690"/>
                  </a:lnTo>
                  <a:lnTo>
                    <a:pt x="2397480" y="50190"/>
                  </a:lnTo>
                  <a:lnTo>
                    <a:pt x="2320925" y="50190"/>
                  </a:lnTo>
                  <a:lnTo>
                    <a:pt x="2320925" y="18757"/>
                  </a:lnTo>
                  <a:lnTo>
                    <a:pt x="2092807" y="18757"/>
                  </a:lnTo>
                  <a:lnTo>
                    <a:pt x="2092807" y="82638"/>
                  </a:lnTo>
                  <a:lnTo>
                    <a:pt x="2244890" y="82638"/>
                  </a:lnTo>
                  <a:lnTo>
                    <a:pt x="2237409" y="116598"/>
                  </a:lnTo>
                  <a:lnTo>
                    <a:pt x="2216632" y="143751"/>
                  </a:lnTo>
                  <a:lnTo>
                    <a:pt x="2183282" y="164211"/>
                  </a:lnTo>
                  <a:lnTo>
                    <a:pt x="2138057" y="178104"/>
                  </a:lnTo>
                  <a:lnTo>
                    <a:pt x="2081657" y="185547"/>
                  </a:lnTo>
                  <a:lnTo>
                    <a:pt x="2081657" y="248907"/>
                  </a:lnTo>
                  <a:lnTo>
                    <a:pt x="2142020" y="241973"/>
                  </a:lnTo>
                  <a:lnTo>
                    <a:pt x="2194141" y="229793"/>
                  </a:lnTo>
                  <a:lnTo>
                    <a:pt x="2237727" y="211582"/>
                  </a:lnTo>
                  <a:lnTo>
                    <a:pt x="2272487" y="186575"/>
                  </a:lnTo>
                  <a:lnTo>
                    <a:pt x="2298128" y="153987"/>
                  </a:lnTo>
                  <a:lnTo>
                    <a:pt x="2314333" y="113055"/>
                  </a:lnTo>
                  <a:lnTo>
                    <a:pt x="2397480" y="113055"/>
                  </a:lnTo>
                  <a:lnTo>
                    <a:pt x="2397480" y="142455"/>
                  </a:lnTo>
                  <a:lnTo>
                    <a:pt x="2307247" y="142455"/>
                  </a:lnTo>
                  <a:lnTo>
                    <a:pt x="2307247" y="204304"/>
                  </a:lnTo>
                  <a:lnTo>
                    <a:pt x="2397480" y="204304"/>
                  </a:lnTo>
                  <a:lnTo>
                    <a:pt x="2397480" y="244856"/>
                  </a:lnTo>
                  <a:lnTo>
                    <a:pt x="2474531" y="244856"/>
                  </a:lnTo>
                  <a:lnTo>
                    <a:pt x="2474531" y="113055"/>
                  </a:lnTo>
                  <a:lnTo>
                    <a:pt x="2474531" y="50190"/>
                  </a:lnTo>
                  <a:lnTo>
                    <a:pt x="2474531" y="13690"/>
                  </a:lnTo>
                  <a:close/>
                </a:path>
                <a:path w="3474720" h="793750">
                  <a:moveTo>
                    <a:pt x="2480106" y="428358"/>
                  </a:moveTo>
                  <a:lnTo>
                    <a:pt x="2196223" y="428358"/>
                  </a:lnTo>
                  <a:lnTo>
                    <a:pt x="2196223" y="403517"/>
                  </a:lnTo>
                  <a:lnTo>
                    <a:pt x="2474531" y="403517"/>
                  </a:lnTo>
                  <a:lnTo>
                    <a:pt x="2474531" y="261581"/>
                  </a:lnTo>
                  <a:lnTo>
                    <a:pt x="2119172" y="261581"/>
                  </a:lnTo>
                  <a:lnTo>
                    <a:pt x="2119172" y="319874"/>
                  </a:lnTo>
                  <a:lnTo>
                    <a:pt x="2397480" y="319874"/>
                  </a:lnTo>
                  <a:lnTo>
                    <a:pt x="2397480" y="346240"/>
                  </a:lnTo>
                  <a:lnTo>
                    <a:pt x="2119172" y="346240"/>
                  </a:lnTo>
                  <a:lnTo>
                    <a:pt x="2119172" y="486664"/>
                  </a:lnTo>
                  <a:lnTo>
                    <a:pt x="2480106" y="486664"/>
                  </a:lnTo>
                  <a:lnTo>
                    <a:pt x="2480106" y="428358"/>
                  </a:lnTo>
                  <a:close/>
                </a:path>
                <a:path w="3474720" h="793750">
                  <a:moveTo>
                    <a:pt x="2826842" y="21805"/>
                  </a:moveTo>
                  <a:lnTo>
                    <a:pt x="2581999" y="21805"/>
                  </a:lnTo>
                  <a:lnTo>
                    <a:pt x="2581999" y="86690"/>
                  </a:lnTo>
                  <a:lnTo>
                    <a:pt x="2749791" y="86690"/>
                  </a:lnTo>
                  <a:lnTo>
                    <a:pt x="2749791" y="215963"/>
                  </a:lnTo>
                  <a:lnTo>
                    <a:pt x="2749219" y="244360"/>
                  </a:lnTo>
                  <a:lnTo>
                    <a:pt x="2747505" y="273621"/>
                  </a:lnTo>
                  <a:lnTo>
                    <a:pt x="2744660" y="301929"/>
                  </a:lnTo>
                  <a:lnTo>
                    <a:pt x="2740672" y="327482"/>
                  </a:lnTo>
                  <a:lnTo>
                    <a:pt x="2816199" y="327482"/>
                  </a:lnTo>
                  <a:lnTo>
                    <a:pt x="2820644" y="300913"/>
                  </a:lnTo>
                  <a:lnTo>
                    <a:pt x="2823997" y="270014"/>
                  </a:lnTo>
                  <a:lnTo>
                    <a:pt x="2826105" y="237299"/>
                  </a:lnTo>
                  <a:lnTo>
                    <a:pt x="2826842" y="205308"/>
                  </a:lnTo>
                  <a:lnTo>
                    <a:pt x="2826842" y="21805"/>
                  </a:lnTo>
                  <a:close/>
                </a:path>
                <a:path w="3474720" h="793750">
                  <a:moveTo>
                    <a:pt x="3017456" y="196697"/>
                  </a:moveTo>
                  <a:lnTo>
                    <a:pt x="2949016" y="196697"/>
                  </a:lnTo>
                  <a:lnTo>
                    <a:pt x="2949016" y="13690"/>
                  </a:lnTo>
                  <a:lnTo>
                    <a:pt x="2871965" y="13690"/>
                  </a:lnTo>
                  <a:lnTo>
                    <a:pt x="2871965" y="373100"/>
                  </a:lnTo>
                  <a:lnTo>
                    <a:pt x="2858617" y="381673"/>
                  </a:lnTo>
                  <a:lnTo>
                    <a:pt x="2841231" y="387680"/>
                  </a:lnTo>
                  <a:lnTo>
                    <a:pt x="2819565" y="391210"/>
                  </a:lnTo>
                  <a:lnTo>
                    <a:pt x="2793390" y="392366"/>
                  </a:lnTo>
                  <a:lnTo>
                    <a:pt x="2703157" y="392366"/>
                  </a:lnTo>
                  <a:lnTo>
                    <a:pt x="2703157" y="189090"/>
                  </a:lnTo>
                  <a:lnTo>
                    <a:pt x="2626106" y="189090"/>
                  </a:lnTo>
                  <a:lnTo>
                    <a:pt x="2626106" y="392366"/>
                  </a:lnTo>
                  <a:lnTo>
                    <a:pt x="2568816" y="392366"/>
                  </a:lnTo>
                  <a:lnTo>
                    <a:pt x="2568816" y="457250"/>
                  </a:lnTo>
                  <a:lnTo>
                    <a:pt x="2781223" y="457250"/>
                  </a:lnTo>
                  <a:lnTo>
                    <a:pt x="2811576" y="455828"/>
                  </a:lnTo>
                  <a:lnTo>
                    <a:pt x="2837053" y="451548"/>
                  </a:lnTo>
                  <a:lnTo>
                    <a:pt x="2857284" y="444423"/>
                  </a:lnTo>
                  <a:lnTo>
                    <a:pt x="2871965" y="434441"/>
                  </a:lnTo>
                  <a:lnTo>
                    <a:pt x="2871965" y="481584"/>
                  </a:lnTo>
                  <a:lnTo>
                    <a:pt x="2949016" y="481584"/>
                  </a:lnTo>
                  <a:lnTo>
                    <a:pt x="2949016" y="434441"/>
                  </a:lnTo>
                  <a:lnTo>
                    <a:pt x="2949016" y="263105"/>
                  </a:lnTo>
                  <a:lnTo>
                    <a:pt x="3017456" y="263105"/>
                  </a:lnTo>
                  <a:lnTo>
                    <a:pt x="3017456" y="196697"/>
                  </a:lnTo>
                  <a:close/>
                </a:path>
                <a:path w="3474720" h="793750">
                  <a:moveTo>
                    <a:pt x="3445294" y="77063"/>
                  </a:moveTo>
                  <a:lnTo>
                    <a:pt x="3368751" y="77063"/>
                  </a:lnTo>
                  <a:lnTo>
                    <a:pt x="3368751" y="110007"/>
                  </a:lnTo>
                  <a:lnTo>
                    <a:pt x="3445294" y="110007"/>
                  </a:lnTo>
                  <a:lnTo>
                    <a:pt x="3445294" y="77063"/>
                  </a:lnTo>
                  <a:close/>
                </a:path>
                <a:path w="3474720" h="793750">
                  <a:moveTo>
                    <a:pt x="3445294" y="18605"/>
                  </a:moveTo>
                  <a:lnTo>
                    <a:pt x="3079800" y="18605"/>
                  </a:lnTo>
                  <a:lnTo>
                    <a:pt x="3079800" y="77025"/>
                  </a:lnTo>
                  <a:lnTo>
                    <a:pt x="3079800" y="110045"/>
                  </a:lnTo>
                  <a:lnTo>
                    <a:pt x="3079800" y="168465"/>
                  </a:lnTo>
                  <a:lnTo>
                    <a:pt x="3445294" y="168465"/>
                  </a:lnTo>
                  <a:lnTo>
                    <a:pt x="3445294" y="110045"/>
                  </a:lnTo>
                  <a:lnTo>
                    <a:pt x="3156851" y="110045"/>
                  </a:lnTo>
                  <a:lnTo>
                    <a:pt x="3156851" y="77025"/>
                  </a:lnTo>
                  <a:lnTo>
                    <a:pt x="3445294" y="77025"/>
                  </a:lnTo>
                  <a:lnTo>
                    <a:pt x="3445294" y="18605"/>
                  </a:lnTo>
                  <a:close/>
                </a:path>
                <a:path w="3474720" h="793750">
                  <a:moveTo>
                    <a:pt x="3455441" y="428815"/>
                  </a:moveTo>
                  <a:lnTo>
                    <a:pt x="3156851" y="428815"/>
                  </a:lnTo>
                  <a:lnTo>
                    <a:pt x="3156851" y="409765"/>
                  </a:lnTo>
                  <a:lnTo>
                    <a:pt x="3445294" y="409765"/>
                  </a:lnTo>
                  <a:lnTo>
                    <a:pt x="3445294" y="352615"/>
                  </a:lnTo>
                  <a:lnTo>
                    <a:pt x="3445294" y="331025"/>
                  </a:lnTo>
                  <a:lnTo>
                    <a:pt x="3445294" y="273875"/>
                  </a:lnTo>
                  <a:lnTo>
                    <a:pt x="3079800" y="273875"/>
                  </a:lnTo>
                  <a:lnTo>
                    <a:pt x="3079800" y="331025"/>
                  </a:lnTo>
                  <a:lnTo>
                    <a:pt x="3368751" y="331025"/>
                  </a:lnTo>
                  <a:lnTo>
                    <a:pt x="3368751" y="352615"/>
                  </a:lnTo>
                  <a:lnTo>
                    <a:pt x="3079800" y="352615"/>
                  </a:lnTo>
                  <a:lnTo>
                    <a:pt x="3079800" y="409765"/>
                  </a:lnTo>
                  <a:lnTo>
                    <a:pt x="3079800" y="428815"/>
                  </a:lnTo>
                  <a:lnTo>
                    <a:pt x="3079800" y="487235"/>
                  </a:lnTo>
                  <a:lnTo>
                    <a:pt x="3455441" y="487235"/>
                  </a:lnTo>
                  <a:lnTo>
                    <a:pt x="3455441" y="428815"/>
                  </a:lnTo>
                  <a:close/>
                </a:path>
                <a:path w="3474720" h="793750">
                  <a:moveTo>
                    <a:pt x="3474199" y="187058"/>
                  </a:moveTo>
                  <a:lnTo>
                    <a:pt x="3051416" y="187058"/>
                  </a:lnTo>
                  <a:lnTo>
                    <a:pt x="3051416" y="247891"/>
                  </a:lnTo>
                  <a:lnTo>
                    <a:pt x="3224276" y="247891"/>
                  </a:lnTo>
                  <a:lnTo>
                    <a:pt x="3224276" y="273748"/>
                  </a:lnTo>
                  <a:lnTo>
                    <a:pt x="3300819" y="273748"/>
                  </a:lnTo>
                  <a:lnTo>
                    <a:pt x="3300819" y="247891"/>
                  </a:lnTo>
                  <a:lnTo>
                    <a:pt x="3474199" y="247891"/>
                  </a:lnTo>
                  <a:lnTo>
                    <a:pt x="3474199" y="18705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082" y="1628347"/>
              <a:ext cx="11233835" cy="8425376"/>
            </a:xfrm>
            <a:prstGeom prst="rect">
              <a:avLst/>
            </a:prstGeom>
          </p:spPr>
        </p:pic>
      </p:grpSp>
      <p:pic>
        <p:nvPicPr>
          <p:cNvPr id="5" name="2023-05-09_22:59:58_video.MP4">
            <a:hlinkClick r:id="" action="ppaction://media"/>
            <a:extLst>
              <a:ext uri="{FF2B5EF4-FFF2-40B4-BE49-F238E27FC236}">
                <a16:creationId xmlns:a16="http://schemas.microsoft.com/office/drawing/2014/main" id="{BAB33CC8-587E-C144-91AA-B06FBED6D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7082" y="1628347"/>
            <a:ext cx="11233835" cy="8425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970425"/>
              <a:ext cx="18288000" cy="8316595"/>
            </a:xfrm>
            <a:custGeom>
              <a:avLst/>
              <a:gdLst/>
              <a:ahLst/>
              <a:cxnLst/>
              <a:rect l="l" t="t" r="r" b="b"/>
              <a:pathLst>
                <a:path w="18288000" h="8316595">
                  <a:moveTo>
                    <a:pt x="17925692" y="8316574"/>
                  </a:moveTo>
                  <a:lnTo>
                    <a:pt x="0" y="8316574"/>
                  </a:lnTo>
                  <a:lnTo>
                    <a:pt x="0" y="0"/>
                  </a:lnTo>
                  <a:lnTo>
                    <a:pt x="17925663" y="0"/>
                  </a:lnTo>
                  <a:lnTo>
                    <a:pt x="17925692" y="631832"/>
                  </a:lnTo>
                  <a:lnTo>
                    <a:pt x="17925692" y="8316574"/>
                  </a:lnTo>
                  <a:close/>
                </a:path>
                <a:path w="18288000" h="8316595">
                  <a:moveTo>
                    <a:pt x="18018424" y="8316574"/>
                  </a:moveTo>
                  <a:lnTo>
                    <a:pt x="17925692" y="8316574"/>
                  </a:lnTo>
                  <a:lnTo>
                    <a:pt x="17925692" y="539071"/>
                  </a:lnTo>
                  <a:lnTo>
                    <a:pt x="17925663" y="0"/>
                  </a:lnTo>
                  <a:lnTo>
                    <a:pt x="18018424" y="0"/>
                  </a:lnTo>
                  <a:lnTo>
                    <a:pt x="18018424" y="8316574"/>
                  </a:lnTo>
                  <a:close/>
                </a:path>
                <a:path w="18288000" h="8316595">
                  <a:moveTo>
                    <a:pt x="18287999" y="8316574"/>
                  </a:moveTo>
                  <a:lnTo>
                    <a:pt x="18018424" y="8316574"/>
                  </a:lnTo>
                  <a:lnTo>
                    <a:pt x="18018424" y="0"/>
                  </a:lnTo>
                  <a:lnTo>
                    <a:pt x="18186539" y="0"/>
                  </a:lnTo>
                  <a:lnTo>
                    <a:pt x="18233072" y="2890"/>
                  </a:lnTo>
                  <a:lnTo>
                    <a:pt x="18277881" y="11329"/>
                  </a:lnTo>
                  <a:lnTo>
                    <a:pt x="18287999" y="14558"/>
                  </a:lnTo>
                  <a:lnTo>
                    <a:pt x="18287999" y="8316574"/>
                  </a:lnTo>
                  <a:close/>
                </a:path>
                <a:path w="18288000" h="8316595">
                  <a:moveTo>
                    <a:pt x="17925692" y="631832"/>
                  </a:moveTo>
                  <a:lnTo>
                    <a:pt x="17925663" y="539071"/>
                  </a:lnTo>
                  <a:lnTo>
                    <a:pt x="17925692" y="63183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251" y="3560050"/>
              <a:ext cx="1066800" cy="325120"/>
            </a:xfrm>
            <a:custGeom>
              <a:avLst/>
              <a:gdLst/>
              <a:ahLst/>
              <a:cxnLst/>
              <a:rect l="l" t="t" r="r" b="b"/>
              <a:pathLst>
                <a:path w="1066800" h="325120">
                  <a:moveTo>
                    <a:pt x="77978" y="0"/>
                  </a:moveTo>
                  <a:lnTo>
                    <a:pt x="0" y="0"/>
                  </a:lnTo>
                  <a:lnTo>
                    <a:pt x="0" y="32067"/>
                  </a:lnTo>
                  <a:lnTo>
                    <a:pt x="0" y="292481"/>
                  </a:lnTo>
                  <a:lnTo>
                    <a:pt x="0" y="324561"/>
                  </a:lnTo>
                  <a:lnTo>
                    <a:pt x="77978" y="324561"/>
                  </a:lnTo>
                  <a:lnTo>
                    <a:pt x="77978" y="292481"/>
                  </a:lnTo>
                  <a:lnTo>
                    <a:pt x="35598" y="292481"/>
                  </a:lnTo>
                  <a:lnTo>
                    <a:pt x="35598" y="32067"/>
                  </a:lnTo>
                  <a:lnTo>
                    <a:pt x="77978" y="32067"/>
                  </a:lnTo>
                  <a:lnTo>
                    <a:pt x="77978" y="0"/>
                  </a:lnTo>
                  <a:close/>
                </a:path>
                <a:path w="1066800" h="325120">
                  <a:moveTo>
                    <a:pt x="256501" y="143840"/>
                  </a:moveTo>
                  <a:lnTo>
                    <a:pt x="254965" y="129933"/>
                  </a:lnTo>
                  <a:lnTo>
                    <a:pt x="250520" y="117551"/>
                  </a:lnTo>
                  <a:lnTo>
                    <a:pt x="246481" y="111480"/>
                  </a:lnTo>
                  <a:lnTo>
                    <a:pt x="243395" y="106832"/>
                  </a:lnTo>
                  <a:lnTo>
                    <a:pt x="233845" y="97942"/>
                  </a:lnTo>
                  <a:lnTo>
                    <a:pt x="223075" y="91389"/>
                  </a:lnTo>
                  <a:lnTo>
                    <a:pt x="222846" y="91313"/>
                  </a:lnTo>
                  <a:lnTo>
                    <a:pt x="222846" y="134264"/>
                  </a:lnTo>
                  <a:lnTo>
                    <a:pt x="222846" y="153746"/>
                  </a:lnTo>
                  <a:lnTo>
                    <a:pt x="190271" y="174929"/>
                  </a:lnTo>
                  <a:lnTo>
                    <a:pt x="181749" y="175539"/>
                  </a:lnTo>
                  <a:lnTo>
                    <a:pt x="172516" y="174815"/>
                  </a:lnTo>
                  <a:lnTo>
                    <a:pt x="140652" y="152095"/>
                  </a:lnTo>
                  <a:lnTo>
                    <a:pt x="140652" y="134594"/>
                  </a:lnTo>
                  <a:lnTo>
                    <a:pt x="172847" y="112141"/>
                  </a:lnTo>
                  <a:lnTo>
                    <a:pt x="181749" y="111480"/>
                  </a:lnTo>
                  <a:lnTo>
                    <a:pt x="190461" y="112141"/>
                  </a:lnTo>
                  <a:lnTo>
                    <a:pt x="222846" y="134264"/>
                  </a:lnTo>
                  <a:lnTo>
                    <a:pt x="222846" y="91313"/>
                  </a:lnTo>
                  <a:lnTo>
                    <a:pt x="210718" y="86626"/>
                  </a:lnTo>
                  <a:lnTo>
                    <a:pt x="196900" y="83731"/>
                  </a:lnTo>
                  <a:lnTo>
                    <a:pt x="181749" y="82753"/>
                  </a:lnTo>
                  <a:lnTo>
                    <a:pt x="166319" y="83794"/>
                  </a:lnTo>
                  <a:lnTo>
                    <a:pt x="128676" y="98602"/>
                  </a:lnTo>
                  <a:lnTo>
                    <a:pt x="106680" y="143840"/>
                  </a:lnTo>
                  <a:lnTo>
                    <a:pt x="108267" y="157695"/>
                  </a:lnTo>
                  <a:lnTo>
                    <a:pt x="129654" y="189407"/>
                  </a:lnTo>
                  <a:lnTo>
                    <a:pt x="166560" y="203568"/>
                  </a:lnTo>
                  <a:lnTo>
                    <a:pt x="181749" y="204597"/>
                  </a:lnTo>
                  <a:lnTo>
                    <a:pt x="196088" y="203682"/>
                  </a:lnTo>
                  <a:lnTo>
                    <a:pt x="242163" y="181775"/>
                  </a:lnTo>
                  <a:lnTo>
                    <a:pt x="254838" y="158178"/>
                  </a:lnTo>
                  <a:lnTo>
                    <a:pt x="256501" y="143840"/>
                  </a:lnTo>
                  <a:close/>
                </a:path>
                <a:path w="1066800" h="325120">
                  <a:moveTo>
                    <a:pt x="264909" y="33883"/>
                  </a:moveTo>
                  <a:lnTo>
                    <a:pt x="199872" y="33883"/>
                  </a:lnTo>
                  <a:lnTo>
                    <a:pt x="199872" y="1524"/>
                  </a:lnTo>
                  <a:lnTo>
                    <a:pt x="164922" y="1524"/>
                  </a:lnTo>
                  <a:lnTo>
                    <a:pt x="164922" y="33883"/>
                  </a:lnTo>
                  <a:lnTo>
                    <a:pt x="97942" y="33883"/>
                  </a:lnTo>
                  <a:lnTo>
                    <a:pt x="97942" y="63601"/>
                  </a:lnTo>
                  <a:lnTo>
                    <a:pt x="264909" y="63601"/>
                  </a:lnTo>
                  <a:lnTo>
                    <a:pt x="264909" y="33883"/>
                  </a:lnTo>
                  <a:close/>
                </a:path>
                <a:path w="1066800" h="325120">
                  <a:moveTo>
                    <a:pt x="346786" y="279882"/>
                  </a:moveTo>
                  <a:lnTo>
                    <a:pt x="159753" y="279882"/>
                  </a:lnTo>
                  <a:lnTo>
                    <a:pt x="159753" y="222097"/>
                  </a:lnTo>
                  <a:lnTo>
                    <a:pt x="124802" y="222097"/>
                  </a:lnTo>
                  <a:lnTo>
                    <a:pt x="124802" y="310921"/>
                  </a:lnTo>
                  <a:lnTo>
                    <a:pt x="346786" y="310921"/>
                  </a:lnTo>
                  <a:lnTo>
                    <a:pt x="346786" y="279882"/>
                  </a:lnTo>
                  <a:close/>
                </a:path>
                <a:path w="1066800" h="325120">
                  <a:moveTo>
                    <a:pt x="383997" y="95300"/>
                  </a:moveTo>
                  <a:lnTo>
                    <a:pt x="341287" y="95300"/>
                  </a:lnTo>
                  <a:lnTo>
                    <a:pt x="341287" y="10109"/>
                  </a:lnTo>
                  <a:lnTo>
                    <a:pt x="306006" y="10109"/>
                  </a:lnTo>
                  <a:lnTo>
                    <a:pt x="306006" y="228701"/>
                  </a:lnTo>
                  <a:lnTo>
                    <a:pt x="341287" y="228701"/>
                  </a:lnTo>
                  <a:lnTo>
                    <a:pt x="341287" y="126669"/>
                  </a:lnTo>
                  <a:lnTo>
                    <a:pt x="383997" y="126669"/>
                  </a:lnTo>
                  <a:lnTo>
                    <a:pt x="383997" y="95300"/>
                  </a:lnTo>
                  <a:close/>
                </a:path>
                <a:path w="1066800" h="325120">
                  <a:moveTo>
                    <a:pt x="589699" y="12090"/>
                  </a:moveTo>
                  <a:lnTo>
                    <a:pt x="556044" y="12090"/>
                  </a:lnTo>
                  <a:lnTo>
                    <a:pt x="556044" y="80111"/>
                  </a:lnTo>
                  <a:lnTo>
                    <a:pt x="556044" y="111480"/>
                  </a:lnTo>
                  <a:lnTo>
                    <a:pt x="556044" y="182473"/>
                  </a:lnTo>
                  <a:lnTo>
                    <a:pt x="510413" y="182473"/>
                  </a:lnTo>
                  <a:lnTo>
                    <a:pt x="514007" y="166128"/>
                  </a:lnTo>
                  <a:lnTo>
                    <a:pt x="516559" y="148831"/>
                  </a:lnTo>
                  <a:lnTo>
                    <a:pt x="518147" y="130606"/>
                  </a:lnTo>
                  <a:lnTo>
                    <a:pt x="518833" y="111480"/>
                  </a:lnTo>
                  <a:lnTo>
                    <a:pt x="556044" y="111480"/>
                  </a:lnTo>
                  <a:lnTo>
                    <a:pt x="556044" y="80111"/>
                  </a:lnTo>
                  <a:lnTo>
                    <a:pt x="518833" y="80111"/>
                  </a:lnTo>
                  <a:lnTo>
                    <a:pt x="518833" y="15392"/>
                  </a:lnTo>
                  <a:lnTo>
                    <a:pt x="411073" y="15392"/>
                  </a:lnTo>
                  <a:lnTo>
                    <a:pt x="411073" y="47091"/>
                  </a:lnTo>
                  <a:lnTo>
                    <a:pt x="484200" y="47091"/>
                  </a:lnTo>
                  <a:lnTo>
                    <a:pt x="484200" y="108839"/>
                  </a:lnTo>
                  <a:lnTo>
                    <a:pt x="479005" y="164185"/>
                  </a:lnTo>
                  <a:lnTo>
                    <a:pt x="463981" y="207403"/>
                  </a:lnTo>
                  <a:lnTo>
                    <a:pt x="439978" y="238480"/>
                  </a:lnTo>
                  <a:lnTo>
                    <a:pt x="407835" y="257429"/>
                  </a:lnTo>
                  <a:lnTo>
                    <a:pt x="407835" y="292100"/>
                  </a:lnTo>
                  <a:lnTo>
                    <a:pt x="438569" y="279819"/>
                  </a:lnTo>
                  <a:lnTo>
                    <a:pt x="463943" y="262496"/>
                  </a:lnTo>
                  <a:lnTo>
                    <a:pt x="484149" y="240411"/>
                  </a:lnTo>
                  <a:lnTo>
                    <a:pt x="499414" y="213842"/>
                  </a:lnTo>
                  <a:lnTo>
                    <a:pt x="556044" y="213842"/>
                  </a:lnTo>
                  <a:lnTo>
                    <a:pt x="556044" y="305968"/>
                  </a:lnTo>
                  <a:lnTo>
                    <a:pt x="589699" y="305968"/>
                  </a:lnTo>
                  <a:lnTo>
                    <a:pt x="589699" y="213842"/>
                  </a:lnTo>
                  <a:lnTo>
                    <a:pt x="589699" y="182473"/>
                  </a:lnTo>
                  <a:lnTo>
                    <a:pt x="589699" y="111480"/>
                  </a:lnTo>
                  <a:lnTo>
                    <a:pt x="589699" y="80111"/>
                  </a:lnTo>
                  <a:lnTo>
                    <a:pt x="589699" y="12090"/>
                  </a:lnTo>
                  <a:close/>
                </a:path>
                <a:path w="1066800" h="325120">
                  <a:moveTo>
                    <a:pt x="651827" y="10109"/>
                  </a:moveTo>
                  <a:lnTo>
                    <a:pt x="617524" y="10109"/>
                  </a:lnTo>
                  <a:lnTo>
                    <a:pt x="617524" y="309600"/>
                  </a:lnTo>
                  <a:lnTo>
                    <a:pt x="651827" y="309600"/>
                  </a:lnTo>
                  <a:lnTo>
                    <a:pt x="651827" y="10109"/>
                  </a:lnTo>
                  <a:close/>
                </a:path>
                <a:path w="1066800" h="325120">
                  <a:moveTo>
                    <a:pt x="866584" y="139217"/>
                  </a:moveTo>
                  <a:lnTo>
                    <a:pt x="829437" y="120396"/>
                  </a:lnTo>
                  <a:lnTo>
                    <a:pt x="802830" y="56007"/>
                  </a:lnTo>
                  <a:lnTo>
                    <a:pt x="802830" y="44780"/>
                  </a:lnTo>
                  <a:lnTo>
                    <a:pt x="861085" y="44780"/>
                  </a:lnTo>
                  <a:lnTo>
                    <a:pt x="861085" y="13741"/>
                  </a:lnTo>
                  <a:lnTo>
                    <a:pt x="709637" y="13741"/>
                  </a:lnTo>
                  <a:lnTo>
                    <a:pt x="709637" y="44780"/>
                  </a:lnTo>
                  <a:lnTo>
                    <a:pt x="767892" y="44780"/>
                  </a:lnTo>
                  <a:lnTo>
                    <a:pt x="767892" y="56007"/>
                  </a:lnTo>
                  <a:lnTo>
                    <a:pt x="763206" y="90284"/>
                  </a:lnTo>
                  <a:lnTo>
                    <a:pt x="750138" y="115773"/>
                  </a:lnTo>
                  <a:lnTo>
                    <a:pt x="730072" y="133083"/>
                  </a:lnTo>
                  <a:lnTo>
                    <a:pt x="704469" y="142849"/>
                  </a:lnTo>
                  <a:lnTo>
                    <a:pt x="704469" y="174879"/>
                  </a:lnTo>
                  <a:lnTo>
                    <a:pt x="730084" y="167474"/>
                  </a:lnTo>
                  <a:lnTo>
                    <a:pt x="752881" y="155067"/>
                  </a:lnTo>
                  <a:lnTo>
                    <a:pt x="771855" y="138938"/>
                  </a:lnTo>
                  <a:lnTo>
                    <a:pt x="786015" y="120396"/>
                  </a:lnTo>
                  <a:lnTo>
                    <a:pt x="800061" y="138137"/>
                  </a:lnTo>
                  <a:lnTo>
                    <a:pt x="818769" y="152831"/>
                  </a:lnTo>
                  <a:lnTo>
                    <a:pt x="841248" y="163944"/>
                  </a:lnTo>
                  <a:lnTo>
                    <a:pt x="866584" y="170916"/>
                  </a:lnTo>
                  <a:lnTo>
                    <a:pt x="866584" y="139217"/>
                  </a:lnTo>
                  <a:close/>
                </a:path>
                <a:path w="1066800" h="325120">
                  <a:moveTo>
                    <a:pt x="946835" y="196342"/>
                  </a:moveTo>
                  <a:lnTo>
                    <a:pt x="911567" y="196342"/>
                  </a:lnTo>
                  <a:lnTo>
                    <a:pt x="911567" y="227050"/>
                  </a:lnTo>
                  <a:lnTo>
                    <a:pt x="911567" y="282194"/>
                  </a:lnTo>
                  <a:lnTo>
                    <a:pt x="762711" y="282194"/>
                  </a:lnTo>
                  <a:lnTo>
                    <a:pt x="762711" y="227050"/>
                  </a:lnTo>
                  <a:lnTo>
                    <a:pt x="911567" y="227050"/>
                  </a:lnTo>
                  <a:lnTo>
                    <a:pt x="911567" y="196342"/>
                  </a:lnTo>
                  <a:lnTo>
                    <a:pt x="727443" y="196342"/>
                  </a:lnTo>
                  <a:lnTo>
                    <a:pt x="727443" y="312572"/>
                  </a:lnTo>
                  <a:lnTo>
                    <a:pt x="946835" y="312572"/>
                  </a:lnTo>
                  <a:lnTo>
                    <a:pt x="946835" y="282194"/>
                  </a:lnTo>
                  <a:lnTo>
                    <a:pt x="946835" y="227050"/>
                  </a:lnTo>
                  <a:lnTo>
                    <a:pt x="946835" y="196342"/>
                  </a:lnTo>
                  <a:close/>
                </a:path>
                <a:path w="1066800" h="325120">
                  <a:moveTo>
                    <a:pt x="946835" y="10109"/>
                  </a:moveTo>
                  <a:lnTo>
                    <a:pt x="911567" y="10109"/>
                  </a:lnTo>
                  <a:lnTo>
                    <a:pt x="911567" y="74168"/>
                  </a:lnTo>
                  <a:lnTo>
                    <a:pt x="851052" y="74168"/>
                  </a:lnTo>
                  <a:lnTo>
                    <a:pt x="851052" y="104876"/>
                  </a:lnTo>
                  <a:lnTo>
                    <a:pt x="911567" y="104876"/>
                  </a:lnTo>
                  <a:lnTo>
                    <a:pt x="911567" y="177190"/>
                  </a:lnTo>
                  <a:lnTo>
                    <a:pt x="946835" y="177190"/>
                  </a:lnTo>
                  <a:lnTo>
                    <a:pt x="946835" y="10109"/>
                  </a:lnTo>
                  <a:close/>
                </a:path>
                <a:path w="1066800" h="325120">
                  <a:moveTo>
                    <a:pt x="1066787" y="0"/>
                  </a:moveTo>
                  <a:lnTo>
                    <a:pt x="988796" y="0"/>
                  </a:lnTo>
                  <a:lnTo>
                    <a:pt x="988796" y="32067"/>
                  </a:lnTo>
                  <a:lnTo>
                    <a:pt x="1031506" y="32067"/>
                  </a:lnTo>
                  <a:lnTo>
                    <a:pt x="1031506" y="292481"/>
                  </a:lnTo>
                  <a:lnTo>
                    <a:pt x="988796" y="292481"/>
                  </a:lnTo>
                  <a:lnTo>
                    <a:pt x="988796" y="324561"/>
                  </a:lnTo>
                  <a:lnTo>
                    <a:pt x="1066787" y="324561"/>
                  </a:lnTo>
                  <a:lnTo>
                    <a:pt x="1066787" y="292481"/>
                  </a:lnTo>
                  <a:lnTo>
                    <a:pt x="1066787" y="32067"/>
                  </a:lnTo>
                  <a:lnTo>
                    <a:pt x="1066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10" y="4195764"/>
              <a:ext cx="171501" cy="1996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3739" y="4190440"/>
              <a:ext cx="635000" cy="202565"/>
            </a:xfrm>
            <a:custGeom>
              <a:avLst/>
              <a:gdLst/>
              <a:ahLst/>
              <a:cxnLst/>
              <a:rect l="l" t="t" r="r" b="b"/>
              <a:pathLst>
                <a:path w="635000" h="202564">
                  <a:moveTo>
                    <a:pt x="139141" y="199123"/>
                  </a:moveTo>
                  <a:lnTo>
                    <a:pt x="137401" y="193789"/>
                  </a:lnTo>
                  <a:lnTo>
                    <a:pt x="136156" y="186423"/>
                  </a:lnTo>
                  <a:lnTo>
                    <a:pt x="135661" y="177533"/>
                  </a:lnTo>
                  <a:lnTo>
                    <a:pt x="133921" y="153149"/>
                  </a:lnTo>
                  <a:lnTo>
                    <a:pt x="116446" y="115189"/>
                  </a:lnTo>
                  <a:lnTo>
                    <a:pt x="103797" y="110731"/>
                  </a:lnTo>
                  <a:lnTo>
                    <a:pt x="118503" y="103733"/>
                  </a:lnTo>
                  <a:lnTo>
                    <a:pt x="123710" y="98285"/>
                  </a:lnTo>
                  <a:lnTo>
                    <a:pt x="129006" y="92760"/>
                  </a:lnTo>
                  <a:lnTo>
                    <a:pt x="135305" y="78092"/>
                  </a:lnTo>
                  <a:lnTo>
                    <a:pt x="137401" y="59944"/>
                  </a:lnTo>
                  <a:lnTo>
                    <a:pt x="133502" y="34607"/>
                  </a:lnTo>
                  <a:lnTo>
                    <a:pt x="127965" y="25654"/>
                  </a:lnTo>
                  <a:lnTo>
                    <a:pt x="121881" y="15773"/>
                  </a:lnTo>
                  <a:lnTo>
                    <a:pt x="108534" y="7632"/>
                  </a:lnTo>
                  <a:lnTo>
                    <a:pt x="108534" y="61976"/>
                  </a:lnTo>
                  <a:lnTo>
                    <a:pt x="105994" y="78473"/>
                  </a:lnTo>
                  <a:lnTo>
                    <a:pt x="98666" y="89750"/>
                  </a:lnTo>
                  <a:lnTo>
                    <a:pt x="86995" y="96227"/>
                  </a:lnTo>
                  <a:lnTo>
                    <a:pt x="71437" y="98285"/>
                  </a:lnTo>
                  <a:lnTo>
                    <a:pt x="28879" y="98285"/>
                  </a:lnTo>
                  <a:lnTo>
                    <a:pt x="28879" y="25654"/>
                  </a:lnTo>
                  <a:lnTo>
                    <a:pt x="71437" y="25654"/>
                  </a:lnTo>
                  <a:lnTo>
                    <a:pt x="86995" y="27711"/>
                  </a:lnTo>
                  <a:lnTo>
                    <a:pt x="98666" y="34188"/>
                  </a:lnTo>
                  <a:lnTo>
                    <a:pt x="105994" y="45466"/>
                  </a:lnTo>
                  <a:lnTo>
                    <a:pt x="108534" y="61976"/>
                  </a:lnTo>
                  <a:lnTo>
                    <a:pt x="108534" y="7632"/>
                  </a:lnTo>
                  <a:lnTo>
                    <a:pt x="102641" y="4038"/>
                  </a:lnTo>
                  <a:lnTo>
                    <a:pt x="75920" y="0"/>
                  </a:lnTo>
                  <a:lnTo>
                    <a:pt x="0" y="0"/>
                  </a:lnTo>
                  <a:lnTo>
                    <a:pt x="0" y="199123"/>
                  </a:lnTo>
                  <a:lnTo>
                    <a:pt x="28879" y="199123"/>
                  </a:lnTo>
                  <a:lnTo>
                    <a:pt x="28879" y="123939"/>
                  </a:lnTo>
                  <a:lnTo>
                    <a:pt x="68948" y="123939"/>
                  </a:lnTo>
                  <a:lnTo>
                    <a:pt x="102908" y="142163"/>
                  </a:lnTo>
                  <a:lnTo>
                    <a:pt x="106781" y="181597"/>
                  </a:lnTo>
                  <a:lnTo>
                    <a:pt x="107289" y="188709"/>
                  </a:lnTo>
                  <a:lnTo>
                    <a:pt x="108280" y="194551"/>
                  </a:lnTo>
                  <a:lnTo>
                    <a:pt x="109778" y="199123"/>
                  </a:lnTo>
                  <a:lnTo>
                    <a:pt x="139141" y="199123"/>
                  </a:lnTo>
                  <a:close/>
                </a:path>
                <a:path w="635000" h="202564">
                  <a:moveTo>
                    <a:pt x="274967" y="128003"/>
                  </a:moveTo>
                  <a:lnTo>
                    <a:pt x="261543" y="76949"/>
                  </a:lnTo>
                  <a:lnTo>
                    <a:pt x="247091" y="63614"/>
                  </a:lnTo>
                  <a:lnTo>
                    <a:pt x="247091" y="115303"/>
                  </a:lnTo>
                  <a:lnTo>
                    <a:pt x="179641" y="115303"/>
                  </a:lnTo>
                  <a:lnTo>
                    <a:pt x="182613" y="99237"/>
                  </a:lnTo>
                  <a:lnTo>
                    <a:pt x="188912" y="87172"/>
                  </a:lnTo>
                  <a:lnTo>
                    <a:pt x="199034" y="79590"/>
                  </a:lnTo>
                  <a:lnTo>
                    <a:pt x="213487" y="76949"/>
                  </a:lnTo>
                  <a:lnTo>
                    <a:pt x="227698" y="79590"/>
                  </a:lnTo>
                  <a:lnTo>
                    <a:pt x="237756" y="87172"/>
                  </a:lnTo>
                  <a:lnTo>
                    <a:pt x="244081" y="99237"/>
                  </a:lnTo>
                  <a:lnTo>
                    <a:pt x="247091" y="115303"/>
                  </a:lnTo>
                  <a:lnTo>
                    <a:pt x="247091" y="63614"/>
                  </a:lnTo>
                  <a:lnTo>
                    <a:pt x="240423" y="58572"/>
                  </a:lnTo>
                  <a:lnTo>
                    <a:pt x="213487" y="53594"/>
                  </a:lnTo>
                  <a:lnTo>
                    <a:pt x="186410" y="58572"/>
                  </a:lnTo>
                  <a:lnTo>
                    <a:pt x="167132" y="73075"/>
                  </a:lnTo>
                  <a:lnTo>
                    <a:pt x="155600" y="96443"/>
                  </a:lnTo>
                  <a:lnTo>
                    <a:pt x="151765" y="128003"/>
                  </a:lnTo>
                  <a:lnTo>
                    <a:pt x="155600" y="159677"/>
                  </a:lnTo>
                  <a:lnTo>
                    <a:pt x="167195" y="183032"/>
                  </a:lnTo>
                  <a:lnTo>
                    <a:pt x="186626" y="197485"/>
                  </a:lnTo>
                  <a:lnTo>
                    <a:pt x="213982" y="202425"/>
                  </a:lnTo>
                  <a:lnTo>
                    <a:pt x="236486" y="199275"/>
                  </a:lnTo>
                  <a:lnTo>
                    <a:pt x="253809" y="190207"/>
                  </a:lnTo>
                  <a:lnTo>
                    <a:pt x="262991" y="179057"/>
                  </a:lnTo>
                  <a:lnTo>
                    <a:pt x="265722" y="175742"/>
                  </a:lnTo>
                  <a:lnTo>
                    <a:pt x="271983" y="156451"/>
                  </a:lnTo>
                  <a:lnTo>
                    <a:pt x="243852" y="156451"/>
                  </a:lnTo>
                  <a:lnTo>
                    <a:pt x="240804" y="165887"/>
                  </a:lnTo>
                  <a:lnTo>
                    <a:pt x="234708" y="172999"/>
                  </a:lnTo>
                  <a:lnTo>
                    <a:pt x="225729" y="177495"/>
                  </a:lnTo>
                  <a:lnTo>
                    <a:pt x="213982" y="179057"/>
                  </a:lnTo>
                  <a:lnTo>
                    <a:pt x="198856" y="176187"/>
                  </a:lnTo>
                  <a:lnTo>
                    <a:pt x="188290" y="167855"/>
                  </a:lnTo>
                  <a:lnTo>
                    <a:pt x="181927" y="154520"/>
                  </a:lnTo>
                  <a:lnTo>
                    <a:pt x="179387" y="136639"/>
                  </a:lnTo>
                  <a:lnTo>
                    <a:pt x="274726" y="136639"/>
                  </a:lnTo>
                  <a:lnTo>
                    <a:pt x="274967" y="133845"/>
                  </a:lnTo>
                  <a:lnTo>
                    <a:pt x="274967" y="128003"/>
                  </a:lnTo>
                  <a:close/>
                </a:path>
                <a:path w="635000" h="202564">
                  <a:moveTo>
                    <a:pt x="408813" y="199123"/>
                  </a:moveTo>
                  <a:lnTo>
                    <a:pt x="406819" y="194297"/>
                  </a:lnTo>
                  <a:lnTo>
                    <a:pt x="405574" y="186677"/>
                  </a:lnTo>
                  <a:lnTo>
                    <a:pt x="405574" y="183883"/>
                  </a:lnTo>
                  <a:lnTo>
                    <a:pt x="405574" y="179819"/>
                  </a:lnTo>
                  <a:lnTo>
                    <a:pt x="405574" y="134607"/>
                  </a:lnTo>
                  <a:lnTo>
                    <a:pt x="405574" y="130289"/>
                  </a:lnTo>
                  <a:lnTo>
                    <a:pt x="405574" y="107175"/>
                  </a:lnTo>
                  <a:lnTo>
                    <a:pt x="402005" y="85090"/>
                  </a:lnTo>
                  <a:lnTo>
                    <a:pt x="396671" y="76695"/>
                  </a:lnTo>
                  <a:lnTo>
                    <a:pt x="391261" y="68199"/>
                  </a:lnTo>
                  <a:lnTo>
                    <a:pt x="378193" y="60375"/>
                  </a:lnTo>
                  <a:lnTo>
                    <a:pt x="378193" y="157213"/>
                  </a:lnTo>
                  <a:lnTo>
                    <a:pt x="376110" y="167068"/>
                  </a:lnTo>
                  <a:lnTo>
                    <a:pt x="369912" y="174142"/>
                  </a:lnTo>
                  <a:lnTo>
                    <a:pt x="359714" y="178396"/>
                  </a:lnTo>
                  <a:lnTo>
                    <a:pt x="345579" y="179819"/>
                  </a:lnTo>
                  <a:lnTo>
                    <a:pt x="331597" y="178396"/>
                  </a:lnTo>
                  <a:lnTo>
                    <a:pt x="321475" y="174142"/>
                  </a:lnTo>
                  <a:lnTo>
                    <a:pt x="315302" y="167068"/>
                  </a:lnTo>
                  <a:lnTo>
                    <a:pt x="313220" y="157213"/>
                  </a:lnTo>
                  <a:lnTo>
                    <a:pt x="315302" y="147472"/>
                  </a:lnTo>
                  <a:lnTo>
                    <a:pt x="321475" y="140385"/>
                  </a:lnTo>
                  <a:lnTo>
                    <a:pt x="331597" y="136067"/>
                  </a:lnTo>
                  <a:lnTo>
                    <a:pt x="345579" y="134607"/>
                  </a:lnTo>
                  <a:lnTo>
                    <a:pt x="359714" y="136067"/>
                  </a:lnTo>
                  <a:lnTo>
                    <a:pt x="369912" y="140385"/>
                  </a:lnTo>
                  <a:lnTo>
                    <a:pt x="376110" y="147472"/>
                  </a:lnTo>
                  <a:lnTo>
                    <a:pt x="378193" y="157213"/>
                  </a:lnTo>
                  <a:lnTo>
                    <a:pt x="378193" y="60375"/>
                  </a:lnTo>
                  <a:lnTo>
                    <a:pt x="373227" y="57391"/>
                  </a:lnTo>
                  <a:lnTo>
                    <a:pt x="347827" y="53594"/>
                  </a:lnTo>
                  <a:lnTo>
                    <a:pt x="324218" y="56730"/>
                  </a:lnTo>
                  <a:lnTo>
                    <a:pt x="306844" y="65747"/>
                  </a:lnTo>
                  <a:lnTo>
                    <a:pt x="295770" y="80060"/>
                  </a:lnTo>
                  <a:lnTo>
                    <a:pt x="291071" y="99047"/>
                  </a:lnTo>
                  <a:lnTo>
                    <a:pt x="318706" y="99047"/>
                  </a:lnTo>
                  <a:lnTo>
                    <a:pt x="321576" y="89458"/>
                  </a:lnTo>
                  <a:lnTo>
                    <a:pt x="327291" y="82448"/>
                  </a:lnTo>
                  <a:lnTo>
                    <a:pt x="335991" y="78155"/>
                  </a:lnTo>
                  <a:lnTo>
                    <a:pt x="347827" y="76695"/>
                  </a:lnTo>
                  <a:lnTo>
                    <a:pt x="361035" y="78752"/>
                  </a:lnTo>
                  <a:lnTo>
                    <a:pt x="370446" y="84696"/>
                  </a:lnTo>
                  <a:lnTo>
                    <a:pt x="376072" y="94272"/>
                  </a:lnTo>
                  <a:lnTo>
                    <a:pt x="377939" y="107175"/>
                  </a:lnTo>
                  <a:lnTo>
                    <a:pt x="377939" y="130289"/>
                  </a:lnTo>
                  <a:lnTo>
                    <a:pt x="372389" y="122504"/>
                  </a:lnTo>
                  <a:lnTo>
                    <a:pt x="363601" y="116763"/>
                  </a:lnTo>
                  <a:lnTo>
                    <a:pt x="352145" y="113220"/>
                  </a:lnTo>
                  <a:lnTo>
                    <a:pt x="338620" y="112001"/>
                  </a:lnTo>
                  <a:lnTo>
                    <a:pt x="316712" y="115036"/>
                  </a:lnTo>
                  <a:lnTo>
                    <a:pt x="300088" y="123850"/>
                  </a:lnTo>
                  <a:lnTo>
                    <a:pt x="289534" y="138049"/>
                  </a:lnTo>
                  <a:lnTo>
                    <a:pt x="285838" y="157213"/>
                  </a:lnTo>
                  <a:lnTo>
                    <a:pt x="289534" y="176491"/>
                  </a:lnTo>
                  <a:lnTo>
                    <a:pt x="300088" y="190677"/>
                  </a:lnTo>
                  <a:lnTo>
                    <a:pt x="316712" y="199440"/>
                  </a:lnTo>
                  <a:lnTo>
                    <a:pt x="338620" y="202425"/>
                  </a:lnTo>
                  <a:lnTo>
                    <a:pt x="352844" y="201104"/>
                  </a:lnTo>
                  <a:lnTo>
                    <a:pt x="364350" y="197345"/>
                  </a:lnTo>
                  <a:lnTo>
                    <a:pt x="372808" y="191503"/>
                  </a:lnTo>
                  <a:lnTo>
                    <a:pt x="377939" y="183883"/>
                  </a:lnTo>
                  <a:lnTo>
                    <a:pt x="377939" y="189979"/>
                  </a:lnTo>
                  <a:lnTo>
                    <a:pt x="378942" y="195313"/>
                  </a:lnTo>
                  <a:lnTo>
                    <a:pt x="380682" y="199123"/>
                  </a:lnTo>
                  <a:lnTo>
                    <a:pt x="408813" y="199123"/>
                  </a:lnTo>
                  <a:close/>
                </a:path>
                <a:path w="635000" h="202564">
                  <a:moveTo>
                    <a:pt x="542886" y="103619"/>
                  </a:moveTo>
                  <a:lnTo>
                    <a:pt x="536956" y="82194"/>
                  </a:lnTo>
                  <a:lnTo>
                    <a:pt x="524725" y="66509"/>
                  </a:lnTo>
                  <a:lnTo>
                    <a:pt x="506704" y="56870"/>
                  </a:lnTo>
                  <a:lnTo>
                    <a:pt x="483400" y="53594"/>
                  </a:lnTo>
                  <a:lnTo>
                    <a:pt x="456323" y="58534"/>
                  </a:lnTo>
                  <a:lnTo>
                    <a:pt x="437045" y="72986"/>
                  </a:lnTo>
                  <a:lnTo>
                    <a:pt x="425500" y="96342"/>
                  </a:lnTo>
                  <a:lnTo>
                    <a:pt x="421665" y="128003"/>
                  </a:lnTo>
                  <a:lnTo>
                    <a:pt x="425500" y="159677"/>
                  </a:lnTo>
                  <a:lnTo>
                    <a:pt x="437045" y="183032"/>
                  </a:lnTo>
                  <a:lnTo>
                    <a:pt x="456323" y="197485"/>
                  </a:lnTo>
                  <a:lnTo>
                    <a:pt x="483400" y="202425"/>
                  </a:lnTo>
                  <a:lnTo>
                    <a:pt x="506704" y="199148"/>
                  </a:lnTo>
                  <a:lnTo>
                    <a:pt x="524725" y="189509"/>
                  </a:lnTo>
                  <a:lnTo>
                    <a:pt x="536956" y="173812"/>
                  </a:lnTo>
                  <a:lnTo>
                    <a:pt x="542886" y="152387"/>
                  </a:lnTo>
                  <a:lnTo>
                    <a:pt x="515010" y="152387"/>
                  </a:lnTo>
                  <a:lnTo>
                    <a:pt x="511962" y="163664"/>
                  </a:lnTo>
                  <a:lnTo>
                    <a:pt x="505561" y="172135"/>
                  </a:lnTo>
                  <a:lnTo>
                    <a:pt x="495973" y="177469"/>
                  </a:lnTo>
                  <a:lnTo>
                    <a:pt x="483400" y="179311"/>
                  </a:lnTo>
                  <a:lnTo>
                    <a:pt x="467258" y="175729"/>
                  </a:lnTo>
                  <a:lnTo>
                    <a:pt x="456742" y="165468"/>
                  </a:lnTo>
                  <a:lnTo>
                    <a:pt x="451027" y="149313"/>
                  </a:lnTo>
                  <a:lnTo>
                    <a:pt x="449300" y="128003"/>
                  </a:lnTo>
                  <a:lnTo>
                    <a:pt x="451027" y="106705"/>
                  </a:lnTo>
                  <a:lnTo>
                    <a:pt x="456742" y="90538"/>
                  </a:lnTo>
                  <a:lnTo>
                    <a:pt x="467258" y="80289"/>
                  </a:lnTo>
                  <a:lnTo>
                    <a:pt x="483400" y="76695"/>
                  </a:lnTo>
                  <a:lnTo>
                    <a:pt x="495973" y="78549"/>
                  </a:lnTo>
                  <a:lnTo>
                    <a:pt x="505561" y="83870"/>
                  </a:lnTo>
                  <a:lnTo>
                    <a:pt x="511962" y="92341"/>
                  </a:lnTo>
                  <a:lnTo>
                    <a:pt x="515010" y="103619"/>
                  </a:lnTo>
                  <a:lnTo>
                    <a:pt x="542886" y="103619"/>
                  </a:lnTo>
                  <a:close/>
                </a:path>
                <a:path w="635000" h="202564">
                  <a:moveTo>
                    <a:pt x="634657" y="56896"/>
                  </a:moveTo>
                  <a:lnTo>
                    <a:pt x="596823" y="56896"/>
                  </a:lnTo>
                  <a:lnTo>
                    <a:pt x="596823" y="16510"/>
                  </a:lnTo>
                  <a:lnTo>
                    <a:pt x="569442" y="16510"/>
                  </a:lnTo>
                  <a:lnTo>
                    <a:pt x="569442" y="56896"/>
                  </a:lnTo>
                  <a:lnTo>
                    <a:pt x="549287" y="56896"/>
                  </a:lnTo>
                  <a:lnTo>
                    <a:pt x="549287" y="79997"/>
                  </a:lnTo>
                  <a:lnTo>
                    <a:pt x="569442" y="79997"/>
                  </a:lnTo>
                  <a:lnTo>
                    <a:pt x="569442" y="161023"/>
                  </a:lnTo>
                  <a:lnTo>
                    <a:pt x="572135" y="180162"/>
                  </a:lnTo>
                  <a:lnTo>
                    <a:pt x="580491" y="192519"/>
                  </a:lnTo>
                  <a:lnTo>
                    <a:pt x="594969" y="199174"/>
                  </a:lnTo>
                  <a:lnTo>
                    <a:pt x="615988" y="201155"/>
                  </a:lnTo>
                  <a:lnTo>
                    <a:pt x="630186" y="201155"/>
                  </a:lnTo>
                  <a:lnTo>
                    <a:pt x="634657" y="200393"/>
                  </a:lnTo>
                  <a:lnTo>
                    <a:pt x="634657" y="178041"/>
                  </a:lnTo>
                  <a:lnTo>
                    <a:pt x="620725" y="178041"/>
                  </a:lnTo>
                  <a:lnTo>
                    <a:pt x="609638" y="177088"/>
                  </a:lnTo>
                  <a:lnTo>
                    <a:pt x="602246" y="173659"/>
                  </a:lnTo>
                  <a:lnTo>
                    <a:pt x="598106" y="166903"/>
                  </a:lnTo>
                  <a:lnTo>
                    <a:pt x="596823" y="155943"/>
                  </a:lnTo>
                  <a:lnTo>
                    <a:pt x="596823" y="79997"/>
                  </a:lnTo>
                  <a:lnTo>
                    <a:pt x="634657" y="79997"/>
                  </a:lnTo>
                  <a:lnTo>
                    <a:pt x="634657" y="56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8639" y="4174428"/>
              <a:ext cx="217301" cy="2326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272" y="4174428"/>
              <a:ext cx="186436" cy="2313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7351" y="4174428"/>
              <a:ext cx="187680" cy="2303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9508" y="4174428"/>
              <a:ext cx="182453" cy="2326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26842" y="4177080"/>
              <a:ext cx="200660" cy="231775"/>
            </a:xfrm>
            <a:custGeom>
              <a:avLst/>
              <a:gdLst/>
              <a:ahLst/>
              <a:cxnLst/>
              <a:rect l="l" t="t" r="r" b="b"/>
              <a:pathLst>
                <a:path w="200660" h="231775">
                  <a:moveTo>
                    <a:pt x="188671" y="152"/>
                  </a:moveTo>
                  <a:lnTo>
                    <a:pt x="161544" y="152"/>
                  </a:lnTo>
                  <a:lnTo>
                    <a:pt x="161544" y="34645"/>
                  </a:lnTo>
                  <a:lnTo>
                    <a:pt x="38823" y="34645"/>
                  </a:lnTo>
                  <a:lnTo>
                    <a:pt x="38823" y="0"/>
                  </a:lnTo>
                  <a:lnTo>
                    <a:pt x="11696" y="0"/>
                  </a:lnTo>
                  <a:lnTo>
                    <a:pt x="11696" y="34645"/>
                  </a:lnTo>
                  <a:lnTo>
                    <a:pt x="11696" y="59016"/>
                  </a:lnTo>
                  <a:lnTo>
                    <a:pt x="11696" y="94932"/>
                  </a:lnTo>
                  <a:lnTo>
                    <a:pt x="11696" y="118021"/>
                  </a:lnTo>
                  <a:lnTo>
                    <a:pt x="188671" y="118021"/>
                  </a:lnTo>
                  <a:lnTo>
                    <a:pt x="188671" y="94932"/>
                  </a:lnTo>
                  <a:lnTo>
                    <a:pt x="38823" y="94932"/>
                  </a:lnTo>
                  <a:lnTo>
                    <a:pt x="38823" y="59016"/>
                  </a:lnTo>
                  <a:lnTo>
                    <a:pt x="161544" y="59016"/>
                  </a:lnTo>
                  <a:lnTo>
                    <a:pt x="161544" y="94627"/>
                  </a:lnTo>
                  <a:lnTo>
                    <a:pt x="188671" y="94627"/>
                  </a:lnTo>
                  <a:lnTo>
                    <a:pt x="188671" y="59016"/>
                  </a:lnTo>
                  <a:lnTo>
                    <a:pt x="188671" y="58826"/>
                  </a:lnTo>
                  <a:lnTo>
                    <a:pt x="188671" y="35204"/>
                  </a:lnTo>
                  <a:lnTo>
                    <a:pt x="188671" y="34645"/>
                  </a:lnTo>
                  <a:lnTo>
                    <a:pt x="188671" y="152"/>
                  </a:lnTo>
                  <a:close/>
                </a:path>
                <a:path w="200660" h="231775">
                  <a:moveTo>
                    <a:pt x="200367" y="146951"/>
                  </a:moveTo>
                  <a:lnTo>
                    <a:pt x="0" y="146951"/>
                  </a:lnTo>
                  <a:lnTo>
                    <a:pt x="0" y="171081"/>
                  </a:lnTo>
                  <a:lnTo>
                    <a:pt x="86372" y="171081"/>
                  </a:lnTo>
                  <a:lnTo>
                    <a:pt x="86372" y="231533"/>
                  </a:lnTo>
                  <a:lnTo>
                    <a:pt x="113245" y="231533"/>
                  </a:lnTo>
                  <a:lnTo>
                    <a:pt x="113245" y="171081"/>
                  </a:lnTo>
                  <a:lnTo>
                    <a:pt x="200367" y="171081"/>
                  </a:lnTo>
                  <a:lnTo>
                    <a:pt x="200367" y="1469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5267" y="4177222"/>
              <a:ext cx="203362" cy="2313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6677" y="4175952"/>
              <a:ext cx="200375" cy="2186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16591" y="4178363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60" h="217170">
                  <a:moveTo>
                    <a:pt x="200367" y="192430"/>
                  </a:moveTo>
                  <a:lnTo>
                    <a:pt x="114249" y="192430"/>
                  </a:lnTo>
                  <a:lnTo>
                    <a:pt x="114249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23" y="123151"/>
                  </a:lnTo>
                  <a:lnTo>
                    <a:pt x="38823" y="84670"/>
                  </a:lnTo>
                  <a:lnTo>
                    <a:pt x="188671" y="84670"/>
                  </a:lnTo>
                  <a:lnTo>
                    <a:pt x="188671" y="61582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61544" y="24384"/>
                  </a:lnTo>
                  <a:lnTo>
                    <a:pt x="161544" y="61582"/>
                  </a:lnTo>
                  <a:lnTo>
                    <a:pt x="11696" y="61582"/>
                  </a:lnTo>
                  <a:lnTo>
                    <a:pt x="11696" y="84670"/>
                  </a:lnTo>
                  <a:lnTo>
                    <a:pt x="11696" y="123151"/>
                  </a:lnTo>
                  <a:lnTo>
                    <a:pt x="11696" y="146253"/>
                  </a:lnTo>
                  <a:lnTo>
                    <a:pt x="87363" y="146253"/>
                  </a:lnTo>
                  <a:lnTo>
                    <a:pt x="87363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67" y="216801"/>
                  </a:lnTo>
                  <a:lnTo>
                    <a:pt x="200367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2847" y="4172904"/>
              <a:ext cx="189423" cy="232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5047" y="4167825"/>
              <a:ext cx="220039" cy="2379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31334" y="4190440"/>
              <a:ext cx="635000" cy="202565"/>
            </a:xfrm>
            <a:custGeom>
              <a:avLst/>
              <a:gdLst/>
              <a:ahLst/>
              <a:cxnLst/>
              <a:rect l="l" t="t" r="r" b="b"/>
              <a:pathLst>
                <a:path w="635000" h="202564">
                  <a:moveTo>
                    <a:pt x="139141" y="199123"/>
                  </a:moveTo>
                  <a:lnTo>
                    <a:pt x="137401" y="193789"/>
                  </a:lnTo>
                  <a:lnTo>
                    <a:pt x="136156" y="186423"/>
                  </a:lnTo>
                  <a:lnTo>
                    <a:pt x="135661" y="177533"/>
                  </a:lnTo>
                  <a:lnTo>
                    <a:pt x="133921" y="153149"/>
                  </a:lnTo>
                  <a:lnTo>
                    <a:pt x="116446" y="115189"/>
                  </a:lnTo>
                  <a:lnTo>
                    <a:pt x="103797" y="110731"/>
                  </a:lnTo>
                  <a:lnTo>
                    <a:pt x="118503" y="103733"/>
                  </a:lnTo>
                  <a:lnTo>
                    <a:pt x="123710" y="98285"/>
                  </a:lnTo>
                  <a:lnTo>
                    <a:pt x="129006" y="92760"/>
                  </a:lnTo>
                  <a:lnTo>
                    <a:pt x="135305" y="78092"/>
                  </a:lnTo>
                  <a:lnTo>
                    <a:pt x="137401" y="59944"/>
                  </a:lnTo>
                  <a:lnTo>
                    <a:pt x="133502" y="34607"/>
                  </a:lnTo>
                  <a:lnTo>
                    <a:pt x="127977" y="25654"/>
                  </a:lnTo>
                  <a:lnTo>
                    <a:pt x="121881" y="15773"/>
                  </a:lnTo>
                  <a:lnTo>
                    <a:pt x="108534" y="7632"/>
                  </a:lnTo>
                  <a:lnTo>
                    <a:pt x="108534" y="61976"/>
                  </a:lnTo>
                  <a:lnTo>
                    <a:pt x="105994" y="78473"/>
                  </a:lnTo>
                  <a:lnTo>
                    <a:pt x="98666" y="89750"/>
                  </a:lnTo>
                  <a:lnTo>
                    <a:pt x="87007" y="96227"/>
                  </a:lnTo>
                  <a:lnTo>
                    <a:pt x="71437" y="98285"/>
                  </a:lnTo>
                  <a:lnTo>
                    <a:pt x="28879" y="98285"/>
                  </a:lnTo>
                  <a:lnTo>
                    <a:pt x="28879" y="25654"/>
                  </a:lnTo>
                  <a:lnTo>
                    <a:pt x="71437" y="25654"/>
                  </a:lnTo>
                  <a:lnTo>
                    <a:pt x="87007" y="27711"/>
                  </a:lnTo>
                  <a:lnTo>
                    <a:pt x="98666" y="34188"/>
                  </a:lnTo>
                  <a:lnTo>
                    <a:pt x="105994" y="45466"/>
                  </a:lnTo>
                  <a:lnTo>
                    <a:pt x="108534" y="61976"/>
                  </a:lnTo>
                  <a:lnTo>
                    <a:pt x="108534" y="7632"/>
                  </a:lnTo>
                  <a:lnTo>
                    <a:pt x="102641" y="4038"/>
                  </a:lnTo>
                  <a:lnTo>
                    <a:pt x="75920" y="0"/>
                  </a:lnTo>
                  <a:lnTo>
                    <a:pt x="0" y="0"/>
                  </a:lnTo>
                  <a:lnTo>
                    <a:pt x="0" y="199123"/>
                  </a:lnTo>
                  <a:lnTo>
                    <a:pt x="28879" y="199123"/>
                  </a:lnTo>
                  <a:lnTo>
                    <a:pt x="28879" y="123939"/>
                  </a:lnTo>
                  <a:lnTo>
                    <a:pt x="68948" y="123939"/>
                  </a:lnTo>
                  <a:lnTo>
                    <a:pt x="102908" y="142163"/>
                  </a:lnTo>
                  <a:lnTo>
                    <a:pt x="106781" y="181597"/>
                  </a:lnTo>
                  <a:lnTo>
                    <a:pt x="107289" y="188709"/>
                  </a:lnTo>
                  <a:lnTo>
                    <a:pt x="108280" y="194551"/>
                  </a:lnTo>
                  <a:lnTo>
                    <a:pt x="109778" y="199123"/>
                  </a:lnTo>
                  <a:lnTo>
                    <a:pt x="139141" y="199123"/>
                  </a:lnTo>
                  <a:close/>
                </a:path>
                <a:path w="635000" h="202564">
                  <a:moveTo>
                    <a:pt x="274967" y="128003"/>
                  </a:moveTo>
                  <a:lnTo>
                    <a:pt x="273431" y="115303"/>
                  </a:lnTo>
                  <a:lnTo>
                    <a:pt x="271145" y="96443"/>
                  </a:lnTo>
                  <a:lnTo>
                    <a:pt x="261543" y="76949"/>
                  </a:lnTo>
                  <a:lnTo>
                    <a:pt x="259638" y="73075"/>
                  </a:lnTo>
                  <a:lnTo>
                    <a:pt x="247091" y="63614"/>
                  </a:lnTo>
                  <a:lnTo>
                    <a:pt x="247091" y="115303"/>
                  </a:lnTo>
                  <a:lnTo>
                    <a:pt x="179641" y="115303"/>
                  </a:lnTo>
                  <a:lnTo>
                    <a:pt x="182613" y="99237"/>
                  </a:lnTo>
                  <a:lnTo>
                    <a:pt x="188912" y="87172"/>
                  </a:lnTo>
                  <a:lnTo>
                    <a:pt x="199034" y="79590"/>
                  </a:lnTo>
                  <a:lnTo>
                    <a:pt x="213487" y="76949"/>
                  </a:lnTo>
                  <a:lnTo>
                    <a:pt x="227698" y="79590"/>
                  </a:lnTo>
                  <a:lnTo>
                    <a:pt x="237756" y="87172"/>
                  </a:lnTo>
                  <a:lnTo>
                    <a:pt x="244081" y="99237"/>
                  </a:lnTo>
                  <a:lnTo>
                    <a:pt x="247091" y="115303"/>
                  </a:lnTo>
                  <a:lnTo>
                    <a:pt x="247091" y="63614"/>
                  </a:lnTo>
                  <a:lnTo>
                    <a:pt x="240423" y="58572"/>
                  </a:lnTo>
                  <a:lnTo>
                    <a:pt x="213487" y="53594"/>
                  </a:lnTo>
                  <a:lnTo>
                    <a:pt x="186410" y="58572"/>
                  </a:lnTo>
                  <a:lnTo>
                    <a:pt x="167132" y="73075"/>
                  </a:lnTo>
                  <a:lnTo>
                    <a:pt x="155600" y="96443"/>
                  </a:lnTo>
                  <a:lnTo>
                    <a:pt x="151765" y="128003"/>
                  </a:lnTo>
                  <a:lnTo>
                    <a:pt x="155600" y="159677"/>
                  </a:lnTo>
                  <a:lnTo>
                    <a:pt x="167195" y="183032"/>
                  </a:lnTo>
                  <a:lnTo>
                    <a:pt x="186626" y="197485"/>
                  </a:lnTo>
                  <a:lnTo>
                    <a:pt x="213995" y="202425"/>
                  </a:lnTo>
                  <a:lnTo>
                    <a:pt x="236499" y="199275"/>
                  </a:lnTo>
                  <a:lnTo>
                    <a:pt x="253822" y="190207"/>
                  </a:lnTo>
                  <a:lnTo>
                    <a:pt x="262991" y="179057"/>
                  </a:lnTo>
                  <a:lnTo>
                    <a:pt x="265722" y="175742"/>
                  </a:lnTo>
                  <a:lnTo>
                    <a:pt x="271983" y="156451"/>
                  </a:lnTo>
                  <a:lnTo>
                    <a:pt x="243865" y="156451"/>
                  </a:lnTo>
                  <a:lnTo>
                    <a:pt x="240804" y="165887"/>
                  </a:lnTo>
                  <a:lnTo>
                    <a:pt x="234708" y="172999"/>
                  </a:lnTo>
                  <a:lnTo>
                    <a:pt x="225729" y="177495"/>
                  </a:lnTo>
                  <a:lnTo>
                    <a:pt x="213995" y="179057"/>
                  </a:lnTo>
                  <a:lnTo>
                    <a:pt x="198856" y="176187"/>
                  </a:lnTo>
                  <a:lnTo>
                    <a:pt x="188290" y="167855"/>
                  </a:lnTo>
                  <a:lnTo>
                    <a:pt x="181927" y="154520"/>
                  </a:lnTo>
                  <a:lnTo>
                    <a:pt x="179387" y="136639"/>
                  </a:lnTo>
                  <a:lnTo>
                    <a:pt x="274726" y="136639"/>
                  </a:lnTo>
                  <a:lnTo>
                    <a:pt x="274967" y="133845"/>
                  </a:lnTo>
                  <a:lnTo>
                    <a:pt x="274967" y="128003"/>
                  </a:lnTo>
                  <a:close/>
                </a:path>
                <a:path w="635000" h="202564">
                  <a:moveTo>
                    <a:pt x="408813" y="199123"/>
                  </a:moveTo>
                  <a:lnTo>
                    <a:pt x="406819" y="194297"/>
                  </a:lnTo>
                  <a:lnTo>
                    <a:pt x="405574" y="186677"/>
                  </a:lnTo>
                  <a:lnTo>
                    <a:pt x="405574" y="183883"/>
                  </a:lnTo>
                  <a:lnTo>
                    <a:pt x="405574" y="179819"/>
                  </a:lnTo>
                  <a:lnTo>
                    <a:pt x="405574" y="134607"/>
                  </a:lnTo>
                  <a:lnTo>
                    <a:pt x="405574" y="130289"/>
                  </a:lnTo>
                  <a:lnTo>
                    <a:pt x="405574" y="107175"/>
                  </a:lnTo>
                  <a:lnTo>
                    <a:pt x="402005" y="85090"/>
                  </a:lnTo>
                  <a:lnTo>
                    <a:pt x="396671" y="76695"/>
                  </a:lnTo>
                  <a:lnTo>
                    <a:pt x="391261" y="68199"/>
                  </a:lnTo>
                  <a:lnTo>
                    <a:pt x="378193" y="60375"/>
                  </a:lnTo>
                  <a:lnTo>
                    <a:pt x="378193" y="157213"/>
                  </a:lnTo>
                  <a:lnTo>
                    <a:pt x="376110" y="167068"/>
                  </a:lnTo>
                  <a:lnTo>
                    <a:pt x="369912" y="174142"/>
                  </a:lnTo>
                  <a:lnTo>
                    <a:pt x="359714" y="178396"/>
                  </a:lnTo>
                  <a:lnTo>
                    <a:pt x="345579" y="179819"/>
                  </a:lnTo>
                  <a:lnTo>
                    <a:pt x="331609" y="178396"/>
                  </a:lnTo>
                  <a:lnTo>
                    <a:pt x="321475" y="174142"/>
                  </a:lnTo>
                  <a:lnTo>
                    <a:pt x="315302" y="167068"/>
                  </a:lnTo>
                  <a:lnTo>
                    <a:pt x="313232" y="157213"/>
                  </a:lnTo>
                  <a:lnTo>
                    <a:pt x="315302" y="147472"/>
                  </a:lnTo>
                  <a:lnTo>
                    <a:pt x="321475" y="140385"/>
                  </a:lnTo>
                  <a:lnTo>
                    <a:pt x="331609" y="136067"/>
                  </a:lnTo>
                  <a:lnTo>
                    <a:pt x="345579" y="134607"/>
                  </a:lnTo>
                  <a:lnTo>
                    <a:pt x="359714" y="136067"/>
                  </a:lnTo>
                  <a:lnTo>
                    <a:pt x="369912" y="140385"/>
                  </a:lnTo>
                  <a:lnTo>
                    <a:pt x="376110" y="147472"/>
                  </a:lnTo>
                  <a:lnTo>
                    <a:pt x="378193" y="157213"/>
                  </a:lnTo>
                  <a:lnTo>
                    <a:pt x="378193" y="60375"/>
                  </a:lnTo>
                  <a:lnTo>
                    <a:pt x="373227" y="57391"/>
                  </a:lnTo>
                  <a:lnTo>
                    <a:pt x="347827" y="53594"/>
                  </a:lnTo>
                  <a:lnTo>
                    <a:pt x="324218" y="56730"/>
                  </a:lnTo>
                  <a:lnTo>
                    <a:pt x="306844" y="65747"/>
                  </a:lnTo>
                  <a:lnTo>
                    <a:pt x="295770" y="80060"/>
                  </a:lnTo>
                  <a:lnTo>
                    <a:pt x="291071" y="99047"/>
                  </a:lnTo>
                  <a:lnTo>
                    <a:pt x="318706" y="99047"/>
                  </a:lnTo>
                  <a:lnTo>
                    <a:pt x="321576" y="89458"/>
                  </a:lnTo>
                  <a:lnTo>
                    <a:pt x="327291" y="82448"/>
                  </a:lnTo>
                  <a:lnTo>
                    <a:pt x="335991" y="78155"/>
                  </a:lnTo>
                  <a:lnTo>
                    <a:pt x="347827" y="76695"/>
                  </a:lnTo>
                  <a:lnTo>
                    <a:pt x="361035" y="78752"/>
                  </a:lnTo>
                  <a:lnTo>
                    <a:pt x="370446" y="84696"/>
                  </a:lnTo>
                  <a:lnTo>
                    <a:pt x="376072" y="94272"/>
                  </a:lnTo>
                  <a:lnTo>
                    <a:pt x="377939" y="107175"/>
                  </a:lnTo>
                  <a:lnTo>
                    <a:pt x="377939" y="130289"/>
                  </a:lnTo>
                  <a:lnTo>
                    <a:pt x="372389" y="122504"/>
                  </a:lnTo>
                  <a:lnTo>
                    <a:pt x="363601" y="116763"/>
                  </a:lnTo>
                  <a:lnTo>
                    <a:pt x="352145" y="113220"/>
                  </a:lnTo>
                  <a:lnTo>
                    <a:pt x="338620" y="112001"/>
                  </a:lnTo>
                  <a:lnTo>
                    <a:pt x="316725" y="115036"/>
                  </a:lnTo>
                  <a:lnTo>
                    <a:pt x="300101" y="123850"/>
                  </a:lnTo>
                  <a:lnTo>
                    <a:pt x="289547" y="138049"/>
                  </a:lnTo>
                  <a:lnTo>
                    <a:pt x="285851" y="157213"/>
                  </a:lnTo>
                  <a:lnTo>
                    <a:pt x="289547" y="176491"/>
                  </a:lnTo>
                  <a:lnTo>
                    <a:pt x="300101" y="190677"/>
                  </a:lnTo>
                  <a:lnTo>
                    <a:pt x="316725" y="199440"/>
                  </a:lnTo>
                  <a:lnTo>
                    <a:pt x="338620" y="202425"/>
                  </a:lnTo>
                  <a:lnTo>
                    <a:pt x="352844" y="201104"/>
                  </a:lnTo>
                  <a:lnTo>
                    <a:pt x="364350" y="197345"/>
                  </a:lnTo>
                  <a:lnTo>
                    <a:pt x="372808" y="191503"/>
                  </a:lnTo>
                  <a:lnTo>
                    <a:pt x="377939" y="183883"/>
                  </a:lnTo>
                  <a:lnTo>
                    <a:pt x="377939" y="189979"/>
                  </a:lnTo>
                  <a:lnTo>
                    <a:pt x="378942" y="195313"/>
                  </a:lnTo>
                  <a:lnTo>
                    <a:pt x="380682" y="199123"/>
                  </a:lnTo>
                  <a:lnTo>
                    <a:pt x="408813" y="199123"/>
                  </a:lnTo>
                  <a:close/>
                </a:path>
                <a:path w="635000" h="202564">
                  <a:moveTo>
                    <a:pt x="542899" y="103619"/>
                  </a:moveTo>
                  <a:lnTo>
                    <a:pt x="536956" y="82194"/>
                  </a:lnTo>
                  <a:lnTo>
                    <a:pt x="524725" y="66509"/>
                  </a:lnTo>
                  <a:lnTo>
                    <a:pt x="506704" y="56870"/>
                  </a:lnTo>
                  <a:lnTo>
                    <a:pt x="483400" y="53594"/>
                  </a:lnTo>
                  <a:lnTo>
                    <a:pt x="456323" y="58534"/>
                  </a:lnTo>
                  <a:lnTo>
                    <a:pt x="437045" y="72986"/>
                  </a:lnTo>
                  <a:lnTo>
                    <a:pt x="425513" y="96342"/>
                  </a:lnTo>
                  <a:lnTo>
                    <a:pt x="421678" y="128003"/>
                  </a:lnTo>
                  <a:lnTo>
                    <a:pt x="425513" y="159677"/>
                  </a:lnTo>
                  <a:lnTo>
                    <a:pt x="437045" y="183032"/>
                  </a:lnTo>
                  <a:lnTo>
                    <a:pt x="456323" y="197485"/>
                  </a:lnTo>
                  <a:lnTo>
                    <a:pt x="483400" y="202425"/>
                  </a:lnTo>
                  <a:lnTo>
                    <a:pt x="506704" y="199148"/>
                  </a:lnTo>
                  <a:lnTo>
                    <a:pt x="524725" y="189509"/>
                  </a:lnTo>
                  <a:lnTo>
                    <a:pt x="536956" y="173812"/>
                  </a:lnTo>
                  <a:lnTo>
                    <a:pt x="542899" y="152387"/>
                  </a:lnTo>
                  <a:lnTo>
                    <a:pt x="515010" y="152387"/>
                  </a:lnTo>
                  <a:lnTo>
                    <a:pt x="511962" y="163664"/>
                  </a:lnTo>
                  <a:lnTo>
                    <a:pt x="505561" y="172135"/>
                  </a:lnTo>
                  <a:lnTo>
                    <a:pt x="495973" y="177469"/>
                  </a:lnTo>
                  <a:lnTo>
                    <a:pt x="483400" y="179311"/>
                  </a:lnTo>
                  <a:lnTo>
                    <a:pt x="467258" y="175729"/>
                  </a:lnTo>
                  <a:lnTo>
                    <a:pt x="456742" y="165468"/>
                  </a:lnTo>
                  <a:lnTo>
                    <a:pt x="451027" y="149313"/>
                  </a:lnTo>
                  <a:lnTo>
                    <a:pt x="449300" y="128003"/>
                  </a:lnTo>
                  <a:lnTo>
                    <a:pt x="451027" y="106705"/>
                  </a:lnTo>
                  <a:lnTo>
                    <a:pt x="456742" y="90538"/>
                  </a:lnTo>
                  <a:lnTo>
                    <a:pt x="467258" y="80289"/>
                  </a:lnTo>
                  <a:lnTo>
                    <a:pt x="483400" y="76695"/>
                  </a:lnTo>
                  <a:lnTo>
                    <a:pt x="495973" y="78549"/>
                  </a:lnTo>
                  <a:lnTo>
                    <a:pt x="505561" y="83870"/>
                  </a:lnTo>
                  <a:lnTo>
                    <a:pt x="511962" y="92341"/>
                  </a:lnTo>
                  <a:lnTo>
                    <a:pt x="515010" y="103619"/>
                  </a:lnTo>
                  <a:lnTo>
                    <a:pt x="542899" y="103619"/>
                  </a:lnTo>
                  <a:close/>
                </a:path>
                <a:path w="635000" h="202564">
                  <a:moveTo>
                    <a:pt x="634669" y="56896"/>
                  </a:moveTo>
                  <a:lnTo>
                    <a:pt x="596823" y="56896"/>
                  </a:lnTo>
                  <a:lnTo>
                    <a:pt x="596823" y="16510"/>
                  </a:lnTo>
                  <a:lnTo>
                    <a:pt x="569442" y="16510"/>
                  </a:lnTo>
                  <a:lnTo>
                    <a:pt x="569442" y="56896"/>
                  </a:lnTo>
                  <a:lnTo>
                    <a:pt x="549287" y="56896"/>
                  </a:lnTo>
                  <a:lnTo>
                    <a:pt x="549287" y="79997"/>
                  </a:lnTo>
                  <a:lnTo>
                    <a:pt x="569442" y="79997"/>
                  </a:lnTo>
                  <a:lnTo>
                    <a:pt x="569442" y="161023"/>
                  </a:lnTo>
                  <a:lnTo>
                    <a:pt x="572135" y="180162"/>
                  </a:lnTo>
                  <a:lnTo>
                    <a:pt x="580491" y="192519"/>
                  </a:lnTo>
                  <a:lnTo>
                    <a:pt x="594969" y="199174"/>
                  </a:lnTo>
                  <a:lnTo>
                    <a:pt x="616000" y="201155"/>
                  </a:lnTo>
                  <a:lnTo>
                    <a:pt x="630186" y="201155"/>
                  </a:lnTo>
                  <a:lnTo>
                    <a:pt x="634669" y="200393"/>
                  </a:lnTo>
                  <a:lnTo>
                    <a:pt x="634669" y="178041"/>
                  </a:lnTo>
                  <a:lnTo>
                    <a:pt x="620725" y="178041"/>
                  </a:lnTo>
                  <a:lnTo>
                    <a:pt x="609638" y="177088"/>
                  </a:lnTo>
                  <a:lnTo>
                    <a:pt x="602246" y="173659"/>
                  </a:lnTo>
                  <a:lnTo>
                    <a:pt x="598106" y="166903"/>
                  </a:lnTo>
                  <a:lnTo>
                    <a:pt x="596823" y="155943"/>
                  </a:lnTo>
                  <a:lnTo>
                    <a:pt x="596823" y="79997"/>
                  </a:lnTo>
                  <a:lnTo>
                    <a:pt x="634669" y="79997"/>
                  </a:lnTo>
                  <a:lnTo>
                    <a:pt x="634669" y="56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4211" y="4174428"/>
              <a:ext cx="181707" cy="2303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80888" y="4174514"/>
              <a:ext cx="212725" cy="231140"/>
            </a:xfrm>
            <a:custGeom>
              <a:avLst/>
              <a:gdLst/>
              <a:ahLst/>
              <a:cxnLst/>
              <a:rect l="l" t="t" r="r" b="b"/>
              <a:pathLst>
                <a:path w="212725" h="231139">
                  <a:moveTo>
                    <a:pt x="110261" y="69773"/>
                  </a:moveTo>
                  <a:lnTo>
                    <a:pt x="84124" y="69773"/>
                  </a:lnTo>
                  <a:lnTo>
                    <a:pt x="84124" y="109893"/>
                  </a:lnTo>
                  <a:lnTo>
                    <a:pt x="110261" y="109893"/>
                  </a:lnTo>
                  <a:lnTo>
                    <a:pt x="110261" y="69773"/>
                  </a:lnTo>
                  <a:close/>
                </a:path>
                <a:path w="212725" h="231139">
                  <a:moveTo>
                    <a:pt x="110261" y="46189"/>
                  </a:moveTo>
                  <a:lnTo>
                    <a:pt x="26631" y="46189"/>
                  </a:lnTo>
                  <a:lnTo>
                    <a:pt x="26631" y="2565"/>
                  </a:lnTo>
                  <a:lnTo>
                    <a:pt x="0" y="2565"/>
                  </a:lnTo>
                  <a:lnTo>
                    <a:pt x="0" y="46189"/>
                  </a:lnTo>
                  <a:lnTo>
                    <a:pt x="0" y="69278"/>
                  </a:lnTo>
                  <a:lnTo>
                    <a:pt x="0" y="110324"/>
                  </a:lnTo>
                  <a:lnTo>
                    <a:pt x="0" y="133426"/>
                  </a:lnTo>
                  <a:lnTo>
                    <a:pt x="110261" y="133426"/>
                  </a:lnTo>
                  <a:lnTo>
                    <a:pt x="110261" y="110324"/>
                  </a:lnTo>
                  <a:lnTo>
                    <a:pt x="26631" y="110324"/>
                  </a:lnTo>
                  <a:lnTo>
                    <a:pt x="26631" y="69278"/>
                  </a:lnTo>
                  <a:lnTo>
                    <a:pt x="110261" y="69278"/>
                  </a:lnTo>
                  <a:lnTo>
                    <a:pt x="110261" y="46189"/>
                  </a:lnTo>
                  <a:close/>
                </a:path>
                <a:path w="212725" h="231139">
                  <a:moveTo>
                    <a:pt x="110261" y="2717"/>
                  </a:moveTo>
                  <a:lnTo>
                    <a:pt x="84124" y="2717"/>
                  </a:lnTo>
                  <a:lnTo>
                    <a:pt x="84124" y="46151"/>
                  </a:lnTo>
                  <a:lnTo>
                    <a:pt x="110261" y="46151"/>
                  </a:lnTo>
                  <a:lnTo>
                    <a:pt x="110261" y="2717"/>
                  </a:lnTo>
                  <a:close/>
                </a:path>
                <a:path w="212725" h="231139">
                  <a:moveTo>
                    <a:pt x="183692" y="207822"/>
                  </a:moveTo>
                  <a:lnTo>
                    <a:pt x="39827" y="207822"/>
                  </a:lnTo>
                  <a:lnTo>
                    <a:pt x="39827" y="155232"/>
                  </a:lnTo>
                  <a:lnTo>
                    <a:pt x="12941" y="155232"/>
                  </a:lnTo>
                  <a:lnTo>
                    <a:pt x="12941" y="207822"/>
                  </a:lnTo>
                  <a:lnTo>
                    <a:pt x="12941" y="230911"/>
                  </a:lnTo>
                  <a:lnTo>
                    <a:pt x="183692" y="230911"/>
                  </a:lnTo>
                  <a:lnTo>
                    <a:pt x="183692" y="207822"/>
                  </a:lnTo>
                  <a:close/>
                </a:path>
                <a:path w="212725" h="231139">
                  <a:moveTo>
                    <a:pt x="212318" y="62865"/>
                  </a:moveTo>
                  <a:lnTo>
                    <a:pt x="179463" y="62865"/>
                  </a:lnTo>
                  <a:lnTo>
                    <a:pt x="179463" y="0"/>
                  </a:lnTo>
                  <a:lnTo>
                    <a:pt x="152336" y="0"/>
                  </a:lnTo>
                  <a:lnTo>
                    <a:pt x="152336" y="62865"/>
                  </a:lnTo>
                  <a:lnTo>
                    <a:pt x="152336" y="87236"/>
                  </a:lnTo>
                  <a:lnTo>
                    <a:pt x="152336" y="161645"/>
                  </a:lnTo>
                  <a:lnTo>
                    <a:pt x="179463" y="161645"/>
                  </a:lnTo>
                  <a:lnTo>
                    <a:pt x="179463" y="87236"/>
                  </a:lnTo>
                  <a:lnTo>
                    <a:pt x="212318" y="87236"/>
                  </a:lnTo>
                  <a:lnTo>
                    <a:pt x="212318" y="62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22" y="4177222"/>
              <a:ext cx="203362" cy="2298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07106" y="4174428"/>
              <a:ext cx="411872" cy="2303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3952" y="4172904"/>
              <a:ext cx="189423" cy="2329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90881" y="4178363"/>
              <a:ext cx="200660" cy="216535"/>
            </a:xfrm>
            <a:custGeom>
              <a:avLst/>
              <a:gdLst/>
              <a:ahLst/>
              <a:cxnLst/>
              <a:rect l="l" t="t" r="r" b="b"/>
              <a:pathLst>
                <a:path w="200659" h="216535">
                  <a:moveTo>
                    <a:pt x="191414" y="125717"/>
                  </a:moveTo>
                  <a:lnTo>
                    <a:pt x="38823" y="125717"/>
                  </a:lnTo>
                  <a:lnTo>
                    <a:pt x="38823" y="87236"/>
                  </a:lnTo>
                  <a:lnTo>
                    <a:pt x="186182" y="87236"/>
                  </a:lnTo>
                  <a:lnTo>
                    <a:pt x="186182" y="62865"/>
                  </a:lnTo>
                  <a:lnTo>
                    <a:pt x="38823" y="62865"/>
                  </a:lnTo>
                  <a:lnTo>
                    <a:pt x="38823" y="24384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1696" y="62865"/>
                  </a:lnTo>
                  <a:lnTo>
                    <a:pt x="11696" y="87236"/>
                  </a:lnTo>
                  <a:lnTo>
                    <a:pt x="11696" y="125717"/>
                  </a:lnTo>
                  <a:lnTo>
                    <a:pt x="11696" y="150101"/>
                  </a:lnTo>
                  <a:lnTo>
                    <a:pt x="191414" y="150101"/>
                  </a:lnTo>
                  <a:lnTo>
                    <a:pt x="191414" y="125717"/>
                  </a:lnTo>
                  <a:close/>
                </a:path>
                <a:path w="200659" h="216535">
                  <a:moveTo>
                    <a:pt x="200367" y="192405"/>
                  </a:moveTo>
                  <a:lnTo>
                    <a:pt x="0" y="192405"/>
                  </a:lnTo>
                  <a:lnTo>
                    <a:pt x="0" y="216281"/>
                  </a:lnTo>
                  <a:lnTo>
                    <a:pt x="200367" y="216281"/>
                  </a:lnTo>
                  <a:lnTo>
                    <a:pt x="200367" y="19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4186" y="4177222"/>
              <a:ext cx="200375" cy="2313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2112" y="4167825"/>
              <a:ext cx="194401" cy="2379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5173" y="4174428"/>
              <a:ext cx="193406" cy="2326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8325" y="4174428"/>
              <a:ext cx="190419" cy="2303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10" y="4703751"/>
              <a:ext cx="171501" cy="1996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6236" y="4675812"/>
              <a:ext cx="187183" cy="236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3414" y="4680892"/>
              <a:ext cx="194401" cy="23418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052" y="4680892"/>
              <a:ext cx="413615" cy="23418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4728" y="4682416"/>
              <a:ext cx="181707" cy="2303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6928" y="4683940"/>
              <a:ext cx="203362" cy="2354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1732" y="4685210"/>
              <a:ext cx="200375" cy="231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9657" y="4675812"/>
              <a:ext cx="194401" cy="2379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35050" y="4682416"/>
              <a:ext cx="187929" cy="2303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22674" y="4682416"/>
              <a:ext cx="195895" cy="2357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53337" y="4685210"/>
              <a:ext cx="203362" cy="2341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81512" y="4675812"/>
              <a:ext cx="433279" cy="2395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47070" y="4682416"/>
              <a:ext cx="185440" cy="2303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77473" y="4682514"/>
              <a:ext cx="558800" cy="248285"/>
            </a:xfrm>
            <a:custGeom>
              <a:avLst/>
              <a:gdLst/>
              <a:ahLst/>
              <a:cxnLst/>
              <a:rect l="l" t="t" r="r" b="b"/>
              <a:pathLst>
                <a:path w="558800" h="248285">
                  <a:moveTo>
                    <a:pt x="110274" y="2565"/>
                  </a:moveTo>
                  <a:lnTo>
                    <a:pt x="84137" y="2565"/>
                  </a:lnTo>
                  <a:lnTo>
                    <a:pt x="84137" y="26949"/>
                  </a:lnTo>
                  <a:lnTo>
                    <a:pt x="84137" y="103911"/>
                  </a:lnTo>
                  <a:lnTo>
                    <a:pt x="26644" y="103911"/>
                  </a:lnTo>
                  <a:lnTo>
                    <a:pt x="26644" y="26949"/>
                  </a:lnTo>
                  <a:lnTo>
                    <a:pt x="84137" y="26949"/>
                  </a:lnTo>
                  <a:lnTo>
                    <a:pt x="84137" y="2565"/>
                  </a:lnTo>
                  <a:lnTo>
                    <a:pt x="0" y="2565"/>
                  </a:lnTo>
                  <a:lnTo>
                    <a:pt x="0" y="26949"/>
                  </a:lnTo>
                  <a:lnTo>
                    <a:pt x="0" y="103911"/>
                  </a:lnTo>
                  <a:lnTo>
                    <a:pt x="0" y="127000"/>
                  </a:lnTo>
                  <a:lnTo>
                    <a:pt x="110274" y="127000"/>
                  </a:lnTo>
                  <a:lnTo>
                    <a:pt x="110274" y="104038"/>
                  </a:lnTo>
                  <a:lnTo>
                    <a:pt x="110274" y="103911"/>
                  </a:lnTo>
                  <a:lnTo>
                    <a:pt x="110274" y="26949"/>
                  </a:lnTo>
                  <a:lnTo>
                    <a:pt x="110274" y="26581"/>
                  </a:lnTo>
                  <a:lnTo>
                    <a:pt x="110274" y="2565"/>
                  </a:lnTo>
                  <a:close/>
                </a:path>
                <a:path w="558800" h="248285">
                  <a:moveTo>
                    <a:pt x="183705" y="207822"/>
                  </a:moveTo>
                  <a:lnTo>
                    <a:pt x="39827" y="207822"/>
                  </a:lnTo>
                  <a:lnTo>
                    <a:pt x="39827" y="152666"/>
                  </a:lnTo>
                  <a:lnTo>
                    <a:pt x="12954" y="152666"/>
                  </a:lnTo>
                  <a:lnTo>
                    <a:pt x="12954" y="207822"/>
                  </a:lnTo>
                  <a:lnTo>
                    <a:pt x="12954" y="230911"/>
                  </a:lnTo>
                  <a:lnTo>
                    <a:pt x="183705" y="230911"/>
                  </a:lnTo>
                  <a:lnTo>
                    <a:pt x="183705" y="207822"/>
                  </a:lnTo>
                  <a:close/>
                </a:path>
                <a:path w="558800" h="248285">
                  <a:moveTo>
                    <a:pt x="212331" y="62865"/>
                  </a:moveTo>
                  <a:lnTo>
                    <a:pt x="179476" y="62865"/>
                  </a:lnTo>
                  <a:lnTo>
                    <a:pt x="179476" y="0"/>
                  </a:lnTo>
                  <a:lnTo>
                    <a:pt x="152336" y="0"/>
                  </a:lnTo>
                  <a:lnTo>
                    <a:pt x="152336" y="62865"/>
                  </a:lnTo>
                  <a:lnTo>
                    <a:pt x="152336" y="87236"/>
                  </a:lnTo>
                  <a:lnTo>
                    <a:pt x="152336" y="161645"/>
                  </a:lnTo>
                  <a:lnTo>
                    <a:pt x="179476" y="161645"/>
                  </a:lnTo>
                  <a:lnTo>
                    <a:pt x="179476" y="87236"/>
                  </a:lnTo>
                  <a:lnTo>
                    <a:pt x="212331" y="87236"/>
                  </a:lnTo>
                  <a:lnTo>
                    <a:pt x="212331" y="62865"/>
                  </a:lnTo>
                  <a:close/>
                </a:path>
                <a:path w="558800" h="248285">
                  <a:moveTo>
                    <a:pt x="261289" y="181508"/>
                  </a:moveTo>
                  <a:lnTo>
                    <a:pt x="230670" y="181508"/>
                  </a:lnTo>
                  <a:lnTo>
                    <a:pt x="230670" y="215036"/>
                  </a:lnTo>
                  <a:lnTo>
                    <a:pt x="245846" y="215036"/>
                  </a:lnTo>
                  <a:lnTo>
                    <a:pt x="245846" y="227228"/>
                  </a:lnTo>
                  <a:lnTo>
                    <a:pt x="240626" y="233324"/>
                  </a:lnTo>
                  <a:lnTo>
                    <a:pt x="229666" y="233832"/>
                  </a:lnTo>
                  <a:lnTo>
                    <a:pt x="229666" y="247802"/>
                  </a:lnTo>
                  <a:lnTo>
                    <a:pt x="243116" y="245008"/>
                  </a:lnTo>
                  <a:lnTo>
                    <a:pt x="253034" y="238975"/>
                  </a:lnTo>
                  <a:lnTo>
                    <a:pt x="259181" y="229806"/>
                  </a:lnTo>
                  <a:lnTo>
                    <a:pt x="261289" y="217576"/>
                  </a:lnTo>
                  <a:lnTo>
                    <a:pt x="261289" y="181508"/>
                  </a:lnTo>
                  <a:close/>
                </a:path>
                <a:path w="558800" h="248285">
                  <a:moveTo>
                    <a:pt x="558304" y="196278"/>
                  </a:moveTo>
                  <a:lnTo>
                    <a:pt x="472186" y="196278"/>
                  </a:lnTo>
                  <a:lnTo>
                    <a:pt x="472186" y="150101"/>
                  </a:lnTo>
                  <a:lnTo>
                    <a:pt x="549351" y="150101"/>
                  </a:lnTo>
                  <a:lnTo>
                    <a:pt x="549351" y="127000"/>
                  </a:lnTo>
                  <a:lnTo>
                    <a:pt x="396760" y="127000"/>
                  </a:lnTo>
                  <a:lnTo>
                    <a:pt x="396760" y="88519"/>
                  </a:lnTo>
                  <a:lnTo>
                    <a:pt x="546608" y="88519"/>
                  </a:lnTo>
                  <a:lnTo>
                    <a:pt x="546608" y="65430"/>
                  </a:lnTo>
                  <a:lnTo>
                    <a:pt x="546608" y="28232"/>
                  </a:lnTo>
                  <a:lnTo>
                    <a:pt x="546608" y="3848"/>
                  </a:lnTo>
                  <a:lnTo>
                    <a:pt x="369633" y="3848"/>
                  </a:lnTo>
                  <a:lnTo>
                    <a:pt x="369633" y="28232"/>
                  </a:lnTo>
                  <a:lnTo>
                    <a:pt x="519480" y="28232"/>
                  </a:lnTo>
                  <a:lnTo>
                    <a:pt x="519480" y="65430"/>
                  </a:lnTo>
                  <a:lnTo>
                    <a:pt x="369633" y="65430"/>
                  </a:lnTo>
                  <a:lnTo>
                    <a:pt x="369633" y="88519"/>
                  </a:lnTo>
                  <a:lnTo>
                    <a:pt x="369633" y="127000"/>
                  </a:lnTo>
                  <a:lnTo>
                    <a:pt x="369633" y="150101"/>
                  </a:lnTo>
                  <a:lnTo>
                    <a:pt x="445300" y="150101"/>
                  </a:lnTo>
                  <a:lnTo>
                    <a:pt x="445300" y="196278"/>
                  </a:lnTo>
                  <a:lnTo>
                    <a:pt x="357936" y="196278"/>
                  </a:lnTo>
                  <a:lnTo>
                    <a:pt x="357936" y="220649"/>
                  </a:lnTo>
                  <a:lnTo>
                    <a:pt x="558304" y="220649"/>
                  </a:lnTo>
                  <a:lnTo>
                    <a:pt x="558304" y="1962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65330" y="4686479"/>
              <a:ext cx="200375" cy="2161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98234" y="4680892"/>
              <a:ext cx="189423" cy="2329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94570" y="4682416"/>
              <a:ext cx="188427" cy="23265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981865" y="4686363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60" h="217170">
                  <a:moveTo>
                    <a:pt x="200367" y="192430"/>
                  </a:moveTo>
                  <a:lnTo>
                    <a:pt x="114249" y="192430"/>
                  </a:lnTo>
                  <a:lnTo>
                    <a:pt x="114249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23" y="123151"/>
                  </a:lnTo>
                  <a:lnTo>
                    <a:pt x="38823" y="84670"/>
                  </a:lnTo>
                  <a:lnTo>
                    <a:pt x="188671" y="84670"/>
                  </a:lnTo>
                  <a:lnTo>
                    <a:pt x="188671" y="61582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61544" y="24384"/>
                  </a:lnTo>
                  <a:lnTo>
                    <a:pt x="161544" y="61582"/>
                  </a:lnTo>
                  <a:lnTo>
                    <a:pt x="11696" y="61582"/>
                  </a:lnTo>
                  <a:lnTo>
                    <a:pt x="11696" y="84670"/>
                  </a:lnTo>
                  <a:lnTo>
                    <a:pt x="11696" y="123151"/>
                  </a:lnTo>
                  <a:lnTo>
                    <a:pt x="11696" y="146253"/>
                  </a:lnTo>
                  <a:lnTo>
                    <a:pt x="87363" y="146253"/>
                  </a:lnTo>
                  <a:lnTo>
                    <a:pt x="87363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67" y="216801"/>
                  </a:lnTo>
                  <a:lnTo>
                    <a:pt x="200367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11784" y="4686479"/>
              <a:ext cx="200375" cy="2161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45185" y="4682161"/>
              <a:ext cx="428300" cy="2331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71106" y="4682416"/>
              <a:ext cx="181707" cy="2303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93307" y="4683940"/>
              <a:ext cx="203362" cy="23545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88119" y="4685210"/>
              <a:ext cx="200375" cy="2313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6045" y="4675812"/>
              <a:ext cx="194401" cy="2379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09106" y="4682416"/>
              <a:ext cx="193406" cy="2326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42258" y="4682416"/>
              <a:ext cx="190419" cy="23037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471179" y="4686363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59" h="217170">
                  <a:moveTo>
                    <a:pt x="200367" y="192430"/>
                  </a:moveTo>
                  <a:lnTo>
                    <a:pt x="114249" y="192430"/>
                  </a:lnTo>
                  <a:lnTo>
                    <a:pt x="114249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23" y="123151"/>
                  </a:lnTo>
                  <a:lnTo>
                    <a:pt x="38823" y="84670"/>
                  </a:lnTo>
                  <a:lnTo>
                    <a:pt x="188671" y="84670"/>
                  </a:lnTo>
                  <a:lnTo>
                    <a:pt x="188671" y="61582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61544" y="24384"/>
                  </a:lnTo>
                  <a:lnTo>
                    <a:pt x="161544" y="61582"/>
                  </a:lnTo>
                  <a:lnTo>
                    <a:pt x="11696" y="61582"/>
                  </a:lnTo>
                  <a:lnTo>
                    <a:pt x="11696" y="84670"/>
                  </a:lnTo>
                  <a:lnTo>
                    <a:pt x="11696" y="123151"/>
                  </a:lnTo>
                  <a:lnTo>
                    <a:pt x="11696" y="146253"/>
                  </a:lnTo>
                  <a:lnTo>
                    <a:pt x="87363" y="146253"/>
                  </a:lnTo>
                  <a:lnTo>
                    <a:pt x="87363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67" y="216801"/>
                  </a:lnTo>
                  <a:lnTo>
                    <a:pt x="200367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64528" y="4682416"/>
              <a:ext cx="200375" cy="2329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96934" y="4682416"/>
              <a:ext cx="185440" cy="2303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25108" y="4682416"/>
              <a:ext cx="187183" cy="2303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15968" y="4675812"/>
              <a:ext cx="433528" cy="24357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976050" y="4682161"/>
              <a:ext cx="203362" cy="2329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69029" y="4698417"/>
              <a:ext cx="144121" cy="19913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33979" y="4698417"/>
              <a:ext cx="137400" cy="1991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94449" y="4682416"/>
              <a:ext cx="187929" cy="23037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886798" y="4682416"/>
              <a:ext cx="185440" cy="23037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113224" y="4675822"/>
              <a:ext cx="661670" cy="242570"/>
            </a:xfrm>
            <a:custGeom>
              <a:avLst/>
              <a:gdLst/>
              <a:ahLst/>
              <a:cxnLst/>
              <a:rect l="l" t="t" r="r" b="b"/>
              <a:pathLst>
                <a:path w="661670" h="242570">
                  <a:moveTo>
                    <a:pt x="124701" y="105905"/>
                  </a:moveTo>
                  <a:lnTo>
                    <a:pt x="89763" y="86194"/>
                  </a:lnTo>
                  <a:lnTo>
                    <a:pt x="75920" y="41910"/>
                  </a:lnTo>
                  <a:lnTo>
                    <a:pt x="75920" y="33274"/>
                  </a:lnTo>
                  <a:lnTo>
                    <a:pt x="120726" y="33274"/>
                  </a:lnTo>
                  <a:lnTo>
                    <a:pt x="120726" y="9398"/>
                  </a:lnTo>
                  <a:lnTo>
                    <a:pt x="3987" y="9398"/>
                  </a:lnTo>
                  <a:lnTo>
                    <a:pt x="3987" y="33274"/>
                  </a:lnTo>
                  <a:lnTo>
                    <a:pt x="48793" y="33274"/>
                  </a:lnTo>
                  <a:lnTo>
                    <a:pt x="48793" y="41910"/>
                  </a:lnTo>
                  <a:lnTo>
                    <a:pt x="45224" y="68275"/>
                  </a:lnTo>
                  <a:lnTo>
                    <a:pt x="35217" y="87884"/>
                  </a:lnTo>
                  <a:lnTo>
                    <a:pt x="19799" y="101193"/>
                  </a:lnTo>
                  <a:lnTo>
                    <a:pt x="0" y="108699"/>
                  </a:lnTo>
                  <a:lnTo>
                    <a:pt x="0" y="133337"/>
                  </a:lnTo>
                  <a:lnTo>
                    <a:pt x="19812" y="127647"/>
                  </a:lnTo>
                  <a:lnTo>
                    <a:pt x="37363" y="118097"/>
                  </a:lnTo>
                  <a:lnTo>
                    <a:pt x="51981" y="105702"/>
                  </a:lnTo>
                  <a:lnTo>
                    <a:pt x="62979" y="91440"/>
                  </a:lnTo>
                  <a:lnTo>
                    <a:pt x="73774" y="105079"/>
                  </a:lnTo>
                  <a:lnTo>
                    <a:pt x="88150" y="116382"/>
                  </a:lnTo>
                  <a:lnTo>
                    <a:pt x="105359" y="124942"/>
                  </a:lnTo>
                  <a:lnTo>
                    <a:pt x="124701" y="130289"/>
                  </a:lnTo>
                  <a:lnTo>
                    <a:pt x="124701" y="105905"/>
                  </a:lnTo>
                  <a:close/>
                </a:path>
                <a:path w="661670" h="242570">
                  <a:moveTo>
                    <a:pt x="188925" y="193281"/>
                  </a:moveTo>
                  <a:lnTo>
                    <a:pt x="187756" y="183413"/>
                  </a:lnTo>
                  <a:lnTo>
                    <a:pt x="184416" y="174739"/>
                  </a:lnTo>
                  <a:lnTo>
                    <a:pt x="179628" y="167881"/>
                  </a:lnTo>
                  <a:lnTo>
                    <a:pt x="179158" y="167208"/>
                  </a:lnTo>
                  <a:lnTo>
                    <a:pt x="172250" y="160769"/>
                  </a:lnTo>
                  <a:lnTo>
                    <a:pt x="161798" y="155041"/>
                  </a:lnTo>
                  <a:lnTo>
                    <a:pt x="161798" y="186931"/>
                  </a:lnTo>
                  <a:lnTo>
                    <a:pt x="161798" y="199631"/>
                  </a:lnTo>
                  <a:lnTo>
                    <a:pt x="117792" y="218135"/>
                  </a:lnTo>
                  <a:lnTo>
                    <a:pt x="101561" y="218681"/>
                  </a:lnTo>
                  <a:lnTo>
                    <a:pt x="85178" y="218135"/>
                  </a:lnTo>
                  <a:lnTo>
                    <a:pt x="44310" y="204965"/>
                  </a:lnTo>
                  <a:lnTo>
                    <a:pt x="41071" y="199631"/>
                  </a:lnTo>
                  <a:lnTo>
                    <a:pt x="41071" y="186931"/>
                  </a:lnTo>
                  <a:lnTo>
                    <a:pt x="85178" y="168465"/>
                  </a:lnTo>
                  <a:lnTo>
                    <a:pt x="101561" y="167881"/>
                  </a:lnTo>
                  <a:lnTo>
                    <a:pt x="117792" y="168465"/>
                  </a:lnTo>
                  <a:lnTo>
                    <a:pt x="158813" y="181597"/>
                  </a:lnTo>
                  <a:lnTo>
                    <a:pt x="161798" y="186931"/>
                  </a:lnTo>
                  <a:lnTo>
                    <a:pt x="161798" y="155041"/>
                  </a:lnTo>
                  <a:lnTo>
                    <a:pt x="158572" y="153263"/>
                  </a:lnTo>
                  <a:lnTo>
                    <a:pt x="141846" y="148132"/>
                  </a:lnTo>
                  <a:lnTo>
                    <a:pt x="122643" y="145199"/>
                  </a:lnTo>
                  <a:lnTo>
                    <a:pt x="101561" y="144259"/>
                  </a:lnTo>
                  <a:lnTo>
                    <a:pt x="80352" y="145199"/>
                  </a:lnTo>
                  <a:lnTo>
                    <a:pt x="30619" y="160769"/>
                  </a:lnTo>
                  <a:lnTo>
                    <a:pt x="13944" y="193281"/>
                  </a:lnTo>
                  <a:lnTo>
                    <a:pt x="15113" y="203301"/>
                  </a:lnTo>
                  <a:lnTo>
                    <a:pt x="44399" y="233514"/>
                  </a:lnTo>
                  <a:lnTo>
                    <a:pt x="101561" y="242303"/>
                  </a:lnTo>
                  <a:lnTo>
                    <a:pt x="122643" y="241414"/>
                  </a:lnTo>
                  <a:lnTo>
                    <a:pt x="172250" y="226047"/>
                  </a:lnTo>
                  <a:lnTo>
                    <a:pt x="187756" y="203301"/>
                  </a:lnTo>
                  <a:lnTo>
                    <a:pt x="188925" y="193281"/>
                  </a:lnTo>
                  <a:close/>
                </a:path>
                <a:path w="661670" h="242570">
                  <a:moveTo>
                    <a:pt x="216306" y="58420"/>
                  </a:moveTo>
                  <a:lnTo>
                    <a:pt x="183451" y="58420"/>
                  </a:lnTo>
                  <a:lnTo>
                    <a:pt x="183451" y="6604"/>
                  </a:lnTo>
                  <a:lnTo>
                    <a:pt x="156324" y="6604"/>
                  </a:lnTo>
                  <a:lnTo>
                    <a:pt x="156324" y="137909"/>
                  </a:lnTo>
                  <a:lnTo>
                    <a:pt x="183451" y="137909"/>
                  </a:lnTo>
                  <a:lnTo>
                    <a:pt x="183451" y="82550"/>
                  </a:lnTo>
                  <a:lnTo>
                    <a:pt x="216306" y="82550"/>
                  </a:lnTo>
                  <a:lnTo>
                    <a:pt x="216306" y="58420"/>
                  </a:lnTo>
                  <a:close/>
                </a:path>
                <a:path w="661670" h="242570">
                  <a:moveTo>
                    <a:pt x="348894" y="150355"/>
                  </a:moveTo>
                  <a:lnTo>
                    <a:pt x="342112" y="108864"/>
                  </a:lnTo>
                  <a:lnTo>
                    <a:pt x="322021" y="82677"/>
                  </a:lnTo>
                  <a:lnTo>
                    <a:pt x="322021" y="150355"/>
                  </a:lnTo>
                  <a:lnTo>
                    <a:pt x="321259" y="165531"/>
                  </a:lnTo>
                  <a:lnTo>
                    <a:pt x="299618" y="202171"/>
                  </a:lnTo>
                  <a:lnTo>
                    <a:pt x="285927" y="202171"/>
                  </a:lnTo>
                  <a:lnTo>
                    <a:pt x="264452" y="165569"/>
                  </a:lnTo>
                  <a:lnTo>
                    <a:pt x="263766" y="150355"/>
                  </a:lnTo>
                  <a:lnTo>
                    <a:pt x="264490" y="134785"/>
                  </a:lnTo>
                  <a:lnTo>
                    <a:pt x="285927" y="98539"/>
                  </a:lnTo>
                  <a:lnTo>
                    <a:pt x="299110" y="98539"/>
                  </a:lnTo>
                  <a:lnTo>
                    <a:pt x="321132" y="134124"/>
                  </a:lnTo>
                  <a:lnTo>
                    <a:pt x="322021" y="150355"/>
                  </a:lnTo>
                  <a:lnTo>
                    <a:pt x="322021" y="82677"/>
                  </a:lnTo>
                  <a:lnTo>
                    <a:pt x="315925" y="79171"/>
                  </a:lnTo>
                  <a:lnTo>
                    <a:pt x="308889" y="76644"/>
                  </a:lnTo>
                  <a:lnTo>
                    <a:pt x="301193" y="75158"/>
                  </a:lnTo>
                  <a:lnTo>
                    <a:pt x="292887" y="74676"/>
                  </a:lnTo>
                  <a:lnTo>
                    <a:pt x="283451" y="75323"/>
                  </a:lnTo>
                  <a:lnTo>
                    <a:pt x="250012" y="95783"/>
                  </a:lnTo>
                  <a:lnTo>
                    <a:pt x="236880" y="150355"/>
                  </a:lnTo>
                  <a:lnTo>
                    <a:pt x="238379" y="172135"/>
                  </a:lnTo>
                  <a:lnTo>
                    <a:pt x="261035" y="216141"/>
                  </a:lnTo>
                  <a:lnTo>
                    <a:pt x="292887" y="225793"/>
                  </a:lnTo>
                  <a:lnTo>
                    <a:pt x="301485" y="225272"/>
                  </a:lnTo>
                  <a:lnTo>
                    <a:pt x="336562" y="202171"/>
                  </a:lnTo>
                  <a:lnTo>
                    <a:pt x="342303" y="191604"/>
                  </a:lnTo>
                  <a:lnTo>
                    <a:pt x="347230" y="172808"/>
                  </a:lnTo>
                  <a:lnTo>
                    <a:pt x="348894" y="150355"/>
                  </a:lnTo>
                  <a:close/>
                </a:path>
                <a:path w="661670" h="242570">
                  <a:moveTo>
                    <a:pt x="356362" y="33020"/>
                  </a:moveTo>
                  <a:lnTo>
                    <a:pt x="305333" y="33020"/>
                  </a:lnTo>
                  <a:lnTo>
                    <a:pt x="305333" y="0"/>
                  </a:lnTo>
                  <a:lnTo>
                    <a:pt x="278206" y="0"/>
                  </a:lnTo>
                  <a:lnTo>
                    <a:pt x="278206" y="33020"/>
                  </a:lnTo>
                  <a:lnTo>
                    <a:pt x="227672" y="33020"/>
                  </a:lnTo>
                  <a:lnTo>
                    <a:pt x="227672" y="56896"/>
                  </a:lnTo>
                  <a:lnTo>
                    <a:pt x="356362" y="56896"/>
                  </a:lnTo>
                  <a:lnTo>
                    <a:pt x="356362" y="33020"/>
                  </a:lnTo>
                  <a:close/>
                </a:path>
                <a:path w="661670" h="242570">
                  <a:moveTo>
                    <a:pt x="448716" y="100571"/>
                  </a:moveTo>
                  <a:lnTo>
                    <a:pt x="413372" y="100571"/>
                  </a:lnTo>
                  <a:lnTo>
                    <a:pt x="413372" y="6604"/>
                  </a:lnTo>
                  <a:lnTo>
                    <a:pt x="386232" y="6604"/>
                  </a:lnTo>
                  <a:lnTo>
                    <a:pt x="386232" y="236969"/>
                  </a:lnTo>
                  <a:lnTo>
                    <a:pt x="413372" y="236969"/>
                  </a:lnTo>
                  <a:lnTo>
                    <a:pt x="413372" y="124701"/>
                  </a:lnTo>
                  <a:lnTo>
                    <a:pt x="448716" y="124701"/>
                  </a:lnTo>
                  <a:lnTo>
                    <a:pt x="448716" y="100571"/>
                  </a:lnTo>
                  <a:close/>
                </a:path>
                <a:path w="661670" h="242570">
                  <a:moveTo>
                    <a:pt x="649503" y="10668"/>
                  </a:moveTo>
                  <a:lnTo>
                    <a:pt x="471030" y="10668"/>
                  </a:lnTo>
                  <a:lnTo>
                    <a:pt x="471030" y="35052"/>
                  </a:lnTo>
                  <a:lnTo>
                    <a:pt x="622376" y="35052"/>
                  </a:lnTo>
                  <a:lnTo>
                    <a:pt x="622376" y="96253"/>
                  </a:lnTo>
                  <a:lnTo>
                    <a:pt x="622007" y="113842"/>
                  </a:lnTo>
                  <a:lnTo>
                    <a:pt x="620941" y="131914"/>
                  </a:lnTo>
                  <a:lnTo>
                    <a:pt x="619226" y="149377"/>
                  </a:lnTo>
                  <a:lnTo>
                    <a:pt x="616902" y="165087"/>
                  </a:lnTo>
                  <a:lnTo>
                    <a:pt x="643534" y="165087"/>
                  </a:lnTo>
                  <a:lnTo>
                    <a:pt x="646150" y="148678"/>
                  </a:lnTo>
                  <a:lnTo>
                    <a:pt x="648017" y="130162"/>
                  </a:lnTo>
                  <a:lnTo>
                    <a:pt x="649135" y="110515"/>
                  </a:lnTo>
                  <a:lnTo>
                    <a:pt x="649401" y="96253"/>
                  </a:lnTo>
                  <a:lnTo>
                    <a:pt x="649503" y="10668"/>
                  </a:lnTo>
                  <a:close/>
                </a:path>
                <a:path w="661670" h="242570">
                  <a:moveTo>
                    <a:pt x="661200" y="202933"/>
                  </a:moveTo>
                  <a:lnTo>
                    <a:pt x="555167" y="202933"/>
                  </a:lnTo>
                  <a:lnTo>
                    <a:pt x="555167" y="95250"/>
                  </a:lnTo>
                  <a:lnTo>
                    <a:pt x="528040" y="95250"/>
                  </a:lnTo>
                  <a:lnTo>
                    <a:pt x="528040" y="202933"/>
                  </a:lnTo>
                  <a:lnTo>
                    <a:pt x="460832" y="202933"/>
                  </a:lnTo>
                  <a:lnTo>
                    <a:pt x="460832" y="226809"/>
                  </a:lnTo>
                  <a:lnTo>
                    <a:pt x="661200" y="226809"/>
                  </a:lnTo>
                  <a:lnTo>
                    <a:pt x="661200" y="202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872425" y="4682416"/>
              <a:ext cx="182951" cy="23037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2095861" y="4685080"/>
              <a:ext cx="203835" cy="229870"/>
            </a:xfrm>
            <a:custGeom>
              <a:avLst/>
              <a:gdLst/>
              <a:ahLst/>
              <a:cxnLst/>
              <a:rect l="l" t="t" r="r" b="b"/>
              <a:pathLst>
                <a:path w="203834" h="229870">
                  <a:moveTo>
                    <a:pt x="189928" y="69278"/>
                  </a:moveTo>
                  <a:lnTo>
                    <a:pt x="41821" y="69278"/>
                  </a:lnTo>
                  <a:lnTo>
                    <a:pt x="41821" y="55168"/>
                  </a:lnTo>
                  <a:lnTo>
                    <a:pt x="188683" y="55168"/>
                  </a:lnTo>
                  <a:lnTo>
                    <a:pt x="188683" y="34645"/>
                  </a:lnTo>
                  <a:lnTo>
                    <a:pt x="188683" y="20535"/>
                  </a:lnTo>
                  <a:lnTo>
                    <a:pt x="188683" y="0"/>
                  </a:lnTo>
                  <a:lnTo>
                    <a:pt x="14935" y="0"/>
                  </a:lnTo>
                  <a:lnTo>
                    <a:pt x="14935" y="20535"/>
                  </a:lnTo>
                  <a:lnTo>
                    <a:pt x="161544" y="20535"/>
                  </a:lnTo>
                  <a:lnTo>
                    <a:pt x="161544" y="34645"/>
                  </a:lnTo>
                  <a:lnTo>
                    <a:pt x="14935" y="34645"/>
                  </a:lnTo>
                  <a:lnTo>
                    <a:pt x="14935" y="55168"/>
                  </a:lnTo>
                  <a:lnTo>
                    <a:pt x="14935" y="69278"/>
                  </a:lnTo>
                  <a:lnTo>
                    <a:pt x="14935" y="89801"/>
                  </a:lnTo>
                  <a:lnTo>
                    <a:pt x="189928" y="89801"/>
                  </a:lnTo>
                  <a:lnTo>
                    <a:pt x="189928" y="69278"/>
                  </a:lnTo>
                  <a:close/>
                </a:path>
                <a:path w="203834" h="229870">
                  <a:moveTo>
                    <a:pt x="193662" y="210388"/>
                  </a:moveTo>
                  <a:lnTo>
                    <a:pt x="41821" y="210388"/>
                  </a:lnTo>
                  <a:lnTo>
                    <a:pt x="41821" y="194995"/>
                  </a:lnTo>
                  <a:lnTo>
                    <a:pt x="188683" y="194995"/>
                  </a:lnTo>
                  <a:lnTo>
                    <a:pt x="188683" y="175755"/>
                  </a:lnTo>
                  <a:lnTo>
                    <a:pt x="188683" y="160362"/>
                  </a:lnTo>
                  <a:lnTo>
                    <a:pt x="188683" y="141122"/>
                  </a:lnTo>
                  <a:lnTo>
                    <a:pt x="14935" y="141122"/>
                  </a:lnTo>
                  <a:lnTo>
                    <a:pt x="14935" y="160362"/>
                  </a:lnTo>
                  <a:lnTo>
                    <a:pt x="161544" y="160362"/>
                  </a:lnTo>
                  <a:lnTo>
                    <a:pt x="161544" y="175755"/>
                  </a:lnTo>
                  <a:lnTo>
                    <a:pt x="14935" y="175755"/>
                  </a:lnTo>
                  <a:lnTo>
                    <a:pt x="14935" y="194995"/>
                  </a:lnTo>
                  <a:lnTo>
                    <a:pt x="14935" y="210388"/>
                  </a:lnTo>
                  <a:lnTo>
                    <a:pt x="14935" y="229628"/>
                  </a:lnTo>
                  <a:lnTo>
                    <a:pt x="193662" y="229628"/>
                  </a:lnTo>
                  <a:lnTo>
                    <a:pt x="193662" y="210388"/>
                  </a:lnTo>
                  <a:close/>
                </a:path>
                <a:path w="203834" h="229870">
                  <a:moveTo>
                    <a:pt x="203365" y="104267"/>
                  </a:moveTo>
                  <a:lnTo>
                    <a:pt x="0" y="104267"/>
                  </a:lnTo>
                  <a:lnTo>
                    <a:pt x="0" y="125603"/>
                  </a:lnTo>
                  <a:lnTo>
                    <a:pt x="203365" y="125603"/>
                  </a:lnTo>
                  <a:lnTo>
                    <a:pt x="203365" y="1042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388932" y="4675812"/>
              <a:ext cx="424069" cy="24078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845777" y="4675812"/>
              <a:ext cx="220039" cy="23926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143735" y="4683940"/>
              <a:ext cx="200375" cy="2326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440114" y="4680892"/>
              <a:ext cx="197139" cy="23443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665544" y="4683797"/>
              <a:ext cx="203835" cy="229870"/>
            </a:xfrm>
            <a:custGeom>
              <a:avLst/>
              <a:gdLst/>
              <a:ahLst/>
              <a:cxnLst/>
              <a:rect l="l" t="t" r="r" b="b"/>
              <a:pathLst>
                <a:path w="203834" h="229870">
                  <a:moveTo>
                    <a:pt x="189928" y="56451"/>
                  </a:moveTo>
                  <a:lnTo>
                    <a:pt x="41821" y="56451"/>
                  </a:lnTo>
                  <a:lnTo>
                    <a:pt x="41821" y="0"/>
                  </a:lnTo>
                  <a:lnTo>
                    <a:pt x="14935" y="0"/>
                  </a:lnTo>
                  <a:lnTo>
                    <a:pt x="14935" y="56451"/>
                  </a:lnTo>
                  <a:lnTo>
                    <a:pt x="14935" y="80822"/>
                  </a:lnTo>
                  <a:lnTo>
                    <a:pt x="189928" y="80822"/>
                  </a:lnTo>
                  <a:lnTo>
                    <a:pt x="189928" y="56451"/>
                  </a:lnTo>
                  <a:close/>
                </a:path>
                <a:path w="203834" h="229870">
                  <a:moveTo>
                    <a:pt x="192659" y="206540"/>
                  </a:moveTo>
                  <a:lnTo>
                    <a:pt x="41821" y="206540"/>
                  </a:lnTo>
                  <a:lnTo>
                    <a:pt x="41821" y="156514"/>
                  </a:lnTo>
                  <a:lnTo>
                    <a:pt x="14935" y="156514"/>
                  </a:lnTo>
                  <a:lnTo>
                    <a:pt x="14935" y="206540"/>
                  </a:lnTo>
                  <a:lnTo>
                    <a:pt x="14935" y="229628"/>
                  </a:lnTo>
                  <a:lnTo>
                    <a:pt x="192659" y="229628"/>
                  </a:lnTo>
                  <a:lnTo>
                    <a:pt x="192659" y="206540"/>
                  </a:lnTo>
                  <a:close/>
                </a:path>
                <a:path w="203834" h="229870">
                  <a:moveTo>
                    <a:pt x="203365" y="111137"/>
                  </a:moveTo>
                  <a:lnTo>
                    <a:pt x="0" y="111137"/>
                  </a:lnTo>
                  <a:lnTo>
                    <a:pt x="0" y="135013"/>
                  </a:lnTo>
                  <a:lnTo>
                    <a:pt x="203365" y="135013"/>
                  </a:lnTo>
                  <a:lnTo>
                    <a:pt x="203365" y="111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60363" y="4682416"/>
              <a:ext cx="200375" cy="2329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192769" y="4682416"/>
              <a:ext cx="185440" cy="23037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426159" y="4682426"/>
              <a:ext cx="403225" cy="232410"/>
            </a:xfrm>
            <a:custGeom>
              <a:avLst/>
              <a:gdLst/>
              <a:ahLst/>
              <a:cxnLst/>
              <a:rect l="l" t="t" r="r" b="b"/>
              <a:pathLst>
                <a:path w="403225" h="232410">
                  <a:moveTo>
                    <a:pt x="182460" y="0"/>
                  </a:moveTo>
                  <a:lnTo>
                    <a:pt x="155333" y="0"/>
                  </a:lnTo>
                  <a:lnTo>
                    <a:pt x="155333" y="23190"/>
                  </a:lnTo>
                  <a:lnTo>
                    <a:pt x="109283" y="23190"/>
                  </a:lnTo>
                  <a:lnTo>
                    <a:pt x="109283" y="2654"/>
                  </a:lnTo>
                  <a:lnTo>
                    <a:pt x="82638" y="2654"/>
                  </a:lnTo>
                  <a:lnTo>
                    <a:pt x="82638" y="23190"/>
                  </a:lnTo>
                  <a:lnTo>
                    <a:pt x="82638" y="33451"/>
                  </a:lnTo>
                  <a:lnTo>
                    <a:pt x="82638" y="56540"/>
                  </a:lnTo>
                  <a:lnTo>
                    <a:pt x="82638" y="68084"/>
                  </a:lnTo>
                  <a:lnTo>
                    <a:pt x="82638" y="87325"/>
                  </a:lnTo>
                  <a:lnTo>
                    <a:pt x="26390" y="87325"/>
                  </a:lnTo>
                  <a:lnTo>
                    <a:pt x="26390" y="56540"/>
                  </a:lnTo>
                  <a:lnTo>
                    <a:pt x="82638" y="56540"/>
                  </a:lnTo>
                  <a:lnTo>
                    <a:pt x="82638" y="33451"/>
                  </a:lnTo>
                  <a:lnTo>
                    <a:pt x="26390" y="33451"/>
                  </a:lnTo>
                  <a:lnTo>
                    <a:pt x="26390" y="2654"/>
                  </a:lnTo>
                  <a:lnTo>
                    <a:pt x="0" y="2654"/>
                  </a:lnTo>
                  <a:lnTo>
                    <a:pt x="0" y="109131"/>
                  </a:lnTo>
                  <a:lnTo>
                    <a:pt x="109283" y="109131"/>
                  </a:lnTo>
                  <a:lnTo>
                    <a:pt x="109283" y="91173"/>
                  </a:lnTo>
                  <a:lnTo>
                    <a:pt x="155333" y="91173"/>
                  </a:lnTo>
                  <a:lnTo>
                    <a:pt x="155333" y="115557"/>
                  </a:lnTo>
                  <a:lnTo>
                    <a:pt x="182460" y="115557"/>
                  </a:lnTo>
                  <a:lnTo>
                    <a:pt x="182460" y="91173"/>
                  </a:lnTo>
                  <a:lnTo>
                    <a:pt x="182460" y="90665"/>
                  </a:lnTo>
                  <a:lnTo>
                    <a:pt x="182460" y="87325"/>
                  </a:lnTo>
                  <a:lnTo>
                    <a:pt x="182460" y="68084"/>
                  </a:lnTo>
                  <a:lnTo>
                    <a:pt x="109283" y="68084"/>
                  </a:lnTo>
                  <a:lnTo>
                    <a:pt x="109283" y="56540"/>
                  </a:lnTo>
                  <a:lnTo>
                    <a:pt x="109283" y="46278"/>
                  </a:lnTo>
                  <a:lnTo>
                    <a:pt x="155333" y="46278"/>
                  </a:lnTo>
                  <a:lnTo>
                    <a:pt x="155333" y="68072"/>
                  </a:lnTo>
                  <a:lnTo>
                    <a:pt x="182460" y="68072"/>
                  </a:lnTo>
                  <a:lnTo>
                    <a:pt x="182460" y="46278"/>
                  </a:lnTo>
                  <a:lnTo>
                    <a:pt x="182460" y="45974"/>
                  </a:lnTo>
                  <a:lnTo>
                    <a:pt x="182460" y="33451"/>
                  </a:lnTo>
                  <a:lnTo>
                    <a:pt x="182460" y="23368"/>
                  </a:lnTo>
                  <a:lnTo>
                    <a:pt x="182460" y="23190"/>
                  </a:lnTo>
                  <a:lnTo>
                    <a:pt x="182460" y="0"/>
                  </a:lnTo>
                  <a:close/>
                </a:path>
                <a:path w="403225" h="232410">
                  <a:moveTo>
                    <a:pt x="185191" y="210477"/>
                  </a:moveTo>
                  <a:lnTo>
                    <a:pt x="40830" y="210477"/>
                  </a:lnTo>
                  <a:lnTo>
                    <a:pt x="40830" y="191236"/>
                  </a:lnTo>
                  <a:lnTo>
                    <a:pt x="182460" y="191236"/>
                  </a:lnTo>
                  <a:lnTo>
                    <a:pt x="182460" y="169430"/>
                  </a:lnTo>
                  <a:lnTo>
                    <a:pt x="182460" y="150190"/>
                  </a:lnTo>
                  <a:lnTo>
                    <a:pt x="182460" y="128371"/>
                  </a:lnTo>
                  <a:lnTo>
                    <a:pt x="13690" y="128371"/>
                  </a:lnTo>
                  <a:lnTo>
                    <a:pt x="13690" y="150190"/>
                  </a:lnTo>
                  <a:lnTo>
                    <a:pt x="155333" y="150190"/>
                  </a:lnTo>
                  <a:lnTo>
                    <a:pt x="155333" y="169430"/>
                  </a:lnTo>
                  <a:lnTo>
                    <a:pt x="13690" y="169430"/>
                  </a:lnTo>
                  <a:lnTo>
                    <a:pt x="13690" y="191236"/>
                  </a:lnTo>
                  <a:lnTo>
                    <a:pt x="13690" y="210477"/>
                  </a:lnTo>
                  <a:lnTo>
                    <a:pt x="13690" y="232283"/>
                  </a:lnTo>
                  <a:lnTo>
                    <a:pt x="185191" y="232283"/>
                  </a:lnTo>
                  <a:lnTo>
                    <a:pt x="185191" y="210477"/>
                  </a:lnTo>
                  <a:close/>
                </a:path>
                <a:path w="403225" h="232410">
                  <a:moveTo>
                    <a:pt x="402755" y="28448"/>
                  </a:moveTo>
                  <a:lnTo>
                    <a:pt x="375869" y="28448"/>
                  </a:lnTo>
                  <a:lnTo>
                    <a:pt x="375869" y="190995"/>
                  </a:lnTo>
                  <a:lnTo>
                    <a:pt x="402755" y="190995"/>
                  </a:lnTo>
                  <a:lnTo>
                    <a:pt x="402755" y="28448"/>
                  </a:lnTo>
                  <a:close/>
                </a:path>
                <a:path w="403225" h="232410">
                  <a:moveTo>
                    <a:pt x="402755" y="3937"/>
                  </a:moveTo>
                  <a:lnTo>
                    <a:pt x="293230" y="3937"/>
                  </a:lnTo>
                  <a:lnTo>
                    <a:pt x="293230" y="28321"/>
                  </a:lnTo>
                  <a:lnTo>
                    <a:pt x="293230" y="191236"/>
                  </a:lnTo>
                  <a:lnTo>
                    <a:pt x="293230" y="214325"/>
                  </a:lnTo>
                  <a:lnTo>
                    <a:pt x="402755" y="214325"/>
                  </a:lnTo>
                  <a:lnTo>
                    <a:pt x="402755" y="191236"/>
                  </a:lnTo>
                  <a:lnTo>
                    <a:pt x="320116" y="191236"/>
                  </a:lnTo>
                  <a:lnTo>
                    <a:pt x="320116" y="28321"/>
                  </a:lnTo>
                  <a:lnTo>
                    <a:pt x="402755" y="28321"/>
                  </a:lnTo>
                  <a:lnTo>
                    <a:pt x="402755" y="3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868746" y="4682416"/>
              <a:ext cx="262524" cy="23100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174253" y="4682416"/>
              <a:ext cx="190419" cy="2303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408152" y="4682416"/>
              <a:ext cx="182951" cy="2303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35580" y="4682416"/>
              <a:ext cx="185440" cy="2303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26396" y="4685210"/>
              <a:ext cx="200375" cy="2313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54320" y="4675812"/>
              <a:ext cx="194401" cy="23799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447382" y="4682416"/>
              <a:ext cx="193406" cy="2326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680535" y="4682416"/>
              <a:ext cx="190419" cy="23037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710" y="5211738"/>
              <a:ext cx="171501" cy="19963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63249" y="5190403"/>
              <a:ext cx="190170" cy="23037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93165" y="5190403"/>
              <a:ext cx="217550" cy="23138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688706" y="5193080"/>
              <a:ext cx="200660" cy="231775"/>
            </a:xfrm>
            <a:custGeom>
              <a:avLst/>
              <a:gdLst/>
              <a:ahLst/>
              <a:cxnLst/>
              <a:rect l="l" t="t" r="r" b="b"/>
              <a:pathLst>
                <a:path w="200660" h="231775">
                  <a:moveTo>
                    <a:pt x="188683" y="127"/>
                  </a:moveTo>
                  <a:lnTo>
                    <a:pt x="161544" y="127"/>
                  </a:lnTo>
                  <a:lnTo>
                    <a:pt x="161544" y="34645"/>
                  </a:lnTo>
                  <a:lnTo>
                    <a:pt x="38836" y="34645"/>
                  </a:lnTo>
                  <a:lnTo>
                    <a:pt x="38836" y="0"/>
                  </a:lnTo>
                  <a:lnTo>
                    <a:pt x="11696" y="0"/>
                  </a:lnTo>
                  <a:lnTo>
                    <a:pt x="11696" y="34645"/>
                  </a:lnTo>
                  <a:lnTo>
                    <a:pt x="11696" y="59016"/>
                  </a:lnTo>
                  <a:lnTo>
                    <a:pt x="11696" y="94932"/>
                  </a:lnTo>
                  <a:lnTo>
                    <a:pt x="11696" y="118021"/>
                  </a:lnTo>
                  <a:lnTo>
                    <a:pt x="188683" y="118021"/>
                  </a:lnTo>
                  <a:lnTo>
                    <a:pt x="188683" y="94932"/>
                  </a:lnTo>
                  <a:lnTo>
                    <a:pt x="38836" y="94932"/>
                  </a:lnTo>
                  <a:lnTo>
                    <a:pt x="38836" y="59016"/>
                  </a:lnTo>
                  <a:lnTo>
                    <a:pt x="161544" y="59016"/>
                  </a:lnTo>
                  <a:lnTo>
                    <a:pt x="161544" y="94602"/>
                  </a:lnTo>
                  <a:lnTo>
                    <a:pt x="188683" y="94602"/>
                  </a:lnTo>
                  <a:lnTo>
                    <a:pt x="188683" y="59016"/>
                  </a:lnTo>
                  <a:lnTo>
                    <a:pt x="188683" y="58801"/>
                  </a:lnTo>
                  <a:lnTo>
                    <a:pt x="188683" y="35179"/>
                  </a:lnTo>
                  <a:lnTo>
                    <a:pt x="188683" y="34645"/>
                  </a:lnTo>
                  <a:lnTo>
                    <a:pt x="188683" y="127"/>
                  </a:lnTo>
                  <a:close/>
                </a:path>
                <a:path w="200660" h="231775">
                  <a:moveTo>
                    <a:pt x="200380" y="146926"/>
                  </a:moveTo>
                  <a:lnTo>
                    <a:pt x="0" y="146926"/>
                  </a:lnTo>
                  <a:lnTo>
                    <a:pt x="0" y="171056"/>
                  </a:lnTo>
                  <a:lnTo>
                    <a:pt x="86372" y="171056"/>
                  </a:lnTo>
                  <a:lnTo>
                    <a:pt x="86372" y="231508"/>
                  </a:lnTo>
                  <a:lnTo>
                    <a:pt x="113258" y="231508"/>
                  </a:lnTo>
                  <a:lnTo>
                    <a:pt x="113258" y="171056"/>
                  </a:lnTo>
                  <a:lnTo>
                    <a:pt x="200380" y="171056"/>
                  </a:lnTo>
                  <a:lnTo>
                    <a:pt x="200380" y="146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7139" y="5193197"/>
              <a:ext cx="203362" cy="23138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8549" y="5191927"/>
              <a:ext cx="200375" cy="21868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378456" y="5194363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60" h="217170">
                  <a:moveTo>
                    <a:pt x="200380" y="192430"/>
                  </a:moveTo>
                  <a:lnTo>
                    <a:pt x="114249" y="192430"/>
                  </a:lnTo>
                  <a:lnTo>
                    <a:pt x="114249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36" y="123151"/>
                  </a:lnTo>
                  <a:lnTo>
                    <a:pt x="38836" y="84670"/>
                  </a:lnTo>
                  <a:lnTo>
                    <a:pt x="188683" y="84670"/>
                  </a:lnTo>
                  <a:lnTo>
                    <a:pt x="188683" y="61582"/>
                  </a:lnTo>
                  <a:lnTo>
                    <a:pt x="188683" y="24384"/>
                  </a:lnTo>
                  <a:lnTo>
                    <a:pt x="188683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61544" y="24384"/>
                  </a:lnTo>
                  <a:lnTo>
                    <a:pt x="161544" y="61582"/>
                  </a:lnTo>
                  <a:lnTo>
                    <a:pt x="11696" y="61582"/>
                  </a:lnTo>
                  <a:lnTo>
                    <a:pt x="11696" y="84670"/>
                  </a:lnTo>
                  <a:lnTo>
                    <a:pt x="11696" y="123151"/>
                  </a:lnTo>
                  <a:lnTo>
                    <a:pt x="11696" y="146253"/>
                  </a:lnTo>
                  <a:lnTo>
                    <a:pt x="87376" y="146253"/>
                  </a:lnTo>
                  <a:lnTo>
                    <a:pt x="87376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80" y="216801"/>
                  </a:lnTo>
                  <a:lnTo>
                    <a:pt x="200380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674719" y="5188879"/>
              <a:ext cx="189423" cy="2329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02893" y="5183799"/>
              <a:ext cx="190170" cy="23697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99688" y="5183799"/>
              <a:ext cx="413117" cy="23697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661003" y="5190413"/>
              <a:ext cx="185420" cy="230504"/>
            </a:xfrm>
            <a:custGeom>
              <a:avLst/>
              <a:gdLst/>
              <a:ahLst/>
              <a:cxnLst/>
              <a:rect l="l" t="t" r="r" b="b"/>
              <a:pathLst>
                <a:path w="185420" h="230504">
                  <a:moveTo>
                    <a:pt x="85636" y="84772"/>
                  </a:moveTo>
                  <a:lnTo>
                    <a:pt x="26136" y="84772"/>
                  </a:lnTo>
                  <a:lnTo>
                    <a:pt x="26136" y="3949"/>
                  </a:lnTo>
                  <a:lnTo>
                    <a:pt x="0" y="3949"/>
                  </a:lnTo>
                  <a:lnTo>
                    <a:pt x="0" y="84772"/>
                  </a:lnTo>
                  <a:lnTo>
                    <a:pt x="0" y="107861"/>
                  </a:lnTo>
                  <a:lnTo>
                    <a:pt x="0" y="191249"/>
                  </a:lnTo>
                  <a:lnTo>
                    <a:pt x="0" y="214337"/>
                  </a:lnTo>
                  <a:lnTo>
                    <a:pt x="85636" y="214337"/>
                  </a:lnTo>
                  <a:lnTo>
                    <a:pt x="85636" y="191503"/>
                  </a:lnTo>
                  <a:lnTo>
                    <a:pt x="85636" y="191249"/>
                  </a:lnTo>
                  <a:lnTo>
                    <a:pt x="85636" y="108191"/>
                  </a:lnTo>
                  <a:lnTo>
                    <a:pt x="59499" y="108191"/>
                  </a:lnTo>
                  <a:lnTo>
                    <a:pt x="59499" y="191249"/>
                  </a:lnTo>
                  <a:lnTo>
                    <a:pt x="26136" y="191249"/>
                  </a:lnTo>
                  <a:lnTo>
                    <a:pt x="26136" y="107861"/>
                  </a:lnTo>
                  <a:lnTo>
                    <a:pt x="85636" y="107861"/>
                  </a:lnTo>
                  <a:lnTo>
                    <a:pt x="85636" y="84772"/>
                  </a:lnTo>
                  <a:close/>
                </a:path>
                <a:path w="185420" h="230504">
                  <a:moveTo>
                    <a:pt x="85636" y="4064"/>
                  </a:moveTo>
                  <a:lnTo>
                    <a:pt x="59499" y="4064"/>
                  </a:lnTo>
                  <a:lnTo>
                    <a:pt x="59499" y="84582"/>
                  </a:lnTo>
                  <a:lnTo>
                    <a:pt x="85636" y="84582"/>
                  </a:lnTo>
                  <a:lnTo>
                    <a:pt x="85636" y="4064"/>
                  </a:lnTo>
                  <a:close/>
                </a:path>
                <a:path w="185420" h="230504">
                  <a:moveTo>
                    <a:pt x="185191" y="115811"/>
                  </a:moveTo>
                  <a:lnTo>
                    <a:pt x="158813" y="115811"/>
                  </a:lnTo>
                  <a:lnTo>
                    <a:pt x="158813" y="230365"/>
                  </a:lnTo>
                  <a:lnTo>
                    <a:pt x="185191" y="230365"/>
                  </a:lnTo>
                  <a:lnTo>
                    <a:pt x="185191" y="115811"/>
                  </a:lnTo>
                  <a:close/>
                </a:path>
                <a:path w="185420" h="230504">
                  <a:moveTo>
                    <a:pt x="185191" y="0"/>
                  </a:moveTo>
                  <a:lnTo>
                    <a:pt x="158813" y="0"/>
                  </a:lnTo>
                  <a:lnTo>
                    <a:pt x="158813" y="91186"/>
                  </a:lnTo>
                  <a:lnTo>
                    <a:pt x="133426" y="91186"/>
                  </a:lnTo>
                  <a:lnTo>
                    <a:pt x="133426" y="1384"/>
                  </a:lnTo>
                  <a:lnTo>
                    <a:pt x="107530" y="1384"/>
                  </a:lnTo>
                  <a:lnTo>
                    <a:pt x="107530" y="91186"/>
                  </a:lnTo>
                  <a:lnTo>
                    <a:pt x="107530" y="115557"/>
                  </a:lnTo>
                  <a:lnTo>
                    <a:pt x="107530" y="227164"/>
                  </a:lnTo>
                  <a:lnTo>
                    <a:pt x="133426" y="227164"/>
                  </a:lnTo>
                  <a:lnTo>
                    <a:pt x="133426" y="115557"/>
                  </a:lnTo>
                  <a:lnTo>
                    <a:pt x="185191" y="115557"/>
                  </a:lnTo>
                  <a:lnTo>
                    <a:pt x="185191" y="91681"/>
                  </a:lnTo>
                  <a:lnTo>
                    <a:pt x="185191" y="91186"/>
                  </a:lnTo>
                  <a:lnTo>
                    <a:pt x="185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87696" y="5190403"/>
              <a:ext cx="212323" cy="2326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81709" y="5190403"/>
              <a:ext cx="187680" cy="23037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05651" y="5190403"/>
              <a:ext cx="190170" cy="2303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35568" y="5190403"/>
              <a:ext cx="217550" cy="23138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37380" y="5190403"/>
              <a:ext cx="185191" cy="2303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28420" y="5183799"/>
              <a:ext cx="187432" cy="2369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60328" y="5190403"/>
              <a:ext cx="187680" cy="23570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3887" y="5190403"/>
              <a:ext cx="181707" cy="23037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76088" y="5191927"/>
              <a:ext cx="203362" cy="23545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210236" y="5372008"/>
              <a:ext cx="31750" cy="66675"/>
            </a:xfrm>
            <a:custGeom>
              <a:avLst/>
              <a:gdLst/>
              <a:ahLst/>
              <a:cxnLst/>
              <a:rect l="l" t="t" r="r" b="b"/>
              <a:pathLst>
                <a:path w="31750" h="66675">
                  <a:moveTo>
                    <a:pt x="0" y="66292"/>
                  </a:moveTo>
                  <a:lnTo>
                    <a:pt x="0" y="52322"/>
                  </a:lnTo>
                  <a:lnTo>
                    <a:pt x="10952" y="51814"/>
                  </a:lnTo>
                  <a:lnTo>
                    <a:pt x="16179" y="45718"/>
                  </a:lnTo>
                  <a:lnTo>
                    <a:pt x="16179" y="33527"/>
                  </a:lnTo>
                  <a:lnTo>
                    <a:pt x="995" y="33527"/>
                  </a:lnTo>
                  <a:lnTo>
                    <a:pt x="995" y="0"/>
                  </a:lnTo>
                  <a:lnTo>
                    <a:pt x="31612" y="0"/>
                  </a:lnTo>
                  <a:lnTo>
                    <a:pt x="31612" y="36067"/>
                  </a:lnTo>
                  <a:lnTo>
                    <a:pt x="29507" y="48290"/>
                  </a:lnTo>
                  <a:lnTo>
                    <a:pt x="23366" y="57466"/>
                  </a:lnTo>
                  <a:lnTo>
                    <a:pt x="13445" y="63498"/>
                  </a:lnTo>
                  <a:lnTo>
                    <a:pt x="0" y="662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43324" y="5183799"/>
              <a:ext cx="413117" cy="23697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804647" y="5190413"/>
              <a:ext cx="185420" cy="230504"/>
            </a:xfrm>
            <a:custGeom>
              <a:avLst/>
              <a:gdLst/>
              <a:ahLst/>
              <a:cxnLst/>
              <a:rect l="l" t="t" r="r" b="b"/>
              <a:pathLst>
                <a:path w="185420" h="230504">
                  <a:moveTo>
                    <a:pt x="85623" y="84772"/>
                  </a:moveTo>
                  <a:lnTo>
                    <a:pt x="26136" y="84772"/>
                  </a:lnTo>
                  <a:lnTo>
                    <a:pt x="26136" y="3949"/>
                  </a:lnTo>
                  <a:lnTo>
                    <a:pt x="0" y="3949"/>
                  </a:lnTo>
                  <a:lnTo>
                    <a:pt x="0" y="84772"/>
                  </a:lnTo>
                  <a:lnTo>
                    <a:pt x="0" y="107861"/>
                  </a:lnTo>
                  <a:lnTo>
                    <a:pt x="0" y="191249"/>
                  </a:lnTo>
                  <a:lnTo>
                    <a:pt x="0" y="214337"/>
                  </a:lnTo>
                  <a:lnTo>
                    <a:pt x="85623" y="214337"/>
                  </a:lnTo>
                  <a:lnTo>
                    <a:pt x="85623" y="191503"/>
                  </a:lnTo>
                  <a:lnTo>
                    <a:pt x="85623" y="191249"/>
                  </a:lnTo>
                  <a:lnTo>
                    <a:pt x="85623" y="108191"/>
                  </a:lnTo>
                  <a:lnTo>
                    <a:pt x="59486" y="108191"/>
                  </a:lnTo>
                  <a:lnTo>
                    <a:pt x="59486" y="191249"/>
                  </a:lnTo>
                  <a:lnTo>
                    <a:pt x="26136" y="191249"/>
                  </a:lnTo>
                  <a:lnTo>
                    <a:pt x="26136" y="107861"/>
                  </a:lnTo>
                  <a:lnTo>
                    <a:pt x="85623" y="107861"/>
                  </a:lnTo>
                  <a:lnTo>
                    <a:pt x="85623" y="84772"/>
                  </a:lnTo>
                  <a:close/>
                </a:path>
                <a:path w="185420" h="230504">
                  <a:moveTo>
                    <a:pt x="85623" y="4064"/>
                  </a:moveTo>
                  <a:lnTo>
                    <a:pt x="59486" y="4064"/>
                  </a:lnTo>
                  <a:lnTo>
                    <a:pt x="59486" y="84582"/>
                  </a:lnTo>
                  <a:lnTo>
                    <a:pt x="85623" y="84582"/>
                  </a:lnTo>
                  <a:lnTo>
                    <a:pt x="85623" y="4064"/>
                  </a:lnTo>
                  <a:close/>
                </a:path>
                <a:path w="185420" h="230504">
                  <a:moveTo>
                    <a:pt x="185191" y="115811"/>
                  </a:moveTo>
                  <a:lnTo>
                    <a:pt x="158800" y="115811"/>
                  </a:lnTo>
                  <a:lnTo>
                    <a:pt x="158800" y="230365"/>
                  </a:lnTo>
                  <a:lnTo>
                    <a:pt x="185191" y="230365"/>
                  </a:lnTo>
                  <a:lnTo>
                    <a:pt x="185191" y="115811"/>
                  </a:lnTo>
                  <a:close/>
                </a:path>
                <a:path w="185420" h="230504">
                  <a:moveTo>
                    <a:pt x="185191" y="0"/>
                  </a:moveTo>
                  <a:lnTo>
                    <a:pt x="158800" y="0"/>
                  </a:lnTo>
                  <a:lnTo>
                    <a:pt x="158800" y="91186"/>
                  </a:lnTo>
                  <a:lnTo>
                    <a:pt x="133413" y="91186"/>
                  </a:lnTo>
                  <a:lnTo>
                    <a:pt x="133413" y="1384"/>
                  </a:lnTo>
                  <a:lnTo>
                    <a:pt x="107530" y="1384"/>
                  </a:lnTo>
                  <a:lnTo>
                    <a:pt x="107530" y="91186"/>
                  </a:lnTo>
                  <a:lnTo>
                    <a:pt x="107530" y="115557"/>
                  </a:lnTo>
                  <a:lnTo>
                    <a:pt x="107530" y="227164"/>
                  </a:lnTo>
                  <a:lnTo>
                    <a:pt x="133413" y="227164"/>
                  </a:lnTo>
                  <a:lnTo>
                    <a:pt x="133413" y="115557"/>
                  </a:lnTo>
                  <a:lnTo>
                    <a:pt x="185191" y="115557"/>
                  </a:lnTo>
                  <a:lnTo>
                    <a:pt x="185191" y="91681"/>
                  </a:lnTo>
                  <a:lnTo>
                    <a:pt x="185191" y="91186"/>
                  </a:lnTo>
                  <a:lnTo>
                    <a:pt x="185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31331" y="5190403"/>
              <a:ext cx="212323" cy="23265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18374" y="5183799"/>
              <a:ext cx="423820" cy="23723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48571" y="5190403"/>
              <a:ext cx="187680" cy="23037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072514" y="5190403"/>
              <a:ext cx="190170" cy="23037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02431" y="5188879"/>
              <a:ext cx="424567" cy="23291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827975" y="5182275"/>
              <a:ext cx="200375" cy="24230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4114" y="5190403"/>
              <a:ext cx="181707" cy="23037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354935" y="5190403"/>
              <a:ext cx="187680" cy="23037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78878" y="5190403"/>
              <a:ext cx="190170" cy="23037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808794" y="5190403"/>
              <a:ext cx="266506" cy="24789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176944" y="5190403"/>
              <a:ext cx="182951" cy="23037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0401871" y="5194363"/>
              <a:ext cx="200660" cy="216535"/>
            </a:xfrm>
            <a:custGeom>
              <a:avLst/>
              <a:gdLst/>
              <a:ahLst/>
              <a:cxnLst/>
              <a:rect l="l" t="t" r="r" b="b"/>
              <a:pathLst>
                <a:path w="200659" h="216535">
                  <a:moveTo>
                    <a:pt x="188683" y="24498"/>
                  </a:moveTo>
                  <a:lnTo>
                    <a:pt x="161544" y="24498"/>
                  </a:lnTo>
                  <a:lnTo>
                    <a:pt x="161544" y="104749"/>
                  </a:lnTo>
                  <a:lnTo>
                    <a:pt x="188683" y="104749"/>
                  </a:lnTo>
                  <a:lnTo>
                    <a:pt x="188683" y="24498"/>
                  </a:lnTo>
                  <a:close/>
                </a:path>
                <a:path w="200659" h="216535">
                  <a:moveTo>
                    <a:pt x="200380" y="192379"/>
                  </a:moveTo>
                  <a:lnTo>
                    <a:pt x="114261" y="192379"/>
                  </a:lnTo>
                  <a:lnTo>
                    <a:pt x="114261" y="129578"/>
                  </a:lnTo>
                  <a:lnTo>
                    <a:pt x="188683" y="129578"/>
                  </a:lnTo>
                  <a:lnTo>
                    <a:pt x="188683" y="105194"/>
                  </a:lnTo>
                  <a:lnTo>
                    <a:pt x="38836" y="105194"/>
                  </a:lnTo>
                  <a:lnTo>
                    <a:pt x="38836" y="24384"/>
                  </a:lnTo>
                  <a:lnTo>
                    <a:pt x="188683" y="24384"/>
                  </a:lnTo>
                  <a:lnTo>
                    <a:pt x="188683" y="0"/>
                  </a:lnTo>
                  <a:lnTo>
                    <a:pt x="11709" y="0"/>
                  </a:lnTo>
                  <a:lnTo>
                    <a:pt x="11709" y="24384"/>
                  </a:lnTo>
                  <a:lnTo>
                    <a:pt x="11709" y="105194"/>
                  </a:lnTo>
                  <a:lnTo>
                    <a:pt x="11709" y="129578"/>
                  </a:lnTo>
                  <a:lnTo>
                    <a:pt x="87376" y="129578"/>
                  </a:lnTo>
                  <a:lnTo>
                    <a:pt x="87376" y="192379"/>
                  </a:lnTo>
                  <a:lnTo>
                    <a:pt x="0" y="192379"/>
                  </a:lnTo>
                  <a:lnTo>
                    <a:pt x="0" y="216255"/>
                  </a:lnTo>
                  <a:lnTo>
                    <a:pt x="200380" y="216255"/>
                  </a:lnTo>
                  <a:lnTo>
                    <a:pt x="200380" y="192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634288" y="5190403"/>
              <a:ext cx="185440" cy="23037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861713" y="5194363"/>
              <a:ext cx="200660" cy="216535"/>
            </a:xfrm>
            <a:custGeom>
              <a:avLst/>
              <a:gdLst/>
              <a:ahLst/>
              <a:cxnLst/>
              <a:rect l="l" t="t" r="r" b="b"/>
              <a:pathLst>
                <a:path w="200659" h="216535">
                  <a:moveTo>
                    <a:pt x="188671" y="24498"/>
                  </a:moveTo>
                  <a:lnTo>
                    <a:pt x="161544" y="24498"/>
                  </a:lnTo>
                  <a:lnTo>
                    <a:pt x="161544" y="104749"/>
                  </a:lnTo>
                  <a:lnTo>
                    <a:pt x="188671" y="104749"/>
                  </a:lnTo>
                  <a:lnTo>
                    <a:pt x="188671" y="24498"/>
                  </a:lnTo>
                  <a:close/>
                </a:path>
                <a:path w="200659" h="216535">
                  <a:moveTo>
                    <a:pt x="200367" y="192379"/>
                  </a:moveTo>
                  <a:lnTo>
                    <a:pt x="114249" y="192379"/>
                  </a:lnTo>
                  <a:lnTo>
                    <a:pt x="114249" y="129578"/>
                  </a:lnTo>
                  <a:lnTo>
                    <a:pt x="188671" y="129578"/>
                  </a:lnTo>
                  <a:lnTo>
                    <a:pt x="188671" y="105194"/>
                  </a:lnTo>
                  <a:lnTo>
                    <a:pt x="38823" y="105194"/>
                  </a:lnTo>
                  <a:lnTo>
                    <a:pt x="38823" y="24384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1696" y="105194"/>
                  </a:lnTo>
                  <a:lnTo>
                    <a:pt x="11696" y="129578"/>
                  </a:lnTo>
                  <a:lnTo>
                    <a:pt x="87363" y="129578"/>
                  </a:lnTo>
                  <a:lnTo>
                    <a:pt x="87363" y="192379"/>
                  </a:lnTo>
                  <a:lnTo>
                    <a:pt x="0" y="192379"/>
                  </a:lnTo>
                  <a:lnTo>
                    <a:pt x="0" y="216255"/>
                  </a:lnTo>
                  <a:lnTo>
                    <a:pt x="200367" y="216255"/>
                  </a:lnTo>
                  <a:lnTo>
                    <a:pt x="200367" y="192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158706" y="5190403"/>
              <a:ext cx="187680" cy="23037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382649" y="5190403"/>
              <a:ext cx="190170" cy="23037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612566" y="5190403"/>
              <a:ext cx="420086" cy="23138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142718" y="5190403"/>
              <a:ext cx="416602" cy="23037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97822" y="5194467"/>
              <a:ext cx="200375" cy="21614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35455" y="5190403"/>
              <a:ext cx="180213" cy="230372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3119620" y="5193080"/>
              <a:ext cx="431800" cy="230504"/>
            </a:xfrm>
            <a:custGeom>
              <a:avLst/>
              <a:gdLst/>
              <a:ahLst/>
              <a:cxnLst/>
              <a:rect l="l" t="t" r="r" b="b"/>
              <a:pathLst>
                <a:path w="431800" h="230504">
                  <a:moveTo>
                    <a:pt x="188683" y="50165"/>
                  </a:moveTo>
                  <a:lnTo>
                    <a:pt x="161556" y="50165"/>
                  </a:lnTo>
                  <a:lnTo>
                    <a:pt x="161556" y="76835"/>
                  </a:lnTo>
                  <a:lnTo>
                    <a:pt x="188683" y="76835"/>
                  </a:lnTo>
                  <a:lnTo>
                    <a:pt x="188683" y="50165"/>
                  </a:lnTo>
                  <a:close/>
                </a:path>
                <a:path w="431800" h="230504">
                  <a:moveTo>
                    <a:pt x="188683" y="26949"/>
                  </a:moveTo>
                  <a:lnTo>
                    <a:pt x="41821" y="26949"/>
                  </a:lnTo>
                  <a:lnTo>
                    <a:pt x="41821" y="0"/>
                  </a:lnTo>
                  <a:lnTo>
                    <a:pt x="14935" y="0"/>
                  </a:lnTo>
                  <a:lnTo>
                    <a:pt x="14935" y="26949"/>
                  </a:lnTo>
                  <a:lnTo>
                    <a:pt x="14935" y="50038"/>
                  </a:lnTo>
                  <a:lnTo>
                    <a:pt x="14935" y="76974"/>
                  </a:lnTo>
                  <a:lnTo>
                    <a:pt x="14935" y="100063"/>
                  </a:lnTo>
                  <a:lnTo>
                    <a:pt x="188683" y="100063"/>
                  </a:lnTo>
                  <a:lnTo>
                    <a:pt x="188683" y="76974"/>
                  </a:lnTo>
                  <a:lnTo>
                    <a:pt x="41821" y="76974"/>
                  </a:lnTo>
                  <a:lnTo>
                    <a:pt x="41821" y="50038"/>
                  </a:lnTo>
                  <a:lnTo>
                    <a:pt x="188683" y="50038"/>
                  </a:lnTo>
                  <a:lnTo>
                    <a:pt x="188683" y="26949"/>
                  </a:lnTo>
                  <a:close/>
                </a:path>
                <a:path w="431800" h="230504">
                  <a:moveTo>
                    <a:pt x="188683" y="127"/>
                  </a:moveTo>
                  <a:lnTo>
                    <a:pt x="161556" y="127"/>
                  </a:lnTo>
                  <a:lnTo>
                    <a:pt x="161556" y="26797"/>
                  </a:lnTo>
                  <a:lnTo>
                    <a:pt x="188683" y="26797"/>
                  </a:lnTo>
                  <a:lnTo>
                    <a:pt x="188683" y="127"/>
                  </a:lnTo>
                  <a:close/>
                </a:path>
                <a:path w="431800" h="230504">
                  <a:moveTo>
                    <a:pt x="192659" y="205257"/>
                  </a:moveTo>
                  <a:lnTo>
                    <a:pt x="41821" y="205257"/>
                  </a:lnTo>
                  <a:lnTo>
                    <a:pt x="41821" y="165493"/>
                  </a:lnTo>
                  <a:lnTo>
                    <a:pt x="14935" y="165493"/>
                  </a:lnTo>
                  <a:lnTo>
                    <a:pt x="14935" y="205257"/>
                  </a:lnTo>
                  <a:lnTo>
                    <a:pt x="14935" y="228346"/>
                  </a:lnTo>
                  <a:lnTo>
                    <a:pt x="192659" y="228346"/>
                  </a:lnTo>
                  <a:lnTo>
                    <a:pt x="192659" y="205257"/>
                  </a:lnTo>
                  <a:close/>
                </a:path>
                <a:path w="431800" h="230504">
                  <a:moveTo>
                    <a:pt x="203365" y="121018"/>
                  </a:moveTo>
                  <a:lnTo>
                    <a:pt x="0" y="121018"/>
                  </a:lnTo>
                  <a:lnTo>
                    <a:pt x="0" y="144386"/>
                  </a:lnTo>
                  <a:lnTo>
                    <a:pt x="90855" y="144386"/>
                  </a:lnTo>
                  <a:lnTo>
                    <a:pt x="90855" y="183248"/>
                  </a:lnTo>
                  <a:lnTo>
                    <a:pt x="117741" y="183248"/>
                  </a:lnTo>
                  <a:lnTo>
                    <a:pt x="117741" y="144386"/>
                  </a:lnTo>
                  <a:lnTo>
                    <a:pt x="203365" y="144386"/>
                  </a:lnTo>
                  <a:lnTo>
                    <a:pt x="203365" y="121018"/>
                  </a:lnTo>
                  <a:close/>
                </a:path>
                <a:path w="431800" h="230504">
                  <a:moveTo>
                    <a:pt x="422833" y="103911"/>
                  </a:moveTo>
                  <a:lnTo>
                    <a:pt x="270243" y="103911"/>
                  </a:lnTo>
                  <a:lnTo>
                    <a:pt x="270243" y="75692"/>
                  </a:lnTo>
                  <a:lnTo>
                    <a:pt x="420090" y="75692"/>
                  </a:lnTo>
                  <a:lnTo>
                    <a:pt x="420090" y="51320"/>
                  </a:lnTo>
                  <a:lnTo>
                    <a:pt x="420090" y="24384"/>
                  </a:lnTo>
                  <a:lnTo>
                    <a:pt x="420090" y="0"/>
                  </a:lnTo>
                  <a:lnTo>
                    <a:pt x="243116" y="0"/>
                  </a:lnTo>
                  <a:lnTo>
                    <a:pt x="243116" y="24384"/>
                  </a:lnTo>
                  <a:lnTo>
                    <a:pt x="392963" y="24384"/>
                  </a:lnTo>
                  <a:lnTo>
                    <a:pt x="392963" y="51320"/>
                  </a:lnTo>
                  <a:lnTo>
                    <a:pt x="243116" y="51320"/>
                  </a:lnTo>
                  <a:lnTo>
                    <a:pt x="243116" y="75692"/>
                  </a:lnTo>
                  <a:lnTo>
                    <a:pt x="243116" y="103911"/>
                  </a:lnTo>
                  <a:lnTo>
                    <a:pt x="243116" y="128282"/>
                  </a:lnTo>
                  <a:lnTo>
                    <a:pt x="422833" y="128282"/>
                  </a:lnTo>
                  <a:lnTo>
                    <a:pt x="422833" y="103911"/>
                  </a:lnTo>
                  <a:close/>
                </a:path>
                <a:path w="431800" h="230504">
                  <a:moveTo>
                    <a:pt x="431787" y="154038"/>
                  </a:moveTo>
                  <a:lnTo>
                    <a:pt x="231419" y="154038"/>
                  </a:lnTo>
                  <a:lnTo>
                    <a:pt x="231419" y="178168"/>
                  </a:lnTo>
                  <a:lnTo>
                    <a:pt x="275475" y="178168"/>
                  </a:lnTo>
                  <a:lnTo>
                    <a:pt x="275475" y="229984"/>
                  </a:lnTo>
                  <a:lnTo>
                    <a:pt x="302107" y="229984"/>
                  </a:lnTo>
                  <a:lnTo>
                    <a:pt x="302107" y="178168"/>
                  </a:lnTo>
                  <a:lnTo>
                    <a:pt x="362089" y="178168"/>
                  </a:lnTo>
                  <a:lnTo>
                    <a:pt x="362089" y="229984"/>
                  </a:lnTo>
                  <a:lnTo>
                    <a:pt x="388734" y="229984"/>
                  </a:lnTo>
                  <a:lnTo>
                    <a:pt x="388734" y="178168"/>
                  </a:lnTo>
                  <a:lnTo>
                    <a:pt x="431787" y="178168"/>
                  </a:lnTo>
                  <a:lnTo>
                    <a:pt x="431787" y="1540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642860" y="5193197"/>
              <a:ext cx="203362" cy="23418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941367" y="5190403"/>
              <a:ext cx="187680" cy="23037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165310" y="5190403"/>
              <a:ext cx="190170" cy="23037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395226" y="5190403"/>
              <a:ext cx="420086" cy="23138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4915793" y="5190403"/>
              <a:ext cx="196392" cy="23037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5150681" y="5193080"/>
              <a:ext cx="200660" cy="231775"/>
            </a:xfrm>
            <a:custGeom>
              <a:avLst/>
              <a:gdLst/>
              <a:ahLst/>
              <a:cxnLst/>
              <a:rect l="l" t="t" r="r" b="b"/>
              <a:pathLst>
                <a:path w="200659" h="231775">
                  <a:moveTo>
                    <a:pt x="188671" y="127"/>
                  </a:moveTo>
                  <a:lnTo>
                    <a:pt x="161544" y="127"/>
                  </a:lnTo>
                  <a:lnTo>
                    <a:pt x="161544" y="34645"/>
                  </a:lnTo>
                  <a:lnTo>
                    <a:pt x="38836" y="34645"/>
                  </a:lnTo>
                  <a:lnTo>
                    <a:pt x="38836" y="0"/>
                  </a:lnTo>
                  <a:lnTo>
                    <a:pt x="11696" y="0"/>
                  </a:lnTo>
                  <a:lnTo>
                    <a:pt x="11696" y="34645"/>
                  </a:lnTo>
                  <a:lnTo>
                    <a:pt x="11696" y="59016"/>
                  </a:lnTo>
                  <a:lnTo>
                    <a:pt x="11696" y="94932"/>
                  </a:lnTo>
                  <a:lnTo>
                    <a:pt x="11696" y="118021"/>
                  </a:lnTo>
                  <a:lnTo>
                    <a:pt x="188671" y="118021"/>
                  </a:lnTo>
                  <a:lnTo>
                    <a:pt x="188671" y="94932"/>
                  </a:lnTo>
                  <a:lnTo>
                    <a:pt x="38836" y="94932"/>
                  </a:lnTo>
                  <a:lnTo>
                    <a:pt x="38836" y="59016"/>
                  </a:lnTo>
                  <a:lnTo>
                    <a:pt x="161544" y="59016"/>
                  </a:lnTo>
                  <a:lnTo>
                    <a:pt x="161544" y="94602"/>
                  </a:lnTo>
                  <a:lnTo>
                    <a:pt x="188671" y="94602"/>
                  </a:lnTo>
                  <a:lnTo>
                    <a:pt x="188671" y="59016"/>
                  </a:lnTo>
                  <a:lnTo>
                    <a:pt x="188671" y="58801"/>
                  </a:lnTo>
                  <a:lnTo>
                    <a:pt x="188671" y="35179"/>
                  </a:lnTo>
                  <a:lnTo>
                    <a:pt x="188671" y="34645"/>
                  </a:lnTo>
                  <a:lnTo>
                    <a:pt x="188671" y="127"/>
                  </a:lnTo>
                  <a:close/>
                </a:path>
                <a:path w="200659" h="231775">
                  <a:moveTo>
                    <a:pt x="200380" y="146926"/>
                  </a:moveTo>
                  <a:lnTo>
                    <a:pt x="0" y="146926"/>
                  </a:lnTo>
                  <a:lnTo>
                    <a:pt x="0" y="171056"/>
                  </a:lnTo>
                  <a:lnTo>
                    <a:pt x="86372" y="171056"/>
                  </a:lnTo>
                  <a:lnTo>
                    <a:pt x="86372" y="231508"/>
                  </a:lnTo>
                  <a:lnTo>
                    <a:pt x="113258" y="231508"/>
                  </a:lnTo>
                  <a:lnTo>
                    <a:pt x="113258" y="171056"/>
                  </a:lnTo>
                  <a:lnTo>
                    <a:pt x="200380" y="171056"/>
                  </a:lnTo>
                  <a:lnTo>
                    <a:pt x="200380" y="146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382595" y="5190403"/>
              <a:ext cx="186436" cy="23418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613508" y="5188879"/>
              <a:ext cx="189423" cy="23291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0010" y="5190403"/>
              <a:ext cx="181707" cy="23037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132210" y="5191927"/>
              <a:ext cx="203362" cy="23545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427014" y="5193197"/>
              <a:ext cx="200375" cy="2313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4939" y="5183799"/>
              <a:ext cx="194401" cy="23799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948001" y="5190403"/>
              <a:ext cx="193406" cy="23265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81154" y="5190403"/>
              <a:ext cx="190419" cy="23037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6036069" y="891463"/>
              <a:ext cx="6178550" cy="795020"/>
            </a:xfrm>
            <a:custGeom>
              <a:avLst/>
              <a:gdLst/>
              <a:ahLst/>
              <a:cxnLst/>
              <a:rect l="l" t="t" r="r" b="b"/>
              <a:pathLst>
                <a:path w="6178550" h="795019">
                  <a:moveTo>
                    <a:pt x="276783" y="247891"/>
                  </a:moveTo>
                  <a:lnTo>
                    <a:pt x="274205" y="189712"/>
                  </a:lnTo>
                  <a:lnTo>
                    <a:pt x="266395" y="143281"/>
                  </a:lnTo>
                  <a:lnTo>
                    <a:pt x="253263" y="106819"/>
                  </a:lnTo>
                  <a:lnTo>
                    <a:pt x="216382" y="61950"/>
                  </a:lnTo>
                  <a:lnTo>
                    <a:pt x="195681" y="50888"/>
                  </a:lnTo>
                  <a:lnTo>
                    <a:pt x="195681" y="247891"/>
                  </a:lnTo>
                  <a:lnTo>
                    <a:pt x="194843" y="292938"/>
                  </a:lnTo>
                  <a:lnTo>
                    <a:pt x="186702" y="352399"/>
                  </a:lnTo>
                  <a:lnTo>
                    <a:pt x="161086" y="385076"/>
                  </a:lnTo>
                  <a:lnTo>
                    <a:pt x="138391" y="389839"/>
                  </a:lnTo>
                  <a:lnTo>
                    <a:pt x="126009" y="388670"/>
                  </a:lnTo>
                  <a:lnTo>
                    <a:pt x="90093" y="352399"/>
                  </a:lnTo>
                  <a:lnTo>
                    <a:pt x="81953" y="292938"/>
                  </a:lnTo>
                  <a:lnTo>
                    <a:pt x="81114" y="247891"/>
                  </a:lnTo>
                  <a:lnTo>
                    <a:pt x="81953" y="203149"/>
                  </a:lnTo>
                  <a:lnTo>
                    <a:pt x="90093" y="143891"/>
                  </a:lnTo>
                  <a:lnTo>
                    <a:pt x="115328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702" y="143891"/>
                  </a:lnTo>
                  <a:lnTo>
                    <a:pt x="194843" y="203149"/>
                  </a:lnTo>
                  <a:lnTo>
                    <a:pt x="195681" y="247891"/>
                  </a:lnTo>
                  <a:lnTo>
                    <a:pt x="195681" y="50888"/>
                  </a:lnTo>
                  <a:lnTo>
                    <a:pt x="194157" y="50063"/>
                  </a:lnTo>
                  <a:lnTo>
                    <a:pt x="168135" y="42938"/>
                  </a:lnTo>
                  <a:lnTo>
                    <a:pt x="138391" y="40563"/>
                  </a:lnTo>
                  <a:lnTo>
                    <a:pt x="108661" y="42938"/>
                  </a:lnTo>
                  <a:lnTo>
                    <a:pt x="60413" y="61950"/>
                  </a:lnTo>
                  <a:lnTo>
                    <a:pt x="23317" y="106819"/>
                  </a:lnTo>
                  <a:lnTo>
                    <a:pt x="10210" y="143281"/>
                  </a:lnTo>
                  <a:lnTo>
                    <a:pt x="2514" y="189712"/>
                  </a:lnTo>
                  <a:lnTo>
                    <a:pt x="0" y="247891"/>
                  </a:lnTo>
                  <a:lnTo>
                    <a:pt x="2514" y="306362"/>
                  </a:lnTo>
                  <a:lnTo>
                    <a:pt x="10210" y="352958"/>
                  </a:lnTo>
                  <a:lnTo>
                    <a:pt x="23317" y="389470"/>
                  </a:lnTo>
                  <a:lnTo>
                    <a:pt x="60413" y="434352"/>
                  </a:lnTo>
                  <a:lnTo>
                    <a:pt x="108661" y="453364"/>
                  </a:lnTo>
                  <a:lnTo>
                    <a:pt x="138391" y="455739"/>
                  </a:lnTo>
                  <a:lnTo>
                    <a:pt x="168135" y="453364"/>
                  </a:lnTo>
                  <a:lnTo>
                    <a:pt x="216382" y="434352"/>
                  </a:lnTo>
                  <a:lnTo>
                    <a:pt x="253022" y="389839"/>
                  </a:lnTo>
                  <a:lnTo>
                    <a:pt x="266395" y="352958"/>
                  </a:lnTo>
                  <a:lnTo>
                    <a:pt x="274205" y="306362"/>
                  </a:lnTo>
                  <a:lnTo>
                    <a:pt x="276783" y="247891"/>
                  </a:lnTo>
                  <a:close/>
                </a:path>
                <a:path w="6178550" h="795019">
                  <a:moveTo>
                    <a:pt x="597674" y="305181"/>
                  </a:moveTo>
                  <a:lnTo>
                    <a:pt x="555091" y="305181"/>
                  </a:lnTo>
                  <a:lnTo>
                    <a:pt x="555091" y="162725"/>
                  </a:lnTo>
                  <a:lnTo>
                    <a:pt x="555091" y="47663"/>
                  </a:lnTo>
                  <a:lnTo>
                    <a:pt x="473989" y="47663"/>
                  </a:lnTo>
                  <a:lnTo>
                    <a:pt x="473989" y="162725"/>
                  </a:lnTo>
                  <a:lnTo>
                    <a:pt x="473989" y="305181"/>
                  </a:lnTo>
                  <a:lnTo>
                    <a:pt x="389839" y="305181"/>
                  </a:lnTo>
                  <a:lnTo>
                    <a:pt x="473989" y="162725"/>
                  </a:lnTo>
                  <a:lnTo>
                    <a:pt x="473989" y="47663"/>
                  </a:lnTo>
                  <a:lnTo>
                    <a:pt x="468401" y="47663"/>
                  </a:lnTo>
                  <a:lnTo>
                    <a:pt x="315315" y="305181"/>
                  </a:lnTo>
                  <a:lnTo>
                    <a:pt x="315315" y="370573"/>
                  </a:lnTo>
                  <a:lnTo>
                    <a:pt x="473989" y="370573"/>
                  </a:lnTo>
                  <a:lnTo>
                    <a:pt x="473989" y="448640"/>
                  </a:lnTo>
                  <a:lnTo>
                    <a:pt x="555091" y="448640"/>
                  </a:lnTo>
                  <a:lnTo>
                    <a:pt x="555091" y="370573"/>
                  </a:lnTo>
                  <a:lnTo>
                    <a:pt x="597674" y="370573"/>
                  </a:lnTo>
                  <a:lnTo>
                    <a:pt x="597674" y="305181"/>
                  </a:lnTo>
                  <a:close/>
                </a:path>
                <a:path w="6178550" h="795019">
                  <a:moveTo>
                    <a:pt x="737082" y="366014"/>
                  </a:moveTo>
                  <a:lnTo>
                    <a:pt x="653948" y="366014"/>
                  </a:lnTo>
                  <a:lnTo>
                    <a:pt x="653948" y="448640"/>
                  </a:lnTo>
                  <a:lnTo>
                    <a:pt x="737082" y="448640"/>
                  </a:lnTo>
                  <a:lnTo>
                    <a:pt x="737082" y="366014"/>
                  </a:lnTo>
                  <a:close/>
                </a:path>
                <a:path w="6178550" h="795019">
                  <a:moveTo>
                    <a:pt x="1207833" y="224066"/>
                  </a:moveTo>
                  <a:lnTo>
                    <a:pt x="1205674" y="202717"/>
                  </a:lnTo>
                  <a:lnTo>
                    <a:pt x="1199794" y="185039"/>
                  </a:lnTo>
                  <a:lnTo>
                    <a:pt x="1199337" y="183642"/>
                  </a:lnTo>
                  <a:lnTo>
                    <a:pt x="1174877" y="153098"/>
                  </a:lnTo>
                  <a:lnTo>
                    <a:pt x="1135532" y="132753"/>
                  </a:lnTo>
                  <a:lnTo>
                    <a:pt x="1134325" y="132499"/>
                  </a:lnTo>
                  <a:lnTo>
                    <a:pt x="1134325" y="224066"/>
                  </a:lnTo>
                  <a:lnTo>
                    <a:pt x="1133500" y="231749"/>
                  </a:lnTo>
                  <a:lnTo>
                    <a:pt x="1106373" y="259803"/>
                  </a:lnTo>
                  <a:lnTo>
                    <a:pt x="1085151" y="263105"/>
                  </a:lnTo>
                  <a:lnTo>
                    <a:pt x="1074166" y="262267"/>
                  </a:lnTo>
                  <a:lnTo>
                    <a:pt x="1039660" y="238772"/>
                  </a:lnTo>
                  <a:lnTo>
                    <a:pt x="1036485" y="224066"/>
                  </a:lnTo>
                  <a:lnTo>
                    <a:pt x="1037310" y="216090"/>
                  </a:lnTo>
                  <a:lnTo>
                    <a:pt x="1064171" y="188074"/>
                  </a:lnTo>
                  <a:lnTo>
                    <a:pt x="1085151" y="185039"/>
                  </a:lnTo>
                  <a:lnTo>
                    <a:pt x="1096213" y="185801"/>
                  </a:lnTo>
                  <a:lnTo>
                    <a:pt x="1131150" y="208927"/>
                  </a:lnTo>
                  <a:lnTo>
                    <a:pt x="1134325" y="224066"/>
                  </a:lnTo>
                  <a:lnTo>
                    <a:pt x="1134325" y="132499"/>
                  </a:lnTo>
                  <a:lnTo>
                    <a:pt x="1111504" y="127508"/>
                  </a:lnTo>
                  <a:lnTo>
                    <a:pt x="1085151" y="125730"/>
                  </a:lnTo>
                  <a:lnTo>
                    <a:pt x="1059091" y="127508"/>
                  </a:lnTo>
                  <a:lnTo>
                    <a:pt x="1014006" y="141338"/>
                  </a:lnTo>
                  <a:lnTo>
                    <a:pt x="981798" y="167043"/>
                  </a:lnTo>
                  <a:lnTo>
                    <a:pt x="965136" y="202717"/>
                  </a:lnTo>
                  <a:lnTo>
                    <a:pt x="962977" y="224066"/>
                  </a:lnTo>
                  <a:lnTo>
                    <a:pt x="965136" y="245427"/>
                  </a:lnTo>
                  <a:lnTo>
                    <a:pt x="981798" y="281101"/>
                  </a:lnTo>
                  <a:lnTo>
                    <a:pt x="1014006" y="306590"/>
                  </a:lnTo>
                  <a:lnTo>
                    <a:pt x="1059091" y="320560"/>
                  </a:lnTo>
                  <a:lnTo>
                    <a:pt x="1085151" y="322414"/>
                  </a:lnTo>
                  <a:lnTo>
                    <a:pt x="1111504" y="320560"/>
                  </a:lnTo>
                  <a:lnTo>
                    <a:pt x="1156792" y="306590"/>
                  </a:lnTo>
                  <a:lnTo>
                    <a:pt x="1189012" y="281101"/>
                  </a:lnTo>
                  <a:lnTo>
                    <a:pt x="1199794" y="263105"/>
                  </a:lnTo>
                  <a:lnTo>
                    <a:pt x="1205674" y="245427"/>
                  </a:lnTo>
                  <a:lnTo>
                    <a:pt x="1207833" y="224066"/>
                  </a:lnTo>
                  <a:close/>
                </a:path>
                <a:path w="6178550" h="795019">
                  <a:moveTo>
                    <a:pt x="1220000" y="46647"/>
                  </a:moveTo>
                  <a:lnTo>
                    <a:pt x="1125194" y="46647"/>
                  </a:lnTo>
                  <a:lnTo>
                    <a:pt x="1125194" y="0"/>
                  </a:lnTo>
                  <a:lnTo>
                    <a:pt x="1047635" y="0"/>
                  </a:lnTo>
                  <a:lnTo>
                    <a:pt x="1047635" y="46647"/>
                  </a:lnTo>
                  <a:lnTo>
                    <a:pt x="949794" y="46647"/>
                  </a:lnTo>
                  <a:lnTo>
                    <a:pt x="949794" y="107480"/>
                  </a:lnTo>
                  <a:lnTo>
                    <a:pt x="1220000" y="107480"/>
                  </a:lnTo>
                  <a:lnTo>
                    <a:pt x="1220000" y="46647"/>
                  </a:lnTo>
                  <a:close/>
                </a:path>
                <a:path w="6178550" h="795019">
                  <a:moveTo>
                    <a:pt x="1347736" y="419747"/>
                  </a:moveTo>
                  <a:lnTo>
                    <a:pt x="1066901" y="419747"/>
                  </a:lnTo>
                  <a:lnTo>
                    <a:pt x="1066901" y="339140"/>
                  </a:lnTo>
                  <a:lnTo>
                    <a:pt x="989342" y="339140"/>
                  </a:lnTo>
                  <a:lnTo>
                    <a:pt x="989342" y="484124"/>
                  </a:lnTo>
                  <a:lnTo>
                    <a:pt x="1347736" y="484124"/>
                  </a:lnTo>
                  <a:lnTo>
                    <a:pt x="1347736" y="419747"/>
                  </a:lnTo>
                  <a:close/>
                </a:path>
                <a:path w="6178550" h="795019">
                  <a:moveTo>
                    <a:pt x="1404518" y="139915"/>
                  </a:moveTo>
                  <a:lnTo>
                    <a:pt x="1340142" y="139915"/>
                  </a:lnTo>
                  <a:lnTo>
                    <a:pt x="1340142" y="13690"/>
                  </a:lnTo>
                  <a:lnTo>
                    <a:pt x="1263078" y="13690"/>
                  </a:lnTo>
                  <a:lnTo>
                    <a:pt x="1263078" y="356374"/>
                  </a:lnTo>
                  <a:lnTo>
                    <a:pt x="1340142" y="356374"/>
                  </a:lnTo>
                  <a:lnTo>
                    <a:pt x="1340142" y="206324"/>
                  </a:lnTo>
                  <a:lnTo>
                    <a:pt x="1404518" y="206324"/>
                  </a:lnTo>
                  <a:lnTo>
                    <a:pt x="1404518" y="139915"/>
                  </a:lnTo>
                  <a:close/>
                </a:path>
                <a:path w="6178550" h="795019">
                  <a:moveTo>
                    <a:pt x="1748218" y="16230"/>
                  </a:moveTo>
                  <a:lnTo>
                    <a:pt x="1677250" y="16230"/>
                  </a:lnTo>
                  <a:lnTo>
                    <a:pt x="1677250" y="115582"/>
                  </a:lnTo>
                  <a:lnTo>
                    <a:pt x="1677250" y="180467"/>
                  </a:lnTo>
                  <a:lnTo>
                    <a:pt x="1677250" y="275780"/>
                  </a:lnTo>
                  <a:lnTo>
                    <a:pt x="1626552" y="275780"/>
                  </a:lnTo>
                  <a:lnTo>
                    <a:pt x="1630629" y="253619"/>
                  </a:lnTo>
                  <a:lnTo>
                    <a:pt x="1633715" y="230403"/>
                  </a:lnTo>
                  <a:lnTo>
                    <a:pt x="1635747" y="206057"/>
                  </a:lnTo>
                  <a:lnTo>
                    <a:pt x="1636687" y="180467"/>
                  </a:lnTo>
                  <a:lnTo>
                    <a:pt x="1677250" y="180467"/>
                  </a:lnTo>
                  <a:lnTo>
                    <a:pt x="1677250" y="115582"/>
                  </a:lnTo>
                  <a:lnTo>
                    <a:pt x="1636687" y="115582"/>
                  </a:lnTo>
                  <a:lnTo>
                    <a:pt x="1636687" y="21805"/>
                  </a:lnTo>
                  <a:lnTo>
                    <a:pt x="1457236" y="21805"/>
                  </a:lnTo>
                  <a:lnTo>
                    <a:pt x="1457236" y="86182"/>
                  </a:lnTo>
                  <a:lnTo>
                    <a:pt x="1563192" y="86182"/>
                  </a:lnTo>
                  <a:lnTo>
                    <a:pt x="1563192" y="175399"/>
                  </a:lnTo>
                  <a:lnTo>
                    <a:pt x="1558544" y="240893"/>
                  </a:lnTo>
                  <a:lnTo>
                    <a:pt x="1544802" y="294157"/>
                  </a:lnTo>
                  <a:lnTo>
                    <a:pt x="1522234" y="335775"/>
                  </a:lnTo>
                  <a:lnTo>
                    <a:pt x="1491094" y="366306"/>
                  </a:lnTo>
                  <a:lnTo>
                    <a:pt x="1451660" y="386283"/>
                  </a:lnTo>
                  <a:lnTo>
                    <a:pt x="1451660" y="457250"/>
                  </a:lnTo>
                  <a:lnTo>
                    <a:pt x="1502803" y="438543"/>
                  </a:lnTo>
                  <a:lnTo>
                    <a:pt x="1544815" y="412902"/>
                  </a:lnTo>
                  <a:lnTo>
                    <a:pt x="1578267" y="380403"/>
                  </a:lnTo>
                  <a:lnTo>
                    <a:pt x="1603743" y="341172"/>
                  </a:lnTo>
                  <a:lnTo>
                    <a:pt x="1677250" y="341172"/>
                  </a:lnTo>
                  <a:lnTo>
                    <a:pt x="1677250" y="477532"/>
                  </a:lnTo>
                  <a:lnTo>
                    <a:pt x="1748218" y="477532"/>
                  </a:lnTo>
                  <a:lnTo>
                    <a:pt x="1748218" y="341172"/>
                  </a:lnTo>
                  <a:lnTo>
                    <a:pt x="1748218" y="275780"/>
                  </a:lnTo>
                  <a:lnTo>
                    <a:pt x="1748218" y="180467"/>
                  </a:lnTo>
                  <a:lnTo>
                    <a:pt x="1748218" y="115582"/>
                  </a:lnTo>
                  <a:lnTo>
                    <a:pt x="1748218" y="16230"/>
                  </a:lnTo>
                  <a:close/>
                </a:path>
                <a:path w="6178550" h="795019">
                  <a:moveTo>
                    <a:pt x="1845551" y="13690"/>
                  </a:moveTo>
                  <a:lnTo>
                    <a:pt x="1773059" y="13690"/>
                  </a:lnTo>
                  <a:lnTo>
                    <a:pt x="1773059" y="481584"/>
                  </a:lnTo>
                  <a:lnTo>
                    <a:pt x="1845551" y="481584"/>
                  </a:lnTo>
                  <a:lnTo>
                    <a:pt x="1845551" y="13690"/>
                  </a:lnTo>
                  <a:close/>
                </a:path>
                <a:path w="6178550" h="795019">
                  <a:moveTo>
                    <a:pt x="2199894" y="206324"/>
                  </a:moveTo>
                  <a:lnTo>
                    <a:pt x="2196795" y="205308"/>
                  </a:lnTo>
                  <a:lnTo>
                    <a:pt x="2159635" y="193141"/>
                  </a:lnTo>
                  <a:lnTo>
                    <a:pt x="2129866" y="170078"/>
                  </a:lnTo>
                  <a:lnTo>
                    <a:pt x="2111425" y="134467"/>
                  </a:lnTo>
                  <a:lnTo>
                    <a:pt x="2105088" y="83654"/>
                  </a:lnTo>
                  <a:lnTo>
                    <a:pt x="2191270" y="83654"/>
                  </a:lnTo>
                  <a:lnTo>
                    <a:pt x="2191270" y="18757"/>
                  </a:lnTo>
                  <a:lnTo>
                    <a:pt x="1943887" y="18757"/>
                  </a:lnTo>
                  <a:lnTo>
                    <a:pt x="1943887" y="83654"/>
                  </a:lnTo>
                  <a:lnTo>
                    <a:pt x="2029053" y="83654"/>
                  </a:lnTo>
                  <a:lnTo>
                    <a:pt x="2022729" y="135686"/>
                  </a:lnTo>
                  <a:lnTo>
                    <a:pt x="2004339" y="172999"/>
                  </a:lnTo>
                  <a:lnTo>
                    <a:pt x="1974735" y="197561"/>
                  </a:lnTo>
                  <a:lnTo>
                    <a:pt x="1934768" y="211391"/>
                  </a:lnTo>
                  <a:lnTo>
                    <a:pt x="1934768" y="277291"/>
                  </a:lnTo>
                  <a:lnTo>
                    <a:pt x="1974354" y="268325"/>
                  </a:lnTo>
                  <a:lnTo>
                    <a:pt x="2011184" y="252336"/>
                  </a:lnTo>
                  <a:lnTo>
                    <a:pt x="2043264" y="230822"/>
                  </a:lnTo>
                  <a:lnTo>
                    <a:pt x="2068601" y="205308"/>
                  </a:lnTo>
                  <a:lnTo>
                    <a:pt x="2092744" y="229666"/>
                  </a:lnTo>
                  <a:lnTo>
                    <a:pt x="2123783" y="249161"/>
                  </a:lnTo>
                  <a:lnTo>
                    <a:pt x="2160054" y="263334"/>
                  </a:lnTo>
                  <a:lnTo>
                    <a:pt x="2199894" y="271716"/>
                  </a:lnTo>
                  <a:lnTo>
                    <a:pt x="2199894" y="206324"/>
                  </a:lnTo>
                  <a:close/>
                </a:path>
                <a:path w="6178550" h="795019">
                  <a:moveTo>
                    <a:pt x="2325611" y="296557"/>
                  </a:moveTo>
                  <a:lnTo>
                    <a:pt x="2249068" y="296557"/>
                  </a:lnTo>
                  <a:lnTo>
                    <a:pt x="2249068" y="361442"/>
                  </a:lnTo>
                  <a:lnTo>
                    <a:pt x="2249068" y="423799"/>
                  </a:lnTo>
                  <a:lnTo>
                    <a:pt x="2047303" y="423799"/>
                  </a:lnTo>
                  <a:lnTo>
                    <a:pt x="2047303" y="361442"/>
                  </a:lnTo>
                  <a:lnTo>
                    <a:pt x="2249068" y="361442"/>
                  </a:lnTo>
                  <a:lnTo>
                    <a:pt x="2249068" y="296557"/>
                  </a:lnTo>
                  <a:lnTo>
                    <a:pt x="1970252" y="296557"/>
                  </a:lnTo>
                  <a:lnTo>
                    <a:pt x="1970252" y="486664"/>
                  </a:lnTo>
                  <a:lnTo>
                    <a:pt x="2325611" y="486664"/>
                  </a:lnTo>
                  <a:lnTo>
                    <a:pt x="2325611" y="423799"/>
                  </a:lnTo>
                  <a:lnTo>
                    <a:pt x="2325611" y="361442"/>
                  </a:lnTo>
                  <a:lnTo>
                    <a:pt x="2325611" y="296557"/>
                  </a:lnTo>
                  <a:close/>
                </a:path>
                <a:path w="6178550" h="795019">
                  <a:moveTo>
                    <a:pt x="2325611" y="13690"/>
                  </a:moveTo>
                  <a:lnTo>
                    <a:pt x="2248560" y="13690"/>
                  </a:lnTo>
                  <a:lnTo>
                    <a:pt x="2248560" y="108991"/>
                  </a:lnTo>
                  <a:lnTo>
                    <a:pt x="2164918" y="108991"/>
                  </a:lnTo>
                  <a:lnTo>
                    <a:pt x="2164918" y="172872"/>
                  </a:lnTo>
                  <a:lnTo>
                    <a:pt x="2248560" y="172872"/>
                  </a:lnTo>
                  <a:lnTo>
                    <a:pt x="2248560" y="276288"/>
                  </a:lnTo>
                  <a:lnTo>
                    <a:pt x="2325611" y="276288"/>
                  </a:lnTo>
                  <a:lnTo>
                    <a:pt x="2325611" y="13690"/>
                  </a:lnTo>
                  <a:close/>
                </a:path>
                <a:path w="6178550" h="795019">
                  <a:moveTo>
                    <a:pt x="2815475" y="18757"/>
                  </a:moveTo>
                  <a:lnTo>
                    <a:pt x="2741980" y="18757"/>
                  </a:lnTo>
                  <a:lnTo>
                    <a:pt x="2741980" y="82638"/>
                  </a:lnTo>
                  <a:lnTo>
                    <a:pt x="2741980" y="188582"/>
                  </a:lnTo>
                  <a:lnTo>
                    <a:pt x="2653258" y="188582"/>
                  </a:lnTo>
                  <a:lnTo>
                    <a:pt x="2653258" y="82638"/>
                  </a:lnTo>
                  <a:lnTo>
                    <a:pt x="2741980" y="82638"/>
                  </a:lnTo>
                  <a:lnTo>
                    <a:pt x="2741980" y="18757"/>
                  </a:lnTo>
                  <a:lnTo>
                    <a:pt x="2579255" y="18757"/>
                  </a:lnTo>
                  <a:lnTo>
                    <a:pt x="2579255" y="252463"/>
                  </a:lnTo>
                  <a:lnTo>
                    <a:pt x="2815475" y="252463"/>
                  </a:lnTo>
                  <a:lnTo>
                    <a:pt x="2815475" y="188582"/>
                  </a:lnTo>
                  <a:lnTo>
                    <a:pt x="2815475" y="82638"/>
                  </a:lnTo>
                  <a:lnTo>
                    <a:pt x="2815475" y="18757"/>
                  </a:lnTo>
                  <a:close/>
                </a:path>
                <a:path w="6178550" h="795019">
                  <a:moveTo>
                    <a:pt x="2960967" y="13690"/>
                  </a:moveTo>
                  <a:lnTo>
                    <a:pt x="2883916" y="13690"/>
                  </a:lnTo>
                  <a:lnTo>
                    <a:pt x="2883916" y="276288"/>
                  </a:lnTo>
                  <a:lnTo>
                    <a:pt x="2960967" y="276288"/>
                  </a:lnTo>
                  <a:lnTo>
                    <a:pt x="2960967" y="13690"/>
                  </a:lnTo>
                  <a:close/>
                </a:path>
                <a:path w="6178550" h="795019">
                  <a:moveTo>
                    <a:pt x="2972117" y="423799"/>
                  </a:moveTo>
                  <a:lnTo>
                    <a:pt x="2919057" y="420027"/>
                  </a:lnTo>
                  <a:lnTo>
                    <a:pt x="2875369" y="410743"/>
                  </a:lnTo>
                  <a:lnTo>
                    <a:pt x="2843161" y="395566"/>
                  </a:lnTo>
                  <a:lnTo>
                    <a:pt x="2824607" y="374116"/>
                  </a:lnTo>
                  <a:lnTo>
                    <a:pt x="2960967" y="374116"/>
                  </a:lnTo>
                  <a:lnTo>
                    <a:pt x="2960967" y="310248"/>
                  </a:lnTo>
                  <a:lnTo>
                    <a:pt x="2821063" y="310248"/>
                  </a:lnTo>
                  <a:lnTo>
                    <a:pt x="2821063" y="270700"/>
                  </a:lnTo>
                  <a:lnTo>
                    <a:pt x="2744000" y="270700"/>
                  </a:lnTo>
                  <a:lnTo>
                    <a:pt x="2744000" y="310248"/>
                  </a:lnTo>
                  <a:lnTo>
                    <a:pt x="2605608" y="310248"/>
                  </a:lnTo>
                  <a:lnTo>
                    <a:pt x="2605608" y="374116"/>
                  </a:lnTo>
                  <a:lnTo>
                    <a:pt x="2740456" y="374116"/>
                  </a:lnTo>
                  <a:lnTo>
                    <a:pt x="2721902" y="395566"/>
                  </a:lnTo>
                  <a:lnTo>
                    <a:pt x="2689695" y="410743"/>
                  </a:lnTo>
                  <a:lnTo>
                    <a:pt x="2646007" y="420027"/>
                  </a:lnTo>
                  <a:lnTo>
                    <a:pt x="2592933" y="423799"/>
                  </a:lnTo>
                  <a:lnTo>
                    <a:pt x="2592933" y="486664"/>
                  </a:lnTo>
                  <a:lnTo>
                    <a:pt x="2655430" y="483057"/>
                  </a:lnTo>
                  <a:lnTo>
                    <a:pt x="2708071" y="473798"/>
                  </a:lnTo>
                  <a:lnTo>
                    <a:pt x="2750553" y="458927"/>
                  </a:lnTo>
                  <a:lnTo>
                    <a:pt x="2782532" y="438505"/>
                  </a:lnTo>
                  <a:lnTo>
                    <a:pt x="2814155" y="458927"/>
                  </a:lnTo>
                  <a:lnTo>
                    <a:pt x="2856420" y="473798"/>
                  </a:lnTo>
                  <a:lnTo>
                    <a:pt x="2909138" y="483057"/>
                  </a:lnTo>
                  <a:lnTo>
                    <a:pt x="2972117" y="486664"/>
                  </a:lnTo>
                  <a:lnTo>
                    <a:pt x="2972117" y="438505"/>
                  </a:lnTo>
                  <a:lnTo>
                    <a:pt x="2972117" y="423799"/>
                  </a:lnTo>
                  <a:close/>
                </a:path>
                <a:path w="6178550" h="795019">
                  <a:moveTo>
                    <a:pt x="3446919" y="133324"/>
                  </a:moveTo>
                  <a:lnTo>
                    <a:pt x="3372408" y="133324"/>
                  </a:lnTo>
                  <a:lnTo>
                    <a:pt x="3372408" y="180975"/>
                  </a:lnTo>
                  <a:lnTo>
                    <a:pt x="3446919" y="180975"/>
                  </a:lnTo>
                  <a:lnTo>
                    <a:pt x="3446919" y="133324"/>
                  </a:lnTo>
                  <a:close/>
                </a:path>
                <a:path w="6178550" h="795019">
                  <a:moveTo>
                    <a:pt x="3446919" y="18757"/>
                  </a:moveTo>
                  <a:lnTo>
                    <a:pt x="3372408" y="18757"/>
                  </a:lnTo>
                  <a:lnTo>
                    <a:pt x="3372408" y="73431"/>
                  </a:lnTo>
                  <a:lnTo>
                    <a:pt x="3283191" y="73431"/>
                  </a:lnTo>
                  <a:lnTo>
                    <a:pt x="3283191" y="18821"/>
                  </a:lnTo>
                  <a:lnTo>
                    <a:pt x="3209175" y="18821"/>
                  </a:lnTo>
                  <a:lnTo>
                    <a:pt x="3209175" y="73431"/>
                  </a:lnTo>
                  <a:lnTo>
                    <a:pt x="3209175" y="133121"/>
                  </a:lnTo>
                  <a:lnTo>
                    <a:pt x="3209175" y="181381"/>
                  </a:lnTo>
                  <a:lnTo>
                    <a:pt x="3209175" y="241071"/>
                  </a:lnTo>
                  <a:lnTo>
                    <a:pt x="3446919" y="241071"/>
                  </a:lnTo>
                  <a:lnTo>
                    <a:pt x="3446919" y="181381"/>
                  </a:lnTo>
                  <a:lnTo>
                    <a:pt x="3283191" y="181381"/>
                  </a:lnTo>
                  <a:lnTo>
                    <a:pt x="3283191" y="133121"/>
                  </a:lnTo>
                  <a:lnTo>
                    <a:pt x="3446919" y="133121"/>
                  </a:lnTo>
                  <a:lnTo>
                    <a:pt x="3446919" y="73507"/>
                  </a:lnTo>
                  <a:lnTo>
                    <a:pt x="3446919" y="18757"/>
                  </a:lnTo>
                  <a:close/>
                </a:path>
                <a:path w="6178550" h="795019">
                  <a:moveTo>
                    <a:pt x="3582047" y="771715"/>
                  </a:moveTo>
                  <a:lnTo>
                    <a:pt x="2639072" y="771715"/>
                  </a:lnTo>
                  <a:lnTo>
                    <a:pt x="2639072" y="794931"/>
                  </a:lnTo>
                  <a:lnTo>
                    <a:pt x="3582047" y="794931"/>
                  </a:lnTo>
                  <a:lnTo>
                    <a:pt x="3582047" y="771715"/>
                  </a:lnTo>
                  <a:close/>
                </a:path>
                <a:path w="6178550" h="795019">
                  <a:moveTo>
                    <a:pt x="3589883" y="429031"/>
                  </a:moveTo>
                  <a:lnTo>
                    <a:pt x="3310559" y="429031"/>
                  </a:lnTo>
                  <a:lnTo>
                    <a:pt x="3310559" y="406171"/>
                  </a:lnTo>
                  <a:lnTo>
                    <a:pt x="3584308" y="406171"/>
                  </a:lnTo>
                  <a:lnTo>
                    <a:pt x="3584308" y="349021"/>
                  </a:lnTo>
                  <a:lnTo>
                    <a:pt x="3584308" y="324891"/>
                  </a:lnTo>
                  <a:lnTo>
                    <a:pt x="3584308" y="266471"/>
                  </a:lnTo>
                  <a:lnTo>
                    <a:pt x="3233509" y="266471"/>
                  </a:lnTo>
                  <a:lnTo>
                    <a:pt x="3233509" y="324891"/>
                  </a:lnTo>
                  <a:lnTo>
                    <a:pt x="3507752" y="324891"/>
                  </a:lnTo>
                  <a:lnTo>
                    <a:pt x="3507752" y="349021"/>
                  </a:lnTo>
                  <a:lnTo>
                    <a:pt x="3233509" y="349021"/>
                  </a:lnTo>
                  <a:lnTo>
                    <a:pt x="3233509" y="406171"/>
                  </a:lnTo>
                  <a:lnTo>
                    <a:pt x="3233509" y="429031"/>
                  </a:lnTo>
                  <a:lnTo>
                    <a:pt x="3233509" y="486181"/>
                  </a:lnTo>
                  <a:lnTo>
                    <a:pt x="3589883" y="486181"/>
                  </a:lnTo>
                  <a:lnTo>
                    <a:pt x="3589883" y="429031"/>
                  </a:lnTo>
                  <a:close/>
                </a:path>
                <a:path w="6178550" h="795019">
                  <a:moveTo>
                    <a:pt x="3648684" y="101371"/>
                  </a:moveTo>
                  <a:lnTo>
                    <a:pt x="3584308" y="101371"/>
                  </a:lnTo>
                  <a:lnTo>
                    <a:pt x="3584308" y="13741"/>
                  </a:lnTo>
                  <a:lnTo>
                    <a:pt x="3507244" y="13741"/>
                  </a:lnTo>
                  <a:lnTo>
                    <a:pt x="3507244" y="101371"/>
                  </a:lnTo>
                  <a:lnTo>
                    <a:pt x="3507244" y="166141"/>
                  </a:lnTo>
                  <a:lnTo>
                    <a:pt x="3507244" y="247421"/>
                  </a:lnTo>
                  <a:lnTo>
                    <a:pt x="3584308" y="247421"/>
                  </a:lnTo>
                  <a:lnTo>
                    <a:pt x="3584308" y="166141"/>
                  </a:lnTo>
                  <a:lnTo>
                    <a:pt x="3648684" y="166141"/>
                  </a:lnTo>
                  <a:lnTo>
                    <a:pt x="3648684" y="101371"/>
                  </a:lnTo>
                  <a:close/>
                </a:path>
                <a:path w="6178550" h="795019">
                  <a:moveTo>
                    <a:pt x="3957409" y="229133"/>
                  </a:moveTo>
                  <a:lnTo>
                    <a:pt x="3917137" y="215785"/>
                  </a:lnTo>
                  <a:lnTo>
                    <a:pt x="3868940" y="155994"/>
                  </a:lnTo>
                  <a:lnTo>
                    <a:pt x="3862603" y="104432"/>
                  </a:lnTo>
                  <a:lnTo>
                    <a:pt x="3862603" y="83654"/>
                  </a:lnTo>
                  <a:lnTo>
                    <a:pt x="3948785" y="83654"/>
                  </a:lnTo>
                  <a:lnTo>
                    <a:pt x="3948785" y="18757"/>
                  </a:lnTo>
                  <a:lnTo>
                    <a:pt x="3701402" y="18757"/>
                  </a:lnTo>
                  <a:lnTo>
                    <a:pt x="3701402" y="83654"/>
                  </a:lnTo>
                  <a:lnTo>
                    <a:pt x="3786568" y="83654"/>
                  </a:lnTo>
                  <a:lnTo>
                    <a:pt x="3786568" y="104432"/>
                  </a:lnTo>
                  <a:lnTo>
                    <a:pt x="3780244" y="157429"/>
                  </a:lnTo>
                  <a:lnTo>
                    <a:pt x="3761854" y="195364"/>
                  </a:lnTo>
                  <a:lnTo>
                    <a:pt x="3732250" y="220268"/>
                  </a:lnTo>
                  <a:lnTo>
                    <a:pt x="3692283" y="234213"/>
                  </a:lnTo>
                  <a:lnTo>
                    <a:pt x="3692283" y="300113"/>
                  </a:lnTo>
                  <a:lnTo>
                    <a:pt x="3731869" y="291350"/>
                  </a:lnTo>
                  <a:lnTo>
                    <a:pt x="3768699" y="275336"/>
                  </a:lnTo>
                  <a:lnTo>
                    <a:pt x="3800779" y="253695"/>
                  </a:lnTo>
                  <a:lnTo>
                    <a:pt x="3826103" y="228130"/>
                  </a:lnTo>
                  <a:lnTo>
                    <a:pt x="3850259" y="252476"/>
                  </a:lnTo>
                  <a:lnTo>
                    <a:pt x="3881297" y="272034"/>
                  </a:lnTo>
                  <a:lnTo>
                    <a:pt x="3917569" y="286372"/>
                  </a:lnTo>
                  <a:lnTo>
                    <a:pt x="3957409" y="295033"/>
                  </a:lnTo>
                  <a:lnTo>
                    <a:pt x="3957409" y="229133"/>
                  </a:lnTo>
                  <a:close/>
                </a:path>
                <a:path w="6178550" h="795019">
                  <a:moveTo>
                    <a:pt x="4083126" y="13690"/>
                  </a:moveTo>
                  <a:lnTo>
                    <a:pt x="4006062" y="13690"/>
                  </a:lnTo>
                  <a:lnTo>
                    <a:pt x="4006062" y="117106"/>
                  </a:lnTo>
                  <a:lnTo>
                    <a:pt x="3922420" y="117106"/>
                  </a:lnTo>
                  <a:lnTo>
                    <a:pt x="3922420" y="181483"/>
                  </a:lnTo>
                  <a:lnTo>
                    <a:pt x="4006062" y="181483"/>
                  </a:lnTo>
                  <a:lnTo>
                    <a:pt x="4006062" y="342188"/>
                  </a:lnTo>
                  <a:lnTo>
                    <a:pt x="4083126" y="342188"/>
                  </a:lnTo>
                  <a:lnTo>
                    <a:pt x="4083126" y="13690"/>
                  </a:lnTo>
                  <a:close/>
                </a:path>
                <a:path w="6178550" h="795019">
                  <a:moveTo>
                    <a:pt x="4090720" y="419747"/>
                  </a:moveTo>
                  <a:lnTo>
                    <a:pt x="3804818" y="419747"/>
                  </a:lnTo>
                  <a:lnTo>
                    <a:pt x="3804818" y="317347"/>
                  </a:lnTo>
                  <a:lnTo>
                    <a:pt x="3727767" y="317347"/>
                  </a:lnTo>
                  <a:lnTo>
                    <a:pt x="3727767" y="484124"/>
                  </a:lnTo>
                  <a:lnTo>
                    <a:pt x="4090720" y="484124"/>
                  </a:lnTo>
                  <a:lnTo>
                    <a:pt x="4090720" y="419747"/>
                  </a:lnTo>
                  <a:close/>
                </a:path>
                <a:path w="6178550" h="795019">
                  <a:moveTo>
                    <a:pt x="4420235" y="18757"/>
                  </a:moveTo>
                  <a:lnTo>
                    <a:pt x="4345711" y="18757"/>
                  </a:lnTo>
                  <a:lnTo>
                    <a:pt x="4345711" y="85674"/>
                  </a:lnTo>
                  <a:lnTo>
                    <a:pt x="4345711" y="148539"/>
                  </a:lnTo>
                  <a:lnTo>
                    <a:pt x="4345711" y="205308"/>
                  </a:lnTo>
                  <a:lnTo>
                    <a:pt x="4256494" y="205308"/>
                  </a:lnTo>
                  <a:lnTo>
                    <a:pt x="4256494" y="148539"/>
                  </a:lnTo>
                  <a:lnTo>
                    <a:pt x="4345711" y="148539"/>
                  </a:lnTo>
                  <a:lnTo>
                    <a:pt x="4345711" y="85674"/>
                  </a:lnTo>
                  <a:lnTo>
                    <a:pt x="4256494" y="85674"/>
                  </a:lnTo>
                  <a:lnTo>
                    <a:pt x="4256494" y="18757"/>
                  </a:lnTo>
                  <a:lnTo>
                    <a:pt x="4182478" y="18757"/>
                  </a:lnTo>
                  <a:lnTo>
                    <a:pt x="4182478" y="268681"/>
                  </a:lnTo>
                  <a:lnTo>
                    <a:pt x="4420235" y="268681"/>
                  </a:lnTo>
                  <a:lnTo>
                    <a:pt x="4420235" y="205308"/>
                  </a:lnTo>
                  <a:lnTo>
                    <a:pt x="4420235" y="148539"/>
                  </a:lnTo>
                  <a:lnTo>
                    <a:pt x="4420235" y="85674"/>
                  </a:lnTo>
                  <a:lnTo>
                    <a:pt x="4420235" y="18757"/>
                  </a:lnTo>
                  <a:close/>
                </a:path>
                <a:path w="6178550" h="795019">
                  <a:moveTo>
                    <a:pt x="4568761" y="392366"/>
                  </a:moveTo>
                  <a:lnTo>
                    <a:pt x="4565878" y="368477"/>
                  </a:lnTo>
                  <a:lnTo>
                    <a:pt x="4560621" y="355866"/>
                  </a:lnTo>
                  <a:lnTo>
                    <a:pt x="4557484" y="348335"/>
                  </a:lnTo>
                  <a:lnTo>
                    <a:pt x="4543958" y="331698"/>
                  </a:lnTo>
                  <a:lnTo>
                    <a:pt x="4525670" y="318363"/>
                  </a:lnTo>
                  <a:lnTo>
                    <a:pt x="4497819" y="306108"/>
                  </a:lnTo>
                  <a:lnTo>
                    <a:pt x="4492218" y="304749"/>
                  </a:lnTo>
                  <a:lnTo>
                    <a:pt x="4492218" y="392366"/>
                  </a:lnTo>
                  <a:lnTo>
                    <a:pt x="4491291" y="398907"/>
                  </a:lnTo>
                  <a:lnTo>
                    <a:pt x="4442345" y="425513"/>
                  </a:lnTo>
                  <a:lnTo>
                    <a:pt x="4385246" y="428866"/>
                  </a:lnTo>
                  <a:lnTo>
                    <a:pt x="4354131" y="428066"/>
                  </a:lnTo>
                  <a:lnTo>
                    <a:pt x="4306913" y="420954"/>
                  </a:lnTo>
                  <a:lnTo>
                    <a:pt x="4278287" y="392366"/>
                  </a:lnTo>
                  <a:lnTo>
                    <a:pt x="4279138" y="385610"/>
                  </a:lnTo>
                  <a:lnTo>
                    <a:pt x="4327906" y="358978"/>
                  </a:lnTo>
                  <a:lnTo>
                    <a:pt x="4385246" y="355866"/>
                  </a:lnTo>
                  <a:lnTo>
                    <a:pt x="4416298" y="356590"/>
                  </a:lnTo>
                  <a:lnTo>
                    <a:pt x="4463173" y="363359"/>
                  </a:lnTo>
                  <a:lnTo>
                    <a:pt x="4492218" y="392366"/>
                  </a:lnTo>
                  <a:lnTo>
                    <a:pt x="4492218" y="304749"/>
                  </a:lnTo>
                  <a:lnTo>
                    <a:pt x="4464393" y="297954"/>
                  </a:lnTo>
                  <a:lnTo>
                    <a:pt x="4426509" y="293408"/>
                  </a:lnTo>
                  <a:lnTo>
                    <a:pt x="4385246" y="291998"/>
                  </a:lnTo>
                  <a:lnTo>
                    <a:pt x="4343908" y="293408"/>
                  </a:lnTo>
                  <a:lnTo>
                    <a:pt x="4305859" y="297954"/>
                  </a:lnTo>
                  <a:lnTo>
                    <a:pt x="4244327" y="318363"/>
                  </a:lnTo>
                  <a:lnTo>
                    <a:pt x="4212514" y="348335"/>
                  </a:lnTo>
                  <a:lnTo>
                    <a:pt x="4201236" y="392366"/>
                  </a:lnTo>
                  <a:lnTo>
                    <a:pt x="4204119" y="416039"/>
                  </a:lnTo>
                  <a:lnTo>
                    <a:pt x="4226039" y="452755"/>
                  </a:lnTo>
                  <a:lnTo>
                    <a:pt x="4272267" y="478624"/>
                  </a:lnTo>
                  <a:lnTo>
                    <a:pt x="4343908" y="491401"/>
                  </a:lnTo>
                  <a:lnTo>
                    <a:pt x="4385246" y="492747"/>
                  </a:lnTo>
                  <a:lnTo>
                    <a:pt x="4426509" y="491401"/>
                  </a:lnTo>
                  <a:lnTo>
                    <a:pt x="4464393" y="486918"/>
                  </a:lnTo>
                  <a:lnTo>
                    <a:pt x="4525670" y="465874"/>
                  </a:lnTo>
                  <a:lnTo>
                    <a:pt x="4557484" y="436156"/>
                  </a:lnTo>
                  <a:lnTo>
                    <a:pt x="4560519" y="428866"/>
                  </a:lnTo>
                  <a:lnTo>
                    <a:pt x="4565878" y="416039"/>
                  </a:lnTo>
                  <a:lnTo>
                    <a:pt x="4568761" y="392366"/>
                  </a:lnTo>
                  <a:close/>
                </a:path>
                <a:path w="6178550" h="795019">
                  <a:moveTo>
                    <a:pt x="4621987" y="114566"/>
                  </a:moveTo>
                  <a:lnTo>
                    <a:pt x="4557611" y="114566"/>
                  </a:lnTo>
                  <a:lnTo>
                    <a:pt x="4557611" y="13690"/>
                  </a:lnTo>
                  <a:lnTo>
                    <a:pt x="4480560" y="13690"/>
                  </a:lnTo>
                  <a:lnTo>
                    <a:pt x="4480560" y="285407"/>
                  </a:lnTo>
                  <a:lnTo>
                    <a:pt x="4557611" y="285407"/>
                  </a:lnTo>
                  <a:lnTo>
                    <a:pt x="4557611" y="179971"/>
                  </a:lnTo>
                  <a:lnTo>
                    <a:pt x="4621987" y="179971"/>
                  </a:lnTo>
                  <a:lnTo>
                    <a:pt x="4621987" y="114566"/>
                  </a:lnTo>
                  <a:close/>
                </a:path>
                <a:path w="6178550" h="795019">
                  <a:moveTo>
                    <a:pt x="4911953" y="203288"/>
                  </a:moveTo>
                  <a:lnTo>
                    <a:pt x="4894846" y="153454"/>
                  </a:lnTo>
                  <a:lnTo>
                    <a:pt x="4863985" y="129463"/>
                  </a:lnTo>
                  <a:lnTo>
                    <a:pt x="4838954" y="120383"/>
                  </a:lnTo>
                  <a:lnTo>
                    <a:pt x="4838954" y="203288"/>
                  </a:lnTo>
                  <a:lnTo>
                    <a:pt x="4838116" y="209829"/>
                  </a:lnTo>
                  <a:lnTo>
                    <a:pt x="4800257" y="234569"/>
                  </a:lnTo>
                  <a:lnTo>
                    <a:pt x="4789271" y="235216"/>
                  </a:lnTo>
                  <a:lnTo>
                    <a:pt x="4778375" y="234569"/>
                  </a:lnTo>
                  <a:lnTo>
                    <a:pt x="4743399" y="215773"/>
                  </a:lnTo>
                  <a:lnTo>
                    <a:pt x="4740110" y="203288"/>
                  </a:lnTo>
                  <a:lnTo>
                    <a:pt x="4740948" y="196735"/>
                  </a:lnTo>
                  <a:lnTo>
                    <a:pt x="4778375" y="172072"/>
                  </a:lnTo>
                  <a:lnTo>
                    <a:pt x="4789271" y="171348"/>
                  </a:lnTo>
                  <a:lnTo>
                    <a:pt x="4800257" y="172072"/>
                  </a:lnTo>
                  <a:lnTo>
                    <a:pt x="4835664" y="190804"/>
                  </a:lnTo>
                  <a:lnTo>
                    <a:pt x="4838954" y="203288"/>
                  </a:lnTo>
                  <a:lnTo>
                    <a:pt x="4838954" y="120383"/>
                  </a:lnTo>
                  <a:lnTo>
                    <a:pt x="4817034" y="115836"/>
                  </a:lnTo>
                  <a:lnTo>
                    <a:pt x="4789271" y="114071"/>
                  </a:lnTo>
                  <a:lnTo>
                    <a:pt x="4761598" y="115836"/>
                  </a:lnTo>
                  <a:lnTo>
                    <a:pt x="4714786" y="129463"/>
                  </a:lnTo>
                  <a:lnTo>
                    <a:pt x="4684001" y="153454"/>
                  </a:lnTo>
                  <a:lnTo>
                    <a:pt x="4667110" y="203288"/>
                  </a:lnTo>
                  <a:lnTo>
                    <a:pt x="4669066" y="222008"/>
                  </a:lnTo>
                  <a:lnTo>
                    <a:pt x="4696511" y="265633"/>
                  </a:lnTo>
                  <a:lnTo>
                    <a:pt x="4736617" y="285978"/>
                  </a:lnTo>
                  <a:lnTo>
                    <a:pt x="4789271" y="293014"/>
                  </a:lnTo>
                  <a:lnTo>
                    <a:pt x="4817034" y="291223"/>
                  </a:lnTo>
                  <a:lnTo>
                    <a:pt x="4863985" y="277393"/>
                  </a:lnTo>
                  <a:lnTo>
                    <a:pt x="4894846" y="253187"/>
                  </a:lnTo>
                  <a:lnTo>
                    <a:pt x="4909985" y="222008"/>
                  </a:lnTo>
                  <a:lnTo>
                    <a:pt x="4911953" y="203288"/>
                  </a:lnTo>
                  <a:close/>
                </a:path>
                <a:path w="6178550" h="795019">
                  <a:moveTo>
                    <a:pt x="4924120" y="40563"/>
                  </a:moveTo>
                  <a:lnTo>
                    <a:pt x="4829327" y="40563"/>
                  </a:lnTo>
                  <a:lnTo>
                    <a:pt x="4829327" y="0"/>
                  </a:lnTo>
                  <a:lnTo>
                    <a:pt x="4751768" y="0"/>
                  </a:lnTo>
                  <a:lnTo>
                    <a:pt x="4751768" y="40563"/>
                  </a:lnTo>
                  <a:lnTo>
                    <a:pt x="4653927" y="40563"/>
                  </a:lnTo>
                  <a:lnTo>
                    <a:pt x="4653927" y="100888"/>
                  </a:lnTo>
                  <a:lnTo>
                    <a:pt x="4924120" y="100888"/>
                  </a:lnTo>
                  <a:lnTo>
                    <a:pt x="4924120" y="40563"/>
                  </a:lnTo>
                  <a:close/>
                </a:path>
                <a:path w="6178550" h="795019">
                  <a:moveTo>
                    <a:pt x="5055413" y="400989"/>
                  </a:moveTo>
                  <a:lnTo>
                    <a:pt x="5052555" y="379641"/>
                  </a:lnTo>
                  <a:lnTo>
                    <a:pt x="5048847" y="371589"/>
                  </a:lnTo>
                  <a:lnTo>
                    <a:pt x="5044325" y="361759"/>
                  </a:lnTo>
                  <a:lnTo>
                    <a:pt x="5031244" y="347027"/>
                  </a:lnTo>
                  <a:lnTo>
                    <a:pt x="5013845" y="335089"/>
                  </a:lnTo>
                  <a:lnTo>
                    <a:pt x="4986248" y="323138"/>
                  </a:lnTo>
                  <a:lnTo>
                    <a:pt x="4978870" y="321373"/>
                  </a:lnTo>
                  <a:lnTo>
                    <a:pt x="4978870" y="393890"/>
                  </a:lnTo>
                  <a:lnTo>
                    <a:pt x="4978870" y="408089"/>
                  </a:lnTo>
                  <a:lnTo>
                    <a:pt x="4928997" y="427215"/>
                  </a:lnTo>
                  <a:lnTo>
                    <a:pt x="4871910" y="429882"/>
                  </a:lnTo>
                  <a:lnTo>
                    <a:pt x="4841049" y="429260"/>
                  </a:lnTo>
                  <a:lnTo>
                    <a:pt x="4792853" y="423468"/>
                  </a:lnTo>
                  <a:lnTo>
                    <a:pt x="4764938" y="408089"/>
                  </a:lnTo>
                  <a:lnTo>
                    <a:pt x="4764938" y="393890"/>
                  </a:lnTo>
                  <a:lnTo>
                    <a:pt x="4814430" y="374370"/>
                  </a:lnTo>
                  <a:lnTo>
                    <a:pt x="4871910" y="371589"/>
                  </a:lnTo>
                  <a:lnTo>
                    <a:pt x="4902466" y="372224"/>
                  </a:lnTo>
                  <a:lnTo>
                    <a:pt x="4950676" y="378434"/>
                  </a:lnTo>
                  <a:lnTo>
                    <a:pt x="4978870" y="393890"/>
                  </a:lnTo>
                  <a:lnTo>
                    <a:pt x="4978870" y="321373"/>
                  </a:lnTo>
                  <a:lnTo>
                    <a:pt x="4952758" y="315125"/>
                  </a:lnTo>
                  <a:lnTo>
                    <a:pt x="4914328" y="310629"/>
                  </a:lnTo>
                  <a:lnTo>
                    <a:pt x="4871910" y="309232"/>
                  </a:lnTo>
                  <a:lnTo>
                    <a:pt x="4829683" y="310629"/>
                  </a:lnTo>
                  <a:lnTo>
                    <a:pt x="4791176" y="315125"/>
                  </a:lnTo>
                  <a:lnTo>
                    <a:pt x="4729454" y="335089"/>
                  </a:lnTo>
                  <a:lnTo>
                    <a:pt x="4698974" y="361759"/>
                  </a:lnTo>
                  <a:lnTo>
                    <a:pt x="4687887" y="400989"/>
                  </a:lnTo>
                  <a:lnTo>
                    <a:pt x="4690745" y="422249"/>
                  </a:lnTo>
                  <a:lnTo>
                    <a:pt x="4712055" y="454520"/>
                  </a:lnTo>
                  <a:lnTo>
                    <a:pt x="4757420" y="478624"/>
                  </a:lnTo>
                  <a:lnTo>
                    <a:pt x="4829683" y="491337"/>
                  </a:lnTo>
                  <a:lnTo>
                    <a:pt x="4871910" y="492747"/>
                  </a:lnTo>
                  <a:lnTo>
                    <a:pt x="4914328" y="491337"/>
                  </a:lnTo>
                  <a:lnTo>
                    <a:pt x="4952758" y="486791"/>
                  </a:lnTo>
                  <a:lnTo>
                    <a:pt x="5013845" y="466382"/>
                  </a:lnTo>
                  <a:lnTo>
                    <a:pt x="5044325" y="439953"/>
                  </a:lnTo>
                  <a:lnTo>
                    <a:pt x="5052555" y="422249"/>
                  </a:lnTo>
                  <a:lnTo>
                    <a:pt x="5055413" y="400989"/>
                  </a:lnTo>
                  <a:close/>
                </a:path>
                <a:path w="6178550" h="795019">
                  <a:moveTo>
                    <a:pt x="5106111" y="73507"/>
                  </a:moveTo>
                  <a:lnTo>
                    <a:pt x="5044262" y="73507"/>
                  </a:lnTo>
                  <a:lnTo>
                    <a:pt x="5044262" y="13690"/>
                  </a:lnTo>
                  <a:lnTo>
                    <a:pt x="4967211" y="13690"/>
                  </a:lnTo>
                  <a:lnTo>
                    <a:pt x="4967211" y="303149"/>
                  </a:lnTo>
                  <a:lnTo>
                    <a:pt x="5044262" y="303149"/>
                  </a:lnTo>
                  <a:lnTo>
                    <a:pt x="5044262" y="246875"/>
                  </a:lnTo>
                  <a:lnTo>
                    <a:pt x="5106111" y="246875"/>
                  </a:lnTo>
                  <a:lnTo>
                    <a:pt x="5106111" y="180975"/>
                  </a:lnTo>
                  <a:lnTo>
                    <a:pt x="5044262" y="180975"/>
                  </a:lnTo>
                  <a:lnTo>
                    <a:pt x="5044262" y="139407"/>
                  </a:lnTo>
                  <a:lnTo>
                    <a:pt x="5106111" y="139407"/>
                  </a:lnTo>
                  <a:lnTo>
                    <a:pt x="5106111" y="73507"/>
                  </a:lnTo>
                  <a:close/>
                </a:path>
                <a:path w="6178550" h="795019">
                  <a:moveTo>
                    <a:pt x="5505755" y="385775"/>
                  </a:moveTo>
                  <a:lnTo>
                    <a:pt x="5458676" y="337997"/>
                  </a:lnTo>
                  <a:lnTo>
                    <a:pt x="5446509" y="292252"/>
                  </a:lnTo>
                  <a:lnTo>
                    <a:pt x="5442394" y="224066"/>
                  </a:lnTo>
                  <a:lnTo>
                    <a:pt x="5442394" y="86182"/>
                  </a:lnTo>
                  <a:lnTo>
                    <a:pt x="5501195" y="86182"/>
                  </a:lnTo>
                  <a:lnTo>
                    <a:pt x="5501195" y="21805"/>
                  </a:lnTo>
                  <a:lnTo>
                    <a:pt x="5310086" y="21805"/>
                  </a:lnTo>
                  <a:lnTo>
                    <a:pt x="5310086" y="86182"/>
                  </a:lnTo>
                  <a:lnTo>
                    <a:pt x="5369395" y="86182"/>
                  </a:lnTo>
                  <a:lnTo>
                    <a:pt x="5369395" y="224066"/>
                  </a:lnTo>
                  <a:lnTo>
                    <a:pt x="5365470" y="292112"/>
                  </a:lnTo>
                  <a:lnTo>
                    <a:pt x="5353609" y="337616"/>
                  </a:lnTo>
                  <a:lnTo>
                    <a:pt x="5333670" y="366788"/>
                  </a:lnTo>
                  <a:lnTo>
                    <a:pt x="5305514" y="385775"/>
                  </a:lnTo>
                  <a:lnTo>
                    <a:pt x="5305514" y="452183"/>
                  </a:lnTo>
                  <a:lnTo>
                    <a:pt x="5336806" y="441502"/>
                  </a:lnTo>
                  <a:lnTo>
                    <a:pt x="5364200" y="426021"/>
                  </a:lnTo>
                  <a:lnTo>
                    <a:pt x="5387213" y="406641"/>
                  </a:lnTo>
                  <a:lnTo>
                    <a:pt x="5405386" y="384263"/>
                  </a:lnTo>
                  <a:lnTo>
                    <a:pt x="5423560" y="406641"/>
                  </a:lnTo>
                  <a:lnTo>
                    <a:pt x="5446636" y="426021"/>
                  </a:lnTo>
                  <a:lnTo>
                    <a:pt x="5474170" y="441502"/>
                  </a:lnTo>
                  <a:lnTo>
                    <a:pt x="5505755" y="452183"/>
                  </a:lnTo>
                  <a:lnTo>
                    <a:pt x="5505755" y="385775"/>
                  </a:lnTo>
                  <a:close/>
                </a:path>
                <a:path w="6178550" h="795019">
                  <a:moveTo>
                    <a:pt x="5601055" y="16230"/>
                  </a:moveTo>
                  <a:lnTo>
                    <a:pt x="5530088" y="16230"/>
                  </a:lnTo>
                  <a:lnTo>
                    <a:pt x="5530088" y="188582"/>
                  </a:lnTo>
                  <a:lnTo>
                    <a:pt x="5471287" y="188582"/>
                  </a:lnTo>
                  <a:lnTo>
                    <a:pt x="5471287" y="254482"/>
                  </a:lnTo>
                  <a:lnTo>
                    <a:pt x="5530088" y="254482"/>
                  </a:lnTo>
                  <a:lnTo>
                    <a:pt x="5530088" y="477532"/>
                  </a:lnTo>
                  <a:lnTo>
                    <a:pt x="5601055" y="477532"/>
                  </a:lnTo>
                  <a:lnTo>
                    <a:pt x="5601055" y="16230"/>
                  </a:lnTo>
                  <a:close/>
                </a:path>
                <a:path w="6178550" h="795019">
                  <a:moveTo>
                    <a:pt x="5698388" y="13690"/>
                  </a:moveTo>
                  <a:lnTo>
                    <a:pt x="5625897" y="13690"/>
                  </a:lnTo>
                  <a:lnTo>
                    <a:pt x="5625897" y="481584"/>
                  </a:lnTo>
                  <a:lnTo>
                    <a:pt x="5698388" y="481584"/>
                  </a:lnTo>
                  <a:lnTo>
                    <a:pt x="5698388" y="13690"/>
                  </a:lnTo>
                  <a:close/>
                </a:path>
                <a:path w="6178550" h="795019">
                  <a:moveTo>
                    <a:pt x="6052223" y="384263"/>
                  </a:moveTo>
                  <a:lnTo>
                    <a:pt x="6011621" y="358406"/>
                  </a:lnTo>
                  <a:lnTo>
                    <a:pt x="5973242" y="306692"/>
                  </a:lnTo>
                  <a:lnTo>
                    <a:pt x="5959729" y="256565"/>
                  </a:lnTo>
                  <a:lnTo>
                    <a:pt x="5954890" y="188074"/>
                  </a:lnTo>
                  <a:lnTo>
                    <a:pt x="5954890" y="18757"/>
                  </a:lnTo>
                  <a:lnTo>
                    <a:pt x="5877839" y="18757"/>
                  </a:lnTo>
                  <a:lnTo>
                    <a:pt x="5877839" y="188074"/>
                  </a:lnTo>
                  <a:lnTo>
                    <a:pt x="5872988" y="256514"/>
                  </a:lnTo>
                  <a:lnTo>
                    <a:pt x="5859386" y="306844"/>
                  </a:lnTo>
                  <a:lnTo>
                    <a:pt x="5838533" y="342506"/>
                  </a:lnTo>
                  <a:lnTo>
                    <a:pt x="5811913" y="367118"/>
                  </a:lnTo>
                  <a:lnTo>
                    <a:pt x="5781014" y="384263"/>
                  </a:lnTo>
                  <a:lnTo>
                    <a:pt x="5781014" y="452183"/>
                  </a:lnTo>
                  <a:lnTo>
                    <a:pt x="5822772" y="438175"/>
                  </a:lnTo>
                  <a:lnTo>
                    <a:pt x="5861050" y="416890"/>
                  </a:lnTo>
                  <a:lnTo>
                    <a:pt x="5893155" y="389813"/>
                  </a:lnTo>
                  <a:lnTo>
                    <a:pt x="5916371" y="358406"/>
                  </a:lnTo>
                  <a:lnTo>
                    <a:pt x="5940018" y="389597"/>
                  </a:lnTo>
                  <a:lnTo>
                    <a:pt x="5972124" y="416699"/>
                  </a:lnTo>
                  <a:lnTo>
                    <a:pt x="6010326" y="438099"/>
                  </a:lnTo>
                  <a:lnTo>
                    <a:pt x="6052223" y="452183"/>
                  </a:lnTo>
                  <a:lnTo>
                    <a:pt x="6052223" y="384263"/>
                  </a:lnTo>
                  <a:close/>
                </a:path>
                <a:path w="6178550" h="795019">
                  <a:moveTo>
                    <a:pt x="6177940" y="13690"/>
                  </a:moveTo>
                  <a:lnTo>
                    <a:pt x="6100889" y="13690"/>
                  </a:lnTo>
                  <a:lnTo>
                    <a:pt x="6100889" y="481584"/>
                  </a:lnTo>
                  <a:lnTo>
                    <a:pt x="6177940" y="481584"/>
                  </a:lnTo>
                  <a:lnTo>
                    <a:pt x="6177940" y="1369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88314" y="6404787"/>
              <a:ext cx="2045970" cy="325120"/>
            </a:xfrm>
            <a:custGeom>
              <a:avLst/>
              <a:gdLst/>
              <a:ahLst/>
              <a:cxnLst/>
              <a:rect l="l" t="t" r="r" b="b"/>
              <a:pathLst>
                <a:path w="2045970" h="325120">
                  <a:moveTo>
                    <a:pt x="77990" y="0"/>
                  </a:moveTo>
                  <a:lnTo>
                    <a:pt x="0" y="0"/>
                  </a:lnTo>
                  <a:lnTo>
                    <a:pt x="0" y="32067"/>
                  </a:lnTo>
                  <a:lnTo>
                    <a:pt x="0" y="292481"/>
                  </a:lnTo>
                  <a:lnTo>
                    <a:pt x="0" y="324548"/>
                  </a:lnTo>
                  <a:lnTo>
                    <a:pt x="77990" y="324548"/>
                  </a:lnTo>
                  <a:lnTo>
                    <a:pt x="77990" y="292481"/>
                  </a:lnTo>
                  <a:lnTo>
                    <a:pt x="35598" y="292481"/>
                  </a:lnTo>
                  <a:lnTo>
                    <a:pt x="35598" y="32067"/>
                  </a:lnTo>
                  <a:lnTo>
                    <a:pt x="77990" y="32067"/>
                  </a:lnTo>
                  <a:lnTo>
                    <a:pt x="77990" y="0"/>
                  </a:lnTo>
                  <a:close/>
                </a:path>
                <a:path w="2045970" h="325120">
                  <a:moveTo>
                    <a:pt x="251333" y="83413"/>
                  </a:moveTo>
                  <a:lnTo>
                    <a:pt x="217347" y="83413"/>
                  </a:lnTo>
                  <a:lnTo>
                    <a:pt x="217347" y="123037"/>
                  </a:lnTo>
                  <a:lnTo>
                    <a:pt x="251333" y="123037"/>
                  </a:lnTo>
                  <a:lnTo>
                    <a:pt x="251333" y="83413"/>
                  </a:lnTo>
                  <a:close/>
                </a:path>
                <a:path w="2045970" h="325120">
                  <a:moveTo>
                    <a:pt x="251333" y="13741"/>
                  </a:moveTo>
                  <a:lnTo>
                    <a:pt x="217347" y="13741"/>
                  </a:lnTo>
                  <a:lnTo>
                    <a:pt x="217347" y="53873"/>
                  </a:lnTo>
                  <a:lnTo>
                    <a:pt x="142595" y="53873"/>
                  </a:lnTo>
                  <a:lnTo>
                    <a:pt x="142595" y="14109"/>
                  </a:lnTo>
                  <a:lnTo>
                    <a:pt x="107975" y="14109"/>
                  </a:lnTo>
                  <a:lnTo>
                    <a:pt x="107975" y="53873"/>
                  </a:lnTo>
                  <a:lnTo>
                    <a:pt x="107975" y="83388"/>
                  </a:lnTo>
                  <a:lnTo>
                    <a:pt x="107975" y="123151"/>
                  </a:lnTo>
                  <a:lnTo>
                    <a:pt x="107975" y="152654"/>
                  </a:lnTo>
                  <a:lnTo>
                    <a:pt x="251333" y="152654"/>
                  </a:lnTo>
                  <a:lnTo>
                    <a:pt x="251333" y="123151"/>
                  </a:lnTo>
                  <a:lnTo>
                    <a:pt x="142595" y="123151"/>
                  </a:lnTo>
                  <a:lnTo>
                    <a:pt x="142595" y="83388"/>
                  </a:lnTo>
                  <a:lnTo>
                    <a:pt x="251333" y="83388"/>
                  </a:lnTo>
                  <a:lnTo>
                    <a:pt x="251333" y="54025"/>
                  </a:lnTo>
                  <a:lnTo>
                    <a:pt x="251333" y="53873"/>
                  </a:lnTo>
                  <a:lnTo>
                    <a:pt x="251333" y="13741"/>
                  </a:lnTo>
                  <a:close/>
                </a:path>
                <a:path w="2045970" h="325120">
                  <a:moveTo>
                    <a:pt x="344843" y="283502"/>
                  </a:moveTo>
                  <a:lnTo>
                    <a:pt x="159753" y="283502"/>
                  </a:lnTo>
                  <a:lnTo>
                    <a:pt x="159753" y="259130"/>
                  </a:lnTo>
                  <a:lnTo>
                    <a:pt x="341287" y="259130"/>
                  </a:lnTo>
                  <a:lnTo>
                    <a:pt x="341287" y="230911"/>
                  </a:lnTo>
                  <a:lnTo>
                    <a:pt x="341287" y="206540"/>
                  </a:lnTo>
                  <a:lnTo>
                    <a:pt x="341287" y="177025"/>
                  </a:lnTo>
                  <a:lnTo>
                    <a:pt x="124802" y="177025"/>
                  </a:lnTo>
                  <a:lnTo>
                    <a:pt x="124802" y="206540"/>
                  </a:lnTo>
                  <a:lnTo>
                    <a:pt x="306019" y="206540"/>
                  </a:lnTo>
                  <a:lnTo>
                    <a:pt x="306019" y="230911"/>
                  </a:lnTo>
                  <a:lnTo>
                    <a:pt x="124802" y="230911"/>
                  </a:lnTo>
                  <a:lnTo>
                    <a:pt x="124802" y="259130"/>
                  </a:lnTo>
                  <a:lnTo>
                    <a:pt x="124802" y="283502"/>
                  </a:lnTo>
                  <a:lnTo>
                    <a:pt x="124802" y="313004"/>
                  </a:lnTo>
                  <a:lnTo>
                    <a:pt x="344843" y="313004"/>
                  </a:lnTo>
                  <a:lnTo>
                    <a:pt x="344843" y="283502"/>
                  </a:lnTo>
                  <a:close/>
                </a:path>
                <a:path w="2045970" h="325120">
                  <a:moveTo>
                    <a:pt x="383997" y="69265"/>
                  </a:moveTo>
                  <a:lnTo>
                    <a:pt x="341287" y="69265"/>
                  </a:lnTo>
                  <a:lnTo>
                    <a:pt x="341287" y="10261"/>
                  </a:lnTo>
                  <a:lnTo>
                    <a:pt x="306019" y="10261"/>
                  </a:lnTo>
                  <a:lnTo>
                    <a:pt x="306019" y="69265"/>
                  </a:lnTo>
                  <a:lnTo>
                    <a:pt x="306019" y="101346"/>
                  </a:lnTo>
                  <a:lnTo>
                    <a:pt x="306019" y="157784"/>
                  </a:lnTo>
                  <a:lnTo>
                    <a:pt x="341287" y="157784"/>
                  </a:lnTo>
                  <a:lnTo>
                    <a:pt x="341287" y="101346"/>
                  </a:lnTo>
                  <a:lnTo>
                    <a:pt x="383997" y="101346"/>
                  </a:lnTo>
                  <a:lnTo>
                    <a:pt x="383997" y="69265"/>
                  </a:lnTo>
                  <a:close/>
                </a:path>
                <a:path w="2045970" h="325120">
                  <a:moveTo>
                    <a:pt x="567690" y="154736"/>
                  </a:moveTo>
                  <a:lnTo>
                    <a:pt x="530593" y="135915"/>
                  </a:lnTo>
                  <a:lnTo>
                    <a:pt x="503948" y="71526"/>
                  </a:lnTo>
                  <a:lnTo>
                    <a:pt x="503948" y="44780"/>
                  </a:lnTo>
                  <a:lnTo>
                    <a:pt x="562190" y="44780"/>
                  </a:lnTo>
                  <a:lnTo>
                    <a:pt x="562190" y="13741"/>
                  </a:lnTo>
                  <a:lnTo>
                    <a:pt x="410756" y="13741"/>
                  </a:lnTo>
                  <a:lnTo>
                    <a:pt x="410756" y="44780"/>
                  </a:lnTo>
                  <a:lnTo>
                    <a:pt x="468998" y="44780"/>
                  </a:lnTo>
                  <a:lnTo>
                    <a:pt x="468998" y="71526"/>
                  </a:lnTo>
                  <a:lnTo>
                    <a:pt x="464324" y="105803"/>
                  </a:lnTo>
                  <a:lnTo>
                    <a:pt x="451243" y="131292"/>
                  </a:lnTo>
                  <a:lnTo>
                    <a:pt x="431190" y="148602"/>
                  </a:lnTo>
                  <a:lnTo>
                    <a:pt x="405574" y="158369"/>
                  </a:lnTo>
                  <a:lnTo>
                    <a:pt x="405574" y="190068"/>
                  </a:lnTo>
                  <a:lnTo>
                    <a:pt x="431190" y="182854"/>
                  </a:lnTo>
                  <a:lnTo>
                    <a:pt x="453986" y="170535"/>
                  </a:lnTo>
                  <a:lnTo>
                    <a:pt x="472973" y="154444"/>
                  </a:lnTo>
                  <a:lnTo>
                    <a:pt x="487121" y="135915"/>
                  </a:lnTo>
                  <a:lnTo>
                    <a:pt x="501167" y="153644"/>
                  </a:lnTo>
                  <a:lnTo>
                    <a:pt x="519887" y="168351"/>
                  </a:lnTo>
                  <a:lnTo>
                    <a:pt x="542366" y="179463"/>
                  </a:lnTo>
                  <a:lnTo>
                    <a:pt x="567690" y="186436"/>
                  </a:lnTo>
                  <a:lnTo>
                    <a:pt x="567690" y="154736"/>
                  </a:lnTo>
                  <a:close/>
                </a:path>
                <a:path w="2045970" h="325120">
                  <a:moveTo>
                    <a:pt x="647941" y="10109"/>
                  </a:moveTo>
                  <a:lnTo>
                    <a:pt x="612673" y="10109"/>
                  </a:lnTo>
                  <a:lnTo>
                    <a:pt x="612673" y="80111"/>
                  </a:lnTo>
                  <a:lnTo>
                    <a:pt x="552157" y="80111"/>
                  </a:lnTo>
                  <a:lnTo>
                    <a:pt x="552157" y="110820"/>
                  </a:lnTo>
                  <a:lnTo>
                    <a:pt x="612673" y="110820"/>
                  </a:lnTo>
                  <a:lnTo>
                    <a:pt x="612673" y="219786"/>
                  </a:lnTo>
                  <a:lnTo>
                    <a:pt x="647941" y="219786"/>
                  </a:lnTo>
                  <a:lnTo>
                    <a:pt x="647941" y="10109"/>
                  </a:lnTo>
                  <a:close/>
                </a:path>
                <a:path w="2045970" h="325120">
                  <a:moveTo>
                    <a:pt x="653122" y="279882"/>
                  </a:moveTo>
                  <a:lnTo>
                    <a:pt x="463816" y="279882"/>
                  </a:lnTo>
                  <a:lnTo>
                    <a:pt x="463816" y="209219"/>
                  </a:lnTo>
                  <a:lnTo>
                    <a:pt x="428548" y="209219"/>
                  </a:lnTo>
                  <a:lnTo>
                    <a:pt x="428548" y="310908"/>
                  </a:lnTo>
                  <a:lnTo>
                    <a:pt x="653122" y="310908"/>
                  </a:lnTo>
                  <a:lnTo>
                    <a:pt x="653122" y="279882"/>
                  </a:lnTo>
                  <a:close/>
                </a:path>
                <a:path w="2045970" h="325120">
                  <a:moveTo>
                    <a:pt x="849109" y="13741"/>
                  </a:moveTo>
                  <a:lnTo>
                    <a:pt x="815136" y="13741"/>
                  </a:lnTo>
                  <a:lnTo>
                    <a:pt x="815136" y="61620"/>
                  </a:lnTo>
                  <a:lnTo>
                    <a:pt x="815136" y="92329"/>
                  </a:lnTo>
                  <a:lnTo>
                    <a:pt x="815136" y="138557"/>
                  </a:lnTo>
                  <a:lnTo>
                    <a:pt x="740384" y="138557"/>
                  </a:lnTo>
                  <a:lnTo>
                    <a:pt x="740384" y="92329"/>
                  </a:lnTo>
                  <a:lnTo>
                    <a:pt x="815136" y="92329"/>
                  </a:lnTo>
                  <a:lnTo>
                    <a:pt x="815136" y="61620"/>
                  </a:lnTo>
                  <a:lnTo>
                    <a:pt x="740384" y="61620"/>
                  </a:lnTo>
                  <a:lnTo>
                    <a:pt x="740384" y="13741"/>
                  </a:lnTo>
                  <a:lnTo>
                    <a:pt x="705764" y="13741"/>
                  </a:lnTo>
                  <a:lnTo>
                    <a:pt x="705764" y="169265"/>
                  </a:lnTo>
                  <a:lnTo>
                    <a:pt x="849109" y="169265"/>
                  </a:lnTo>
                  <a:lnTo>
                    <a:pt x="849109" y="138557"/>
                  </a:lnTo>
                  <a:lnTo>
                    <a:pt x="849109" y="92329"/>
                  </a:lnTo>
                  <a:lnTo>
                    <a:pt x="849109" y="61620"/>
                  </a:lnTo>
                  <a:lnTo>
                    <a:pt x="849109" y="13741"/>
                  </a:lnTo>
                  <a:close/>
                </a:path>
                <a:path w="2045970" h="325120">
                  <a:moveTo>
                    <a:pt x="946188" y="255117"/>
                  </a:moveTo>
                  <a:lnTo>
                    <a:pt x="944537" y="241096"/>
                  </a:lnTo>
                  <a:lnTo>
                    <a:pt x="939761" y="229146"/>
                  </a:lnTo>
                  <a:lnTo>
                    <a:pt x="935647" y="223748"/>
                  </a:lnTo>
                  <a:lnTo>
                    <a:pt x="932129" y="219125"/>
                  </a:lnTo>
                  <a:lnTo>
                    <a:pt x="921918" y="210870"/>
                  </a:lnTo>
                  <a:lnTo>
                    <a:pt x="910920" y="205536"/>
                  </a:lnTo>
                  <a:lnTo>
                    <a:pt x="910920" y="247192"/>
                  </a:lnTo>
                  <a:lnTo>
                    <a:pt x="910920" y="262382"/>
                  </a:lnTo>
                  <a:lnTo>
                    <a:pt x="873506" y="283095"/>
                  </a:lnTo>
                  <a:lnTo>
                    <a:pt x="832612" y="286156"/>
                  </a:lnTo>
                  <a:lnTo>
                    <a:pt x="810387" y="285394"/>
                  </a:lnTo>
                  <a:lnTo>
                    <a:pt x="764654" y="273608"/>
                  </a:lnTo>
                  <a:lnTo>
                    <a:pt x="753973" y="262382"/>
                  </a:lnTo>
                  <a:lnTo>
                    <a:pt x="753973" y="247192"/>
                  </a:lnTo>
                  <a:lnTo>
                    <a:pt x="791476" y="226631"/>
                  </a:lnTo>
                  <a:lnTo>
                    <a:pt x="832612" y="223748"/>
                  </a:lnTo>
                  <a:lnTo>
                    <a:pt x="854646" y="224447"/>
                  </a:lnTo>
                  <a:lnTo>
                    <a:pt x="900569" y="235966"/>
                  </a:lnTo>
                  <a:lnTo>
                    <a:pt x="910920" y="247192"/>
                  </a:lnTo>
                  <a:lnTo>
                    <a:pt x="910920" y="205536"/>
                  </a:lnTo>
                  <a:lnTo>
                    <a:pt x="904595" y="202450"/>
                  </a:lnTo>
                  <a:lnTo>
                    <a:pt x="883577" y="196837"/>
                  </a:lnTo>
                  <a:lnTo>
                    <a:pt x="859396" y="193687"/>
                  </a:lnTo>
                  <a:lnTo>
                    <a:pt x="832612" y="192709"/>
                  </a:lnTo>
                  <a:lnTo>
                    <a:pt x="805776" y="193687"/>
                  </a:lnTo>
                  <a:lnTo>
                    <a:pt x="760349" y="202450"/>
                  </a:lnTo>
                  <a:lnTo>
                    <a:pt x="725144" y="229146"/>
                  </a:lnTo>
                  <a:lnTo>
                    <a:pt x="718705" y="255117"/>
                  </a:lnTo>
                  <a:lnTo>
                    <a:pt x="720356" y="268986"/>
                  </a:lnTo>
                  <a:lnTo>
                    <a:pt x="760349" y="307060"/>
                  </a:lnTo>
                  <a:lnTo>
                    <a:pt x="805776" y="315595"/>
                  </a:lnTo>
                  <a:lnTo>
                    <a:pt x="832612" y="316522"/>
                  </a:lnTo>
                  <a:lnTo>
                    <a:pt x="859396" y="315595"/>
                  </a:lnTo>
                  <a:lnTo>
                    <a:pt x="904595" y="307060"/>
                  </a:lnTo>
                  <a:lnTo>
                    <a:pt x="935685" y="286156"/>
                  </a:lnTo>
                  <a:lnTo>
                    <a:pt x="939761" y="280873"/>
                  </a:lnTo>
                  <a:lnTo>
                    <a:pt x="944537" y="268986"/>
                  </a:lnTo>
                  <a:lnTo>
                    <a:pt x="946188" y="255117"/>
                  </a:lnTo>
                  <a:close/>
                </a:path>
                <a:path w="2045970" h="325120">
                  <a:moveTo>
                    <a:pt x="981786" y="79121"/>
                  </a:moveTo>
                  <a:lnTo>
                    <a:pt x="939076" y="79121"/>
                  </a:lnTo>
                  <a:lnTo>
                    <a:pt x="939076" y="10109"/>
                  </a:lnTo>
                  <a:lnTo>
                    <a:pt x="903795" y="10109"/>
                  </a:lnTo>
                  <a:lnTo>
                    <a:pt x="903795" y="184454"/>
                  </a:lnTo>
                  <a:lnTo>
                    <a:pt x="939076" y="184454"/>
                  </a:lnTo>
                  <a:lnTo>
                    <a:pt x="939076" y="110490"/>
                  </a:lnTo>
                  <a:lnTo>
                    <a:pt x="981786" y="110490"/>
                  </a:lnTo>
                  <a:lnTo>
                    <a:pt x="981786" y="79121"/>
                  </a:lnTo>
                  <a:close/>
                </a:path>
                <a:path w="2045970" h="325120">
                  <a:moveTo>
                    <a:pt x="1153185" y="130632"/>
                  </a:moveTo>
                  <a:lnTo>
                    <a:pt x="1151763" y="118338"/>
                  </a:lnTo>
                  <a:lnTo>
                    <a:pt x="1147648" y="107315"/>
                  </a:lnTo>
                  <a:lnTo>
                    <a:pt x="1144828" y="103225"/>
                  </a:lnTo>
                  <a:lnTo>
                    <a:pt x="1141031" y="97713"/>
                  </a:lnTo>
                  <a:lnTo>
                    <a:pt x="1132154" y="89687"/>
                  </a:lnTo>
                  <a:lnTo>
                    <a:pt x="1121397" y="83324"/>
                  </a:lnTo>
                  <a:lnTo>
                    <a:pt x="1119530" y="82651"/>
                  </a:lnTo>
                  <a:lnTo>
                    <a:pt x="1119530" y="123037"/>
                  </a:lnTo>
                  <a:lnTo>
                    <a:pt x="1119530" y="138226"/>
                  </a:lnTo>
                  <a:lnTo>
                    <a:pt x="1078433" y="158038"/>
                  </a:lnTo>
                  <a:lnTo>
                    <a:pt x="1069352" y="157480"/>
                  </a:lnTo>
                  <a:lnTo>
                    <a:pt x="1037336" y="138557"/>
                  </a:lnTo>
                  <a:lnTo>
                    <a:pt x="1037336" y="123037"/>
                  </a:lnTo>
                  <a:lnTo>
                    <a:pt x="1078433" y="103225"/>
                  </a:lnTo>
                  <a:lnTo>
                    <a:pt x="1087628" y="103733"/>
                  </a:lnTo>
                  <a:lnTo>
                    <a:pt x="1119530" y="123037"/>
                  </a:lnTo>
                  <a:lnTo>
                    <a:pt x="1119530" y="82651"/>
                  </a:lnTo>
                  <a:lnTo>
                    <a:pt x="1108697" y="78663"/>
                  </a:lnTo>
                  <a:lnTo>
                    <a:pt x="1094295" y="75806"/>
                  </a:lnTo>
                  <a:lnTo>
                    <a:pt x="1078433" y="74828"/>
                  </a:lnTo>
                  <a:lnTo>
                    <a:pt x="1062888" y="75755"/>
                  </a:lnTo>
                  <a:lnTo>
                    <a:pt x="1024394" y="89687"/>
                  </a:lnTo>
                  <a:lnTo>
                    <a:pt x="1003363" y="130632"/>
                  </a:lnTo>
                  <a:lnTo>
                    <a:pt x="1004773" y="142773"/>
                  </a:lnTo>
                  <a:lnTo>
                    <a:pt x="1034656" y="177330"/>
                  </a:lnTo>
                  <a:lnTo>
                    <a:pt x="1078433" y="186105"/>
                  </a:lnTo>
                  <a:lnTo>
                    <a:pt x="1093876" y="185178"/>
                  </a:lnTo>
                  <a:lnTo>
                    <a:pt x="1131506" y="171907"/>
                  </a:lnTo>
                  <a:lnTo>
                    <a:pt x="1151750" y="143395"/>
                  </a:lnTo>
                  <a:lnTo>
                    <a:pt x="1153185" y="130632"/>
                  </a:lnTo>
                  <a:close/>
                </a:path>
                <a:path w="2045970" h="325120">
                  <a:moveTo>
                    <a:pt x="1161592" y="30251"/>
                  </a:moveTo>
                  <a:lnTo>
                    <a:pt x="1096556" y="30251"/>
                  </a:lnTo>
                  <a:lnTo>
                    <a:pt x="1096556" y="1524"/>
                  </a:lnTo>
                  <a:lnTo>
                    <a:pt x="1061605" y="1524"/>
                  </a:lnTo>
                  <a:lnTo>
                    <a:pt x="1061605" y="30251"/>
                  </a:lnTo>
                  <a:lnTo>
                    <a:pt x="994625" y="30251"/>
                  </a:lnTo>
                  <a:lnTo>
                    <a:pt x="994625" y="59639"/>
                  </a:lnTo>
                  <a:lnTo>
                    <a:pt x="1161592" y="59639"/>
                  </a:lnTo>
                  <a:lnTo>
                    <a:pt x="1161592" y="30251"/>
                  </a:lnTo>
                  <a:close/>
                </a:path>
                <a:path w="2045970" h="325120">
                  <a:moveTo>
                    <a:pt x="1245082" y="260400"/>
                  </a:moveTo>
                  <a:lnTo>
                    <a:pt x="1243253" y="246938"/>
                  </a:lnTo>
                  <a:lnTo>
                    <a:pt x="1238008" y="235673"/>
                  </a:lnTo>
                  <a:lnTo>
                    <a:pt x="1236776" y="234315"/>
                  </a:lnTo>
                  <a:lnTo>
                    <a:pt x="1229652" y="226453"/>
                  </a:lnTo>
                  <a:lnTo>
                    <a:pt x="1218552" y="219125"/>
                  </a:lnTo>
                  <a:lnTo>
                    <a:pt x="1209814" y="215519"/>
                  </a:lnTo>
                  <a:lnTo>
                    <a:pt x="1209814" y="253796"/>
                  </a:lnTo>
                  <a:lnTo>
                    <a:pt x="1209814" y="267004"/>
                  </a:lnTo>
                  <a:lnTo>
                    <a:pt x="1171663" y="283921"/>
                  </a:lnTo>
                  <a:lnTo>
                    <a:pt x="1131506" y="286486"/>
                  </a:lnTo>
                  <a:lnTo>
                    <a:pt x="1110145" y="285851"/>
                  </a:lnTo>
                  <a:lnTo>
                    <a:pt x="1063231" y="275920"/>
                  </a:lnTo>
                  <a:lnTo>
                    <a:pt x="1052868" y="267004"/>
                  </a:lnTo>
                  <a:lnTo>
                    <a:pt x="1052868" y="253796"/>
                  </a:lnTo>
                  <a:lnTo>
                    <a:pt x="1091171" y="236626"/>
                  </a:lnTo>
                  <a:lnTo>
                    <a:pt x="1131506" y="234315"/>
                  </a:lnTo>
                  <a:lnTo>
                    <a:pt x="1152817" y="234848"/>
                  </a:lnTo>
                  <a:lnTo>
                    <a:pt x="1199464" y="244881"/>
                  </a:lnTo>
                  <a:lnTo>
                    <a:pt x="1209814" y="253796"/>
                  </a:lnTo>
                  <a:lnTo>
                    <a:pt x="1209814" y="215519"/>
                  </a:lnTo>
                  <a:lnTo>
                    <a:pt x="1201356" y="212013"/>
                  </a:lnTo>
                  <a:lnTo>
                    <a:pt x="1180731" y="207314"/>
                  </a:lnTo>
                  <a:lnTo>
                    <a:pt x="1157249" y="204724"/>
                  </a:lnTo>
                  <a:lnTo>
                    <a:pt x="1131506" y="203936"/>
                  </a:lnTo>
                  <a:lnTo>
                    <a:pt x="1105750" y="204724"/>
                  </a:lnTo>
                  <a:lnTo>
                    <a:pt x="1061516" y="212013"/>
                  </a:lnTo>
                  <a:lnTo>
                    <a:pt x="1024674" y="235673"/>
                  </a:lnTo>
                  <a:lnTo>
                    <a:pt x="1017600" y="260400"/>
                  </a:lnTo>
                  <a:lnTo>
                    <a:pt x="1019429" y="273621"/>
                  </a:lnTo>
                  <a:lnTo>
                    <a:pt x="1061516" y="308444"/>
                  </a:lnTo>
                  <a:lnTo>
                    <a:pt x="1105750" y="315734"/>
                  </a:lnTo>
                  <a:lnTo>
                    <a:pt x="1131506" y="316522"/>
                  </a:lnTo>
                  <a:lnTo>
                    <a:pt x="1157249" y="315734"/>
                  </a:lnTo>
                  <a:lnTo>
                    <a:pt x="1201356" y="308444"/>
                  </a:lnTo>
                  <a:lnTo>
                    <a:pt x="1236395" y="286486"/>
                  </a:lnTo>
                  <a:lnTo>
                    <a:pt x="1243253" y="273621"/>
                  </a:lnTo>
                  <a:lnTo>
                    <a:pt x="1245082" y="260400"/>
                  </a:lnTo>
                  <a:close/>
                </a:path>
                <a:path w="2045970" h="325120">
                  <a:moveTo>
                    <a:pt x="1279055" y="54356"/>
                  </a:moveTo>
                  <a:lnTo>
                    <a:pt x="1237970" y="54356"/>
                  </a:lnTo>
                  <a:lnTo>
                    <a:pt x="1237970" y="10109"/>
                  </a:lnTo>
                  <a:lnTo>
                    <a:pt x="1202690" y="10109"/>
                  </a:lnTo>
                  <a:lnTo>
                    <a:pt x="1202690" y="194360"/>
                  </a:lnTo>
                  <a:lnTo>
                    <a:pt x="1237970" y="194360"/>
                  </a:lnTo>
                  <a:lnTo>
                    <a:pt x="1237970" y="153416"/>
                  </a:lnTo>
                  <a:lnTo>
                    <a:pt x="1279055" y="153416"/>
                  </a:lnTo>
                  <a:lnTo>
                    <a:pt x="1279055" y="121716"/>
                  </a:lnTo>
                  <a:lnTo>
                    <a:pt x="1237970" y="121716"/>
                  </a:lnTo>
                  <a:lnTo>
                    <a:pt x="1237970" y="85725"/>
                  </a:lnTo>
                  <a:lnTo>
                    <a:pt x="1279055" y="85725"/>
                  </a:lnTo>
                  <a:lnTo>
                    <a:pt x="1279055" y="54356"/>
                  </a:lnTo>
                  <a:close/>
                </a:path>
                <a:path w="2045970" h="325120">
                  <a:moveTo>
                    <a:pt x="1512100" y="256438"/>
                  </a:moveTo>
                  <a:lnTo>
                    <a:pt x="1493151" y="243103"/>
                  </a:lnTo>
                  <a:lnTo>
                    <a:pt x="1486738" y="233984"/>
                  </a:lnTo>
                  <a:lnTo>
                    <a:pt x="1478889" y="222834"/>
                  </a:lnTo>
                  <a:lnTo>
                    <a:pt x="1469923" y="192544"/>
                  </a:lnTo>
                  <a:lnTo>
                    <a:pt x="1466799" y="149123"/>
                  </a:lnTo>
                  <a:lnTo>
                    <a:pt x="1466799" y="47091"/>
                  </a:lnTo>
                  <a:lnTo>
                    <a:pt x="1508544" y="47091"/>
                  </a:lnTo>
                  <a:lnTo>
                    <a:pt x="1508544" y="15392"/>
                  </a:lnTo>
                  <a:lnTo>
                    <a:pt x="1390116" y="15392"/>
                  </a:lnTo>
                  <a:lnTo>
                    <a:pt x="1390116" y="47091"/>
                  </a:lnTo>
                  <a:lnTo>
                    <a:pt x="1432496" y="47091"/>
                  </a:lnTo>
                  <a:lnTo>
                    <a:pt x="1432496" y="149123"/>
                  </a:lnTo>
                  <a:lnTo>
                    <a:pt x="1429296" y="192684"/>
                  </a:lnTo>
                  <a:lnTo>
                    <a:pt x="1420164" y="222961"/>
                  </a:lnTo>
                  <a:lnTo>
                    <a:pt x="1405877" y="243141"/>
                  </a:lnTo>
                  <a:lnTo>
                    <a:pt x="1387195" y="256438"/>
                  </a:lnTo>
                  <a:lnTo>
                    <a:pt x="1387195" y="289128"/>
                  </a:lnTo>
                  <a:lnTo>
                    <a:pt x="1408239" y="279387"/>
                  </a:lnTo>
                  <a:lnTo>
                    <a:pt x="1425663" y="266509"/>
                  </a:lnTo>
                  <a:lnTo>
                    <a:pt x="1439392" y="251142"/>
                  </a:lnTo>
                  <a:lnTo>
                    <a:pt x="1449324" y="233984"/>
                  </a:lnTo>
                  <a:lnTo>
                    <a:pt x="1459636" y="251142"/>
                  </a:lnTo>
                  <a:lnTo>
                    <a:pt x="1473517" y="266509"/>
                  </a:lnTo>
                  <a:lnTo>
                    <a:pt x="1491056" y="279527"/>
                  </a:lnTo>
                  <a:lnTo>
                    <a:pt x="1512100" y="289458"/>
                  </a:lnTo>
                  <a:lnTo>
                    <a:pt x="1512100" y="256438"/>
                  </a:lnTo>
                  <a:close/>
                </a:path>
                <a:path w="2045970" h="325120">
                  <a:moveTo>
                    <a:pt x="1569707" y="12090"/>
                  </a:moveTo>
                  <a:lnTo>
                    <a:pt x="1535404" y="12090"/>
                  </a:lnTo>
                  <a:lnTo>
                    <a:pt x="1535404" y="126339"/>
                  </a:lnTo>
                  <a:lnTo>
                    <a:pt x="1492046" y="126339"/>
                  </a:lnTo>
                  <a:lnTo>
                    <a:pt x="1492046" y="158038"/>
                  </a:lnTo>
                  <a:lnTo>
                    <a:pt x="1535404" y="158038"/>
                  </a:lnTo>
                  <a:lnTo>
                    <a:pt x="1535404" y="305955"/>
                  </a:lnTo>
                  <a:lnTo>
                    <a:pt x="1569707" y="305955"/>
                  </a:lnTo>
                  <a:lnTo>
                    <a:pt x="1569707" y="12090"/>
                  </a:lnTo>
                  <a:close/>
                </a:path>
                <a:path w="2045970" h="325120">
                  <a:moveTo>
                    <a:pt x="1630857" y="10109"/>
                  </a:moveTo>
                  <a:lnTo>
                    <a:pt x="1596555" y="10109"/>
                  </a:lnTo>
                  <a:lnTo>
                    <a:pt x="1596555" y="309587"/>
                  </a:lnTo>
                  <a:lnTo>
                    <a:pt x="1630857" y="309587"/>
                  </a:lnTo>
                  <a:lnTo>
                    <a:pt x="1630857" y="10109"/>
                  </a:lnTo>
                  <a:close/>
                </a:path>
                <a:path w="2045970" h="325120">
                  <a:moveTo>
                    <a:pt x="1847240" y="256438"/>
                  </a:moveTo>
                  <a:lnTo>
                    <a:pt x="1822030" y="240703"/>
                  </a:lnTo>
                  <a:lnTo>
                    <a:pt x="1800644" y="216230"/>
                  </a:lnTo>
                  <a:lnTo>
                    <a:pt x="1800085" y="214833"/>
                  </a:lnTo>
                  <a:lnTo>
                    <a:pt x="1785810" y="179260"/>
                  </a:lnTo>
                  <a:lnTo>
                    <a:pt x="1780260" y="126009"/>
                  </a:lnTo>
                  <a:lnTo>
                    <a:pt x="1780260" y="13741"/>
                  </a:lnTo>
                  <a:lnTo>
                    <a:pt x="1745310" y="13741"/>
                  </a:lnTo>
                  <a:lnTo>
                    <a:pt x="1745310" y="126009"/>
                  </a:lnTo>
                  <a:lnTo>
                    <a:pt x="1739747" y="179311"/>
                  </a:lnTo>
                  <a:lnTo>
                    <a:pt x="1724875" y="216357"/>
                  </a:lnTo>
                  <a:lnTo>
                    <a:pt x="1703400" y="240830"/>
                  </a:lnTo>
                  <a:lnTo>
                    <a:pt x="1678000" y="256438"/>
                  </a:lnTo>
                  <a:lnTo>
                    <a:pt x="1678000" y="289458"/>
                  </a:lnTo>
                  <a:lnTo>
                    <a:pt x="1705267" y="277329"/>
                  </a:lnTo>
                  <a:lnTo>
                    <a:pt x="1729613" y="260311"/>
                  </a:lnTo>
                  <a:lnTo>
                    <a:pt x="1749348" y="239217"/>
                  </a:lnTo>
                  <a:lnTo>
                    <a:pt x="1762785" y="214833"/>
                  </a:lnTo>
                  <a:lnTo>
                    <a:pt x="1776387" y="239026"/>
                  </a:lnTo>
                  <a:lnTo>
                    <a:pt x="1796148" y="260070"/>
                  </a:lnTo>
                  <a:lnTo>
                    <a:pt x="1820341" y="277139"/>
                  </a:lnTo>
                  <a:lnTo>
                    <a:pt x="1847240" y="289458"/>
                  </a:lnTo>
                  <a:lnTo>
                    <a:pt x="1847240" y="256438"/>
                  </a:lnTo>
                  <a:close/>
                </a:path>
                <a:path w="2045970" h="325120">
                  <a:moveTo>
                    <a:pt x="1925218" y="10109"/>
                  </a:moveTo>
                  <a:lnTo>
                    <a:pt x="1889950" y="10109"/>
                  </a:lnTo>
                  <a:lnTo>
                    <a:pt x="1889950" y="309587"/>
                  </a:lnTo>
                  <a:lnTo>
                    <a:pt x="1925218" y="309587"/>
                  </a:lnTo>
                  <a:lnTo>
                    <a:pt x="1925218" y="10109"/>
                  </a:lnTo>
                  <a:close/>
                </a:path>
                <a:path w="2045970" h="325120">
                  <a:moveTo>
                    <a:pt x="2045817" y="0"/>
                  </a:moveTo>
                  <a:lnTo>
                    <a:pt x="1967839" y="0"/>
                  </a:lnTo>
                  <a:lnTo>
                    <a:pt x="1967839" y="32067"/>
                  </a:lnTo>
                  <a:lnTo>
                    <a:pt x="2010549" y="32067"/>
                  </a:lnTo>
                  <a:lnTo>
                    <a:pt x="2010549" y="292481"/>
                  </a:lnTo>
                  <a:lnTo>
                    <a:pt x="1967839" y="292481"/>
                  </a:lnTo>
                  <a:lnTo>
                    <a:pt x="1967839" y="324548"/>
                  </a:lnTo>
                  <a:lnTo>
                    <a:pt x="2045817" y="324548"/>
                  </a:lnTo>
                  <a:lnTo>
                    <a:pt x="2045817" y="292481"/>
                  </a:lnTo>
                  <a:lnTo>
                    <a:pt x="2045817" y="32067"/>
                  </a:lnTo>
                  <a:lnTo>
                    <a:pt x="2045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76" y="7040500"/>
              <a:ext cx="171501" cy="19963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29577" y="7019165"/>
              <a:ext cx="196392" cy="23037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364462" y="7021817"/>
              <a:ext cx="200660" cy="231775"/>
            </a:xfrm>
            <a:custGeom>
              <a:avLst/>
              <a:gdLst/>
              <a:ahLst/>
              <a:cxnLst/>
              <a:rect l="l" t="t" r="r" b="b"/>
              <a:pathLst>
                <a:path w="200659" h="231775">
                  <a:moveTo>
                    <a:pt x="188683" y="152"/>
                  </a:moveTo>
                  <a:lnTo>
                    <a:pt x="161544" y="152"/>
                  </a:lnTo>
                  <a:lnTo>
                    <a:pt x="161544" y="34645"/>
                  </a:lnTo>
                  <a:lnTo>
                    <a:pt x="38836" y="34645"/>
                  </a:lnTo>
                  <a:lnTo>
                    <a:pt x="38836" y="0"/>
                  </a:lnTo>
                  <a:lnTo>
                    <a:pt x="11696" y="0"/>
                  </a:lnTo>
                  <a:lnTo>
                    <a:pt x="11696" y="34645"/>
                  </a:lnTo>
                  <a:lnTo>
                    <a:pt x="11696" y="59016"/>
                  </a:lnTo>
                  <a:lnTo>
                    <a:pt x="11696" y="94932"/>
                  </a:lnTo>
                  <a:lnTo>
                    <a:pt x="11696" y="118021"/>
                  </a:lnTo>
                  <a:lnTo>
                    <a:pt x="188683" y="118021"/>
                  </a:lnTo>
                  <a:lnTo>
                    <a:pt x="188683" y="94932"/>
                  </a:lnTo>
                  <a:lnTo>
                    <a:pt x="38836" y="94932"/>
                  </a:lnTo>
                  <a:lnTo>
                    <a:pt x="38836" y="59016"/>
                  </a:lnTo>
                  <a:lnTo>
                    <a:pt x="161544" y="59016"/>
                  </a:lnTo>
                  <a:lnTo>
                    <a:pt x="161544" y="94627"/>
                  </a:lnTo>
                  <a:lnTo>
                    <a:pt x="188683" y="94627"/>
                  </a:lnTo>
                  <a:lnTo>
                    <a:pt x="188683" y="59016"/>
                  </a:lnTo>
                  <a:lnTo>
                    <a:pt x="188683" y="58826"/>
                  </a:lnTo>
                  <a:lnTo>
                    <a:pt x="188683" y="35204"/>
                  </a:lnTo>
                  <a:lnTo>
                    <a:pt x="188683" y="34645"/>
                  </a:lnTo>
                  <a:lnTo>
                    <a:pt x="188683" y="152"/>
                  </a:lnTo>
                  <a:close/>
                </a:path>
                <a:path w="200659" h="231775">
                  <a:moveTo>
                    <a:pt x="200380" y="146951"/>
                  </a:moveTo>
                  <a:lnTo>
                    <a:pt x="0" y="146951"/>
                  </a:lnTo>
                  <a:lnTo>
                    <a:pt x="0" y="171081"/>
                  </a:lnTo>
                  <a:lnTo>
                    <a:pt x="86372" y="171081"/>
                  </a:lnTo>
                  <a:lnTo>
                    <a:pt x="86372" y="231533"/>
                  </a:lnTo>
                  <a:lnTo>
                    <a:pt x="113258" y="231533"/>
                  </a:lnTo>
                  <a:lnTo>
                    <a:pt x="113258" y="171081"/>
                  </a:lnTo>
                  <a:lnTo>
                    <a:pt x="200380" y="171081"/>
                  </a:lnTo>
                  <a:lnTo>
                    <a:pt x="200380" y="1469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64005" y="7019165"/>
              <a:ext cx="181707" cy="23037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886206" y="7020689"/>
              <a:ext cx="203362" cy="23545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81009" y="7021958"/>
              <a:ext cx="200375" cy="2313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8934" y="7012561"/>
              <a:ext cx="194401" cy="23799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639349" y="7018911"/>
              <a:ext cx="203362" cy="23291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2576" y="7021958"/>
              <a:ext cx="203362" cy="23418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159257" y="7012561"/>
              <a:ext cx="220039" cy="23799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455066" y="7019165"/>
              <a:ext cx="190170" cy="23037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694938" y="7019175"/>
              <a:ext cx="180340" cy="230504"/>
            </a:xfrm>
            <a:custGeom>
              <a:avLst/>
              <a:gdLst/>
              <a:ahLst/>
              <a:cxnLst/>
              <a:rect l="l" t="t" r="r" b="b"/>
              <a:pathLst>
                <a:path w="180339" h="230504">
                  <a:moveTo>
                    <a:pt x="109016" y="109461"/>
                  </a:moveTo>
                  <a:lnTo>
                    <a:pt x="82130" y="109461"/>
                  </a:lnTo>
                  <a:lnTo>
                    <a:pt x="82130" y="190995"/>
                  </a:lnTo>
                  <a:lnTo>
                    <a:pt x="109016" y="190995"/>
                  </a:lnTo>
                  <a:lnTo>
                    <a:pt x="109016" y="109461"/>
                  </a:lnTo>
                  <a:close/>
                </a:path>
                <a:path w="180339" h="230504">
                  <a:moveTo>
                    <a:pt x="109016" y="86029"/>
                  </a:moveTo>
                  <a:lnTo>
                    <a:pt x="26873" y="86029"/>
                  </a:lnTo>
                  <a:lnTo>
                    <a:pt x="26873" y="3924"/>
                  </a:lnTo>
                  <a:lnTo>
                    <a:pt x="0" y="3924"/>
                  </a:lnTo>
                  <a:lnTo>
                    <a:pt x="0" y="86029"/>
                  </a:lnTo>
                  <a:lnTo>
                    <a:pt x="0" y="109118"/>
                  </a:lnTo>
                  <a:lnTo>
                    <a:pt x="0" y="191223"/>
                  </a:lnTo>
                  <a:lnTo>
                    <a:pt x="0" y="214312"/>
                  </a:lnTo>
                  <a:lnTo>
                    <a:pt x="109016" y="214312"/>
                  </a:lnTo>
                  <a:lnTo>
                    <a:pt x="109016" y="191223"/>
                  </a:lnTo>
                  <a:lnTo>
                    <a:pt x="26873" y="191223"/>
                  </a:lnTo>
                  <a:lnTo>
                    <a:pt x="26873" y="109118"/>
                  </a:lnTo>
                  <a:lnTo>
                    <a:pt x="109016" y="109118"/>
                  </a:lnTo>
                  <a:lnTo>
                    <a:pt x="109016" y="86029"/>
                  </a:lnTo>
                  <a:close/>
                </a:path>
                <a:path w="180339" h="230504">
                  <a:moveTo>
                    <a:pt x="109016" y="4064"/>
                  </a:moveTo>
                  <a:lnTo>
                    <a:pt x="82130" y="4064"/>
                  </a:lnTo>
                  <a:lnTo>
                    <a:pt x="82130" y="85598"/>
                  </a:lnTo>
                  <a:lnTo>
                    <a:pt x="109016" y="85598"/>
                  </a:lnTo>
                  <a:lnTo>
                    <a:pt x="109016" y="4064"/>
                  </a:lnTo>
                  <a:close/>
                </a:path>
                <a:path w="180339" h="230504">
                  <a:moveTo>
                    <a:pt x="180213" y="0"/>
                  </a:moveTo>
                  <a:lnTo>
                    <a:pt x="153073" y="0"/>
                  </a:lnTo>
                  <a:lnTo>
                    <a:pt x="153073" y="230365"/>
                  </a:lnTo>
                  <a:lnTo>
                    <a:pt x="180213" y="230365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917139" y="7021958"/>
              <a:ext cx="200375" cy="21741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10488" y="7023229"/>
              <a:ext cx="200375" cy="216148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440402" y="7023100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60" h="217170">
                  <a:moveTo>
                    <a:pt x="200367" y="192430"/>
                  </a:moveTo>
                  <a:lnTo>
                    <a:pt x="114249" y="192430"/>
                  </a:lnTo>
                  <a:lnTo>
                    <a:pt x="114249" y="127000"/>
                  </a:lnTo>
                  <a:lnTo>
                    <a:pt x="190411" y="127000"/>
                  </a:lnTo>
                  <a:lnTo>
                    <a:pt x="190411" y="102628"/>
                  </a:lnTo>
                  <a:lnTo>
                    <a:pt x="38823" y="102628"/>
                  </a:lnTo>
                  <a:lnTo>
                    <a:pt x="38823" y="24384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1696" y="102628"/>
                  </a:lnTo>
                  <a:lnTo>
                    <a:pt x="11696" y="127000"/>
                  </a:lnTo>
                  <a:lnTo>
                    <a:pt x="87363" y="127000"/>
                  </a:lnTo>
                  <a:lnTo>
                    <a:pt x="87363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67" y="216801"/>
                  </a:lnTo>
                  <a:lnTo>
                    <a:pt x="200367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71068" y="7012561"/>
              <a:ext cx="217052" cy="23697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76" y="7548488"/>
              <a:ext cx="171501" cy="199639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1129817" y="7520558"/>
              <a:ext cx="661035" cy="242570"/>
            </a:xfrm>
            <a:custGeom>
              <a:avLst/>
              <a:gdLst/>
              <a:ahLst/>
              <a:cxnLst/>
              <a:rect l="l" t="t" r="r" b="b"/>
              <a:pathLst>
                <a:path w="661035" h="242570">
                  <a:moveTo>
                    <a:pt x="121970" y="103619"/>
                  </a:moveTo>
                  <a:lnTo>
                    <a:pt x="121005" y="94538"/>
                  </a:lnTo>
                  <a:lnTo>
                    <a:pt x="118211" y="86360"/>
                  </a:lnTo>
                  <a:lnTo>
                    <a:pt x="115341" y="81788"/>
                  </a:lnTo>
                  <a:lnTo>
                    <a:pt x="113677" y="79121"/>
                  </a:lnTo>
                  <a:lnTo>
                    <a:pt x="107530" y="72898"/>
                  </a:lnTo>
                  <a:lnTo>
                    <a:pt x="98882" y="67335"/>
                  </a:lnTo>
                  <a:lnTo>
                    <a:pt x="96088" y="66230"/>
                  </a:lnTo>
                  <a:lnTo>
                    <a:pt x="96088" y="97523"/>
                  </a:lnTo>
                  <a:lnTo>
                    <a:pt x="96088" y="109969"/>
                  </a:lnTo>
                  <a:lnTo>
                    <a:pt x="93091" y="115049"/>
                  </a:lnTo>
                  <a:lnTo>
                    <a:pt x="88620" y="118605"/>
                  </a:lnTo>
                  <a:lnTo>
                    <a:pt x="82638" y="122923"/>
                  </a:lnTo>
                  <a:lnTo>
                    <a:pt x="74180" y="125463"/>
                  </a:lnTo>
                  <a:lnTo>
                    <a:pt x="54762" y="125463"/>
                  </a:lnTo>
                  <a:lnTo>
                    <a:pt x="46304" y="122923"/>
                  </a:lnTo>
                  <a:lnTo>
                    <a:pt x="40576" y="118605"/>
                  </a:lnTo>
                  <a:lnTo>
                    <a:pt x="35852" y="114795"/>
                  </a:lnTo>
                  <a:lnTo>
                    <a:pt x="32854" y="109969"/>
                  </a:lnTo>
                  <a:lnTo>
                    <a:pt x="32854" y="98031"/>
                  </a:lnTo>
                  <a:lnTo>
                    <a:pt x="64477" y="81788"/>
                  </a:lnTo>
                  <a:lnTo>
                    <a:pt x="74180" y="81788"/>
                  </a:lnTo>
                  <a:lnTo>
                    <a:pt x="82397" y="84074"/>
                  </a:lnTo>
                  <a:lnTo>
                    <a:pt x="88366" y="88646"/>
                  </a:lnTo>
                  <a:lnTo>
                    <a:pt x="93091" y="92456"/>
                  </a:lnTo>
                  <a:lnTo>
                    <a:pt x="96088" y="97523"/>
                  </a:lnTo>
                  <a:lnTo>
                    <a:pt x="96088" y="66230"/>
                  </a:lnTo>
                  <a:lnTo>
                    <a:pt x="88709" y="63271"/>
                  </a:lnTo>
                  <a:lnTo>
                    <a:pt x="77190" y="60782"/>
                  </a:lnTo>
                  <a:lnTo>
                    <a:pt x="64477" y="59944"/>
                  </a:lnTo>
                  <a:lnTo>
                    <a:pt x="52781" y="60642"/>
                  </a:lnTo>
                  <a:lnTo>
                    <a:pt x="17018" y="77228"/>
                  </a:lnTo>
                  <a:lnTo>
                    <a:pt x="6718" y="103619"/>
                  </a:lnTo>
                  <a:lnTo>
                    <a:pt x="7848" y="113385"/>
                  </a:lnTo>
                  <a:lnTo>
                    <a:pt x="41173" y="144487"/>
                  </a:lnTo>
                  <a:lnTo>
                    <a:pt x="64477" y="147561"/>
                  </a:lnTo>
                  <a:lnTo>
                    <a:pt x="77330" y="146646"/>
                  </a:lnTo>
                  <a:lnTo>
                    <a:pt x="113779" y="127876"/>
                  </a:lnTo>
                  <a:lnTo>
                    <a:pt x="115265" y="125463"/>
                  </a:lnTo>
                  <a:lnTo>
                    <a:pt x="118237" y="120675"/>
                  </a:lnTo>
                  <a:lnTo>
                    <a:pt x="121018" y="112572"/>
                  </a:lnTo>
                  <a:lnTo>
                    <a:pt x="121970" y="103619"/>
                  </a:lnTo>
                  <a:close/>
                </a:path>
                <a:path w="661035" h="242570">
                  <a:moveTo>
                    <a:pt x="128447" y="23622"/>
                  </a:moveTo>
                  <a:lnTo>
                    <a:pt x="78409" y="23622"/>
                  </a:lnTo>
                  <a:lnTo>
                    <a:pt x="78409" y="0"/>
                  </a:lnTo>
                  <a:lnTo>
                    <a:pt x="51523" y="0"/>
                  </a:lnTo>
                  <a:lnTo>
                    <a:pt x="51523" y="23622"/>
                  </a:lnTo>
                  <a:lnTo>
                    <a:pt x="0" y="23622"/>
                  </a:lnTo>
                  <a:lnTo>
                    <a:pt x="0" y="46228"/>
                  </a:lnTo>
                  <a:lnTo>
                    <a:pt x="128447" y="46228"/>
                  </a:lnTo>
                  <a:lnTo>
                    <a:pt x="128447" y="23622"/>
                  </a:lnTo>
                  <a:close/>
                </a:path>
                <a:path w="661035" h="242570">
                  <a:moveTo>
                    <a:pt x="187185" y="163309"/>
                  </a:moveTo>
                  <a:lnTo>
                    <a:pt x="17678" y="163309"/>
                  </a:lnTo>
                  <a:lnTo>
                    <a:pt x="17678" y="187185"/>
                  </a:lnTo>
                  <a:lnTo>
                    <a:pt x="160058" y="187185"/>
                  </a:lnTo>
                  <a:lnTo>
                    <a:pt x="160058" y="240779"/>
                  </a:lnTo>
                  <a:lnTo>
                    <a:pt x="187185" y="240779"/>
                  </a:lnTo>
                  <a:lnTo>
                    <a:pt x="187185" y="163309"/>
                  </a:lnTo>
                  <a:close/>
                </a:path>
                <a:path w="661035" h="242570">
                  <a:moveTo>
                    <a:pt x="220040" y="65024"/>
                  </a:moveTo>
                  <a:lnTo>
                    <a:pt x="187185" y="65024"/>
                  </a:lnTo>
                  <a:lnTo>
                    <a:pt x="187185" y="6604"/>
                  </a:lnTo>
                  <a:lnTo>
                    <a:pt x="160058" y="6604"/>
                  </a:lnTo>
                  <a:lnTo>
                    <a:pt x="160058" y="147053"/>
                  </a:lnTo>
                  <a:lnTo>
                    <a:pt x="187185" y="147053"/>
                  </a:lnTo>
                  <a:lnTo>
                    <a:pt x="187185" y="89408"/>
                  </a:lnTo>
                  <a:lnTo>
                    <a:pt x="220040" y="89408"/>
                  </a:lnTo>
                  <a:lnTo>
                    <a:pt x="220040" y="65024"/>
                  </a:lnTo>
                  <a:close/>
                </a:path>
                <a:path w="661035" h="242570">
                  <a:moveTo>
                    <a:pt x="361340" y="196075"/>
                  </a:moveTo>
                  <a:lnTo>
                    <a:pt x="341909" y="183972"/>
                  </a:lnTo>
                  <a:lnTo>
                    <a:pt x="325374" y="165150"/>
                  </a:lnTo>
                  <a:lnTo>
                    <a:pt x="324942" y="164071"/>
                  </a:lnTo>
                  <a:lnTo>
                    <a:pt x="313893" y="136753"/>
                  </a:lnTo>
                  <a:lnTo>
                    <a:pt x="309575" y="95758"/>
                  </a:lnTo>
                  <a:lnTo>
                    <a:pt x="309575" y="9398"/>
                  </a:lnTo>
                  <a:lnTo>
                    <a:pt x="282689" y="9398"/>
                  </a:lnTo>
                  <a:lnTo>
                    <a:pt x="282689" y="95758"/>
                  </a:lnTo>
                  <a:lnTo>
                    <a:pt x="278460" y="136715"/>
                  </a:lnTo>
                  <a:lnTo>
                    <a:pt x="267106" y="165252"/>
                  </a:lnTo>
                  <a:lnTo>
                    <a:pt x="250659" y="184086"/>
                  </a:lnTo>
                  <a:lnTo>
                    <a:pt x="231165" y="196075"/>
                  </a:lnTo>
                  <a:lnTo>
                    <a:pt x="231165" y="221475"/>
                  </a:lnTo>
                  <a:lnTo>
                    <a:pt x="251993" y="212153"/>
                  </a:lnTo>
                  <a:lnTo>
                    <a:pt x="270675" y="199059"/>
                  </a:lnTo>
                  <a:lnTo>
                    <a:pt x="285915" y="182829"/>
                  </a:lnTo>
                  <a:lnTo>
                    <a:pt x="296379" y="164071"/>
                  </a:lnTo>
                  <a:lnTo>
                    <a:pt x="306806" y="182689"/>
                  </a:lnTo>
                  <a:lnTo>
                    <a:pt x="321957" y="198869"/>
                  </a:lnTo>
                  <a:lnTo>
                    <a:pt x="340550" y="212013"/>
                  </a:lnTo>
                  <a:lnTo>
                    <a:pt x="361340" y="221475"/>
                  </a:lnTo>
                  <a:lnTo>
                    <a:pt x="361340" y="196075"/>
                  </a:lnTo>
                  <a:close/>
                </a:path>
                <a:path w="661035" h="242570">
                  <a:moveTo>
                    <a:pt x="452450" y="100571"/>
                  </a:moveTo>
                  <a:lnTo>
                    <a:pt x="417106" y="100571"/>
                  </a:lnTo>
                  <a:lnTo>
                    <a:pt x="417106" y="6604"/>
                  </a:lnTo>
                  <a:lnTo>
                    <a:pt x="389966" y="6604"/>
                  </a:lnTo>
                  <a:lnTo>
                    <a:pt x="389966" y="236969"/>
                  </a:lnTo>
                  <a:lnTo>
                    <a:pt x="417106" y="236969"/>
                  </a:lnTo>
                  <a:lnTo>
                    <a:pt x="417106" y="124701"/>
                  </a:lnTo>
                  <a:lnTo>
                    <a:pt x="452450" y="124701"/>
                  </a:lnTo>
                  <a:lnTo>
                    <a:pt x="452450" y="100571"/>
                  </a:lnTo>
                  <a:close/>
                </a:path>
                <a:path w="661035" h="242570">
                  <a:moveTo>
                    <a:pt x="562635" y="105397"/>
                  </a:moveTo>
                  <a:lnTo>
                    <a:pt x="548043" y="96202"/>
                  </a:lnTo>
                  <a:lnTo>
                    <a:pt x="544347" y="92202"/>
                  </a:lnTo>
                  <a:lnTo>
                    <a:pt x="536092" y="83273"/>
                  </a:lnTo>
                  <a:lnTo>
                    <a:pt x="528015" y="65151"/>
                  </a:lnTo>
                  <a:lnTo>
                    <a:pt x="525145" y="41148"/>
                  </a:lnTo>
                  <a:lnTo>
                    <a:pt x="525056" y="8128"/>
                  </a:lnTo>
                  <a:lnTo>
                    <a:pt x="498424" y="8128"/>
                  </a:lnTo>
                  <a:lnTo>
                    <a:pt x="498424" y="41148"/>
                  </a:lnTo>
                  <a:lnTo>
                    <a:pt x="495452" y="66522"/>
                  </a:lnTo>
                  <a:lnTo>
                    <a:pt x="487337" y="86042"/>
                  </a:lnTo>
                  <a:lnTo>
                    <a:pt x="475310" y="100507"/>
                  </a:lnTo>
                  <a:lnTo>
                    <a:pt x="460578" y="110731"/>
                  </a:lnTo>
                  <a:lnTo>
                    <a:pt x="460578" y="136385"/>
                  </a:lnTo>
                  <a:lnTo>
                    <a:pt x="476643" y="128270"/>
                  </a:lnTo>
                  <a:lnTo>
                    <a:pt x="491286" y="117716"/>
                  </a:lnTo>
                  <a:lnTo>
                    <a:pt x="503466" y="105460"/>
                  </a:lnTo>
                  <a:lnTo>
                    <a:pt x="512102" y="92202"/>
                  </a:lnTo>
                  <a:lnTo>
                    <a:pt x="521119" y="104406"/>
                  </a:lnTo>
                  <a:lnTo>
                    <a:pt x="533082" y="115214"/>
                  </a:lnTo>
                  <a:lnTo>
                    <a:pt x="547179" y="124167"/>
                  </a:lnTo>
                  <a:lnTo>
                    <a:pt x="562635" y="130797"/>
                  </a:lnTo>
                  <a:lnTo>
                    <a:pt x="562635" y="105397"/>
                  </a:lnTo>
                  <a:close/>
                </a:path>
                <a:path w="661035" h="242570">
                  <a:moveTo>
                    <a:pt x="656234" y="6604"/>
                  </a:moveTo>
                  <a:lnTo>
                    <a:pt x="630097" y="6604"/>
                  </a:lnTo>
                  <a:lnTo>
                    <a:pt x="630097" y="54864"/>
                  </a:lnTo>
                  <a:lnTo>
                    <a:pt x="602462" y="54864"/>
                  </a:lnTo>
                  <a:lnTo>
                    <a:pt x="602462" y="8128"/>
                  </a:lnTo>
                  <a:lnTo>
                    <a:pt x="576821" y="8128"/>
                  </a:lnTo>
                  <a:lnTo>
                    <a:pt x="576821" y="133337"/>
                  </a:lnTo>
                  <a:lnTo>
                    <a:pt x="602462" y="133337"/>
                  </a:lnTo>
                  <a:lnTo>
                    <a:pt x="602462" y="78994"/>
                  </a:lnTo>
                  <a:lnTo>
                    <a:pt x="630097" y="78994"/>
                  </a:lnTo>
                  <a:lnTo>
                    <a:pt x="630097" y="137401"/>
                  </a:lnTo>
                  <a:lnTo>
                    <a:pt x="656234" y="137401"/>
                  </a:lnTo>
                  <a:lnTo>
                    <a:pt x="656234" y="78994"/>
                  </a:lnTo>
                  <a:lnTo>
                    <a:pt x="656234" y="54864"/>
                  </a:lnTo>
                  <a:lnTo>
                    <a:pt x="656234" y="6604"/>
                  </a:lnTo>
                  <a:close/>
                </a:path>
                <a:path w="661035" h="242570">
                  <a:moveTo>
                    <a:pt x="660704" y="194551"/>
                  </a:moveTo>
                  <a:lnTo>
                    <a:pt x="633831" y="157162"/>
                  </a:lnTo>
                  <a:lnTo>
                    <a:pt x="633831" y="188455"/>
                  </a:lnTo>
                  <a:lnTo>
                    <a:pt x="633831" y="200647"/>
                  </a:lnTo>
                  <a:lnTo>
                    <a:pt x="588010" y="218389"/>
                  </a:lnTo>
                  <a:lnTo>
                    <a:pt x="571106" y="218935"/>
                  </a:lnTo>
                  <a:lnTo>
                    <a:pt x="554151" y="218389"/>
                  </a:lnTo>
                  <a:lnTo>
                    <a:pt x="516839" y="208775"/>
                  </a:lnTo>
                  <a:lnTo>
                    <a:pt x="508127" y="200647"/>
                  </a:lnTo>
                  <a:lnTo>
                    <a:pt x="508127" y="188455"/>
                  </a:lnTo>
                  <a:lnTo>
                    <a:pt x="554151" y="170510"/>
                  </a:lnTo>
                  <a:lnTo>
                    <a:pt x="571106" y="169913"/>
                  </a:lnTo>
                  <a:lnTo>
                    <a:pt x="588010" y="170510"/>
                  </a:lnTo>
                  <a:lnTo>
                    <a:pt x="625119" y="180073"/>
                  </a:lnTo>
                  <a:lnTo>
                    <a:pt x="633831" y="188455"/>
                  </a:lnTo>
                  <a:lnTo>
                    <a:pt x="633831" y="157162"/>
                  </a:lnTo>
                  <a:lnTo>
                    <a:pt x="629386" y="154863"/>
                  </a:lnTo>
                  <a:lnTo>
                    <a:pt x="612013" y="149910"/>
                  </a:lnTo>
                  <a:lnTo>
                    <a:pt x="592366" y="147154"/>
                  </a:lnTo>
                  <a:lnTo>
                    <a:pt x="571106" y="146291"/>
                  </a:lnTo>
                  <a:lnTo>
                    <a:pt x="549808" y="147154"/>
                  </a:lnTo>
                  <a:lnTo>
                    <a:pt x="498424" y="162293"/>
                  </a:lnTo>
                  <a:lnTo>
                    <a:pt x="481241" y="194551"/>
                  </a:lnTo>
                  <a:lnTo>
                    <a:pt x="482460" y="204520"/>
                  </a:lnTo>
                  <a:lnTo>
                    <a:pt x="512711" y="234061"/>
                  </a:lnTo>
                  <a:lnTo>
                    <a:pt x="571106" y="242303"/>
                  </a:lnTo>
                  <a:lnTo>
                    <a:pt x="592366" y="241490"/>
                  </a:lnTo>
                  <a:lnTo>
                    <a:pt x="643788" y="226809"/>
                  </a:lnTo>
                  <a:lnTo>
                    <a:pt x="659574" y="204520"/>
                  </a:lnTo>
                  <a:lnTo>
                    <a:pt x="660704" y="194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885376" y="7527152"/>
              <a:ext cx="193406" cy="232658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2116036" y="7529817"/>
              <a:ext cx="203835" cy="228600"/>
            </a:xfrm>
            <a:custGeom>
              <a:avLst/>
              <a:gdLst/>
              <a:ahLst/>
              <a:cxnLst/>
              <a:rect l="l" t="t" r="r" b="b"/>
              <a:pathLst>
                <a:path w="203835" h="228600">
                  <a:moveTo>
                    <a:pt x="188671" y="0"/>
                  </a:moveTo>
                  <a:lnTo>
                    <a:pt x="14935" y="0"/>
                  </a:lnTo>
                  <a:lnTo>
                    <a:pt x="14935" y="23101"/>
                  </a:lnTo>
                  <a:lnTo>
                    <a:pt x="14935" y="64147"/>
                  </a:lnTo>
                  <a:lnTo>
                    <a:pt x="14935" y="87236"/>
                  </a:lnTo>
                  <a:lnTo>
                    <a:pt x="188671" y="87236"/>
                  </a:lnTo>
                  <a:lnTo>
                    <a:pt x="188671" y="64655"/>
                  </a:lnTo>
                  <a:lnTo>
                    <a:pt x="188671" y="64147"/>
                  </a:lnTo>
                  <a:lnTo>
                    <a:pt x="188671" y="23507"/>
                  </a:lnTo>
                  <a:lnTo>
                    <a:pt x="161544" y="23507"/>
                  </a:lnTo>
                  <a:lnTo>
                    <a:pt x="161544" y="64147"/>
                  </a:lnTo>
                  <a:lnTo>
                    <a:pt x="41821" y="64147"/>
                  </a:lnTo>
                  <a:lnTo>
                    <a:pt x="41821" y="23101"/>
                  </a:lnTo>
                  <a:lnTo>
                    <a:pt x="188671" y="23101"/>
                  </a:lnTo>
                  <a:lnTo>
                    <a:pt x="188671" y="0"/>
                  </a:lnTo>
                  <a:close/>
                </a:path>
                <a:path w="203835" h="228600">
                  <a:moveTo>
                    <a:pt x="192659" y="205257"/>
                  </a:moveTo>
                  <a:lnTo>
                    <a:pt x="41821" y="205257"/>
                  </a:lnTo>
                  <a:lnTo>
                    <a:pt x="41821" y="161645"/>
                  </a:lnTo>
                  <a:lnTo>
                    <a:pt x="14935" y="161645"/>
                  </a:lnTo>
                  <a:lnTo>
                    <a:pt x="14935" y="205257"/>
                  </a:lnTo>
                  <a:lnTo>
                    <a:pt x="14935" y="228346"/>
                  </a:lnTo>
                  <a:lnTo>
                    <a:pt x="192659" y="228346"/>
                  </a:lnTo>
                  <a:lnTo>
                    <a:pt x="192659" y="205257"/>
                  </a:lnTo>
                  <a:close/>
                </a:path>
                <a:path w="203835" h="228600">
                  <a:moveTo>
                    <a:pt x="203365" y="113665"/>
                  </a:moveTo>
                  <a:lnTo>
                    <a:pt x="0" y="113665"/>
                  </a:lnTo>
                  <a:lnTo>
                    <a:pt x="0" y="137541"/>
                  </a:lnTo>
                  <a:lnTo>
                    <a:pt x="90855" y="137541"/>
                  </a:lnTo>
                  <a:lnTo>
                    <a:pt x="90855" y="180213"/>
                  </a:lnTo>
                  <a:lnTo>
                    <a:pt x="117729" y="180213"/>
                  </a:lnTo>
                  <a:lnTo>
                    <a:pt x="117729" y="137541"/>
                  </a:lnTo>
                  <a:lnTo>
                    <a:pt x="203365" y="137541"/>
                  </a:lnTo>
                  <a:lnTo>
                    <a:pt x="203365" y="113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347450" y="7531216"/>
              <a:ext cx="200375" cy="216148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573882" y="7527152"/>
              <a:ext cx="435270" cy="23229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102579" y="7527152"/>
              <a:ext cx="190419" cy="231388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331003" y="7520548"/>
              <a:ext cx="195646" cy="24230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557185" y="7520548"/>
              <a:ext cx="421082" cy="23697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087201" y="7527152"/>
              <a:ext cx="414361" cy="23037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51266" y="7527152"/>
              <a:ext cx="180213" cy="23037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78445" y="7527152"/>
              <a:ext cx="182951" cy="230372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5066728" y="7531100"/>
              <a:ext cx="200660" cy="216535"/>
            </a:xfrm>
            <a:custGeom>
              <a:avLst/>
              <a:gdLst/>
              <a:ahLst/>
              <a:cxnLst/>
              <a:rect l="l" t="t" r="r" b="b"/>
              <a:pathLst>
                <a:path w="200660" h="216534">
                  <a:moveTo>
                    <a:pt x="188671" y="127"/>
                  </a:moveTo>
                  <a:lnTo>
                    <a:pt x="161544" y="127"/>
                  </a:lnTo>
                  <a:lnTo>
                    <a:pt x="161544" y="45847"/>
                  </a:lnTo>
                  <a:lnTo>
                    <a:pt x="188671" y="45847"/>
                  </a:lnTo>
                  <a:lnTo>
                    <a:pt x="188671" y="127"/>
                  </a:lnTo>
                  <a:close/>
                </a:path>
                <a:path w="200660" h="216534">
                  <a:moveTo>
                    <a:pt x="200367" y="192392"/>
                  </a:moveTo>
                  <a:lnTo>
                    <a:pt x="114249" y="192392"/>
                  </a:lnTo>
                  <a:lnTo>
                    <a:pt x="114249" y="139839"/>
                  </a:lnTo>
                  <a:lnTo>
                    <a:pt x="188671" y="139839"/>
                  </a:lnTo>
                  <a:lnTo>
                    <a:pt x="188671" y="115455"/>
                  </a:lnTo>
                  <a:lnTo>
                    <a:pt x="38823" y="115455"/>
                  </a:lnTo>
                  <a:lnTo>
                    <a:pt x="38823" y="70561"/>
                  </a:lnTo>
                  <a:lnTo>
                    <a:pt x="161544" y="70561"/>
                  </a:lnTo>
                  <a:lnTo>
                    <a:pt x="161544" y="115430"/>
                  </a:lnTo>
                  <a:lnTo>
                    <a:pt x="188671" y="115430"/>
                  </a:lnTo>
                  <a:lnTo>
                    <a:pt x="188671" y="70561"/>
                  </a:lnTo>
                  <a:lnTo>
                    <a:pt x="188671" y="69977"/>
                  </a:lnTo>
                  <a:lnTo>
                    <a:pt x="188671" y="46189"/>
                  </a:lnTo>
                  <a:lnTo>
                    <a:pt x="38823" y="46189"/>
                  </a:lnTo>
                  <a:lnTo>
                    <a:pt x="38823" y="0"/>
                  </a:lnTo>
                  <a:lnTo>
                    <a:pt x="11696" y="0"/>
                  </a:lnTo>
                  <a:lnTo>
                    <a:pt x="11696" y="46189"/>
                  </a:lnTo>
                  <a:lnTo>
                    <a:pt x="11696" y="70561"/>
                  </a:lnTo>
                  <a:lnTo>
                    <a:pt x="11696" y="115455"/>
                  </a:lnTo>
                  <a:lnTo>
                    <a:pt x="11696" y="139839"/>
                  </a:lnTo>
                  <a:lnTo>
                    <a:pt x="87363" y="139839"/>
                  </a:lnTo>
                  <a:lnTo>
                    <a:pt x="87363" y="192392"/>
                  </a:lnTo>
                  <a:lnTo>
                    <a:pt x="0" y="192392"/>
                  </a:lnTo>
                  <a:lnTo>
                    <a:pt x="0" y="216268"/>
                  </a:lnTo>
                  <a:lnTo>
                    <a:pt x="200367" y="216268"/>
                  </a:lnTo>
                  <a:lnTo>
                    <a:pt x="200367" y="1923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294409" y="7526898"/>
              <a:ext cx="434025" cy="23596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818421" y="7529946"/>
              <a:ext cx="203362" cy="23418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45102" y="7520548"/>
              <a:ext cx="220039" cy="23799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9373" y="7527152"/>
              <a:ext cx="181707" cy="23037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71574" y="7528676"/>
              <a:ext cx="203362" cy="235452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6872350" y="7520558"/>
              <a:ext cx="671830" cy="242570"/>
            </a:xfrm>
            <a:custGeom>
              <a:avLst/>
              <a:gdLst/>
              <a:ahLst/>
              <a:cxnLst/>
              <a:rect l="l" t="t" r="r" b="b"/>
              <a:pathLst>
                <a:path w="671829" h="242570">
                  <a:moveTo>
                    <a:pt x="211823" y="100571"/>
                  </a:moveTo>
                  <a:lnTo>
                    <a:pt x="176479" y="100571"/>
                  </a:lnTo>
                  <a:lnTo>
                    <a:pt x="176479" y="6604"/>
                  </a:lnTo>
                  <a:lnTo>
                    <a:pt x="149339" y="6604"/>
                  </a:lnTo>
                  <a:lnTo>
                    <a:pt x="149339" y="184137"/>
                  </a:lnTo>
                  <a:lnTo>
                    <a:pt x="140982" y="189852"/>
                  </a:lnTo>
                  <a:lnTo>
                    <a:pt x="130263" y="193979"/>
                  </a:lnTo>
                  <a:lnTo>
                    <a:pt x="117449" y="196494"/>
                  </a:lnTo>
                  <a:lnTo>
                    <a:pt x="102793" y="197345"/>
                  </a:lnTo>
                  <a:lnTo>
                    <a:pt x="26873" y="197345"/>
                  </a:lnTo>
                  <a:lnTo>
                    <a:pt x="26873" y="35052"/>
                  </a:lnTo>
                  <a:lnTo>
                    <a:pt x="108775" y="35052"/>
                  </a:lnTo>
                  <a:lnTo>
                    <a:pt x="108775" y="10668"/>
                  </a:lnTo>
                  <a:lnTo>
                    <a:pt x="0" y="10668"/>
                  </a:lnTo>
                  <a:lnTo>
                    <a:pt x="0" y="221475"/>
                  </a:lnTo>
                  <a:lnTo>
                    <a:pt x="97815" y="221475"/>
                  </a:lnTo>
                  <a:lnTo>
                    <a:pt x="114236" y="220497"/>
                  </a:lnTo>
                  <a:lnTo>
                    <a:pt x="128714" y="217665"/>
                  </a:lnTo>
                  <a:lnTo>
                    <a:pt x="140627" y="213118"/>
                  </a:lnTo>
                  <a:lnTo>
                    <a:pt x="149339" y="206997"/>
                  </a:lnTo>
                  <a:lnTo>
                    <a:pt x="149339" y="236969"/>
                  </a:lnTo>
                  <a:lnTo>
                    <a:pt x="176479" y="236969"/>
                  </a:lnTo>
                  <a:lnTo>
                    <a:pt x="176479" y="124701"/>
                  </a:lnTo>
                  <a:lnTo>
                    <a:pt x="211823" y="124701"/>
                  </a:lnTo>
                  <a:lnTo>
                    <a:pt x="211823" y="100571"/>
                  </a:lnTo>
                  <a:close/>
                </a:path>
                <a:path w="671829" h="242570">
                  <a:moveTo>
                    <a:pt x="342671" y="66040"/>
                  </a:moveTo>
                  <a:lnTo>
                    <a:pt x="341426" y="51003"/>
                  </a:lnTo>
                  <a:lnTo>
                    <a:pt x="337781" y="37934"/>
                  </a:lnTo>
                  <a:lnTo>
                    <a:pt x="332943" y="28956"/>
                  </a:lnTo>
                  <a:lnTo>
                    <a:pt x="331851" y="26924"/>
                  </a:lnTo>
                  <a:lnTo>
                    <a:pt x="323748" y="18034"/>
                  </a:lnTo>
                  <a:lnTo>
                    <a:pt x="316280" y="13004"/>
                  </a:lnTo>
                  <a:lnTo>
                    <a:pt x="316280" y="66040"/>
                  </a:lnTo>
                  <a:lnTo>
                    <a:pt x="315595" y="75018"/>
                  </a:lnTo>
                  <a:lnTo>
                    <a:pt x="292887" y="103111"/>
                  </a:lnTo>
                  <a:lnTo>
                    <a:pt x="274218" y="103111"/>
                  </a:lnTo>
                  <a:lnTo>
                    <a:pt x="250825" y="66040"/>
                  </a:lnTo>
                  <a:lnTo>
                    <a:pt x="251498" y="57048"/>
                  </a:lnTo>
                  <a:lnTo>
                    <a:pt x="274218" y="28956"/>
                  </a:lnTo>
                  <a:lnTo>
                    <a:pt x="292887" y="28956"/>
                  </a:lnTo>
                  <a:lnTo>
                    <a:pt x="316280" y="66040"/>
                  </a:lnTo>
                  <a:lnTo>
                    <a:pt x="316280" y="13004"/>
                  </a:lnTo>
                  <a:lnTo>
                    <a:pt x="315493" y="12471"/>
                  </a:lnTo>
                  <a:lnTo>
                    <a:pt x="306019" y="8407"/>
                  </a:lnTo>
                  <a:lnTo>
                    <a:pt x="295325" y="5918"/>
                  </a:lnTo>
                  <a:lnTo>
                    <a:pt x="283425" y="5080"/>
                  </a:lnTo>
                  <a:lnTo>
                    <a:pt x="271741" y="5918"/>
                  </a:lnTo>
                  <a:lnTo>
                    <a:pt x="235254" y="26924"/>
                  </a:lnTo>
                  <a:lnTo>
                    <a:pt x="224434" y="66040"/>
                  </a:lnTo>
                  <a:lnTo>
                    <a:pt x="225679" y="80924"/>
                  </a:lnTo>
                  <a:lnTo>
                    <a:pt x="251536" y="119456"/>
                  </a:lnTo>
                  <a:lnTo>
                    <a:pt x="283425" y="126733"/>
                  </a:lnTo>
                  <a:lnTo>
                    <a:pt x="295325" y="125933"/>
                  </a:lnTo>
                  <a:lnTo>
                    <a:pt x="331851" y="104889"/>
                  </a:lnTo>
                  <a:lnTo>
                    <a:pt x="341426" y="80924"/>
                  </a:lnTo>
                  <a:lnTo>
                    <a:pt x="342671" y="66040"/>
                  </a:lnTo>
                  <a:close/>
                </a:path>
                <a:path w="671829" h="242570">
                  <a:moveTo>
                    <a:pt x="411861" y="193281"/>
                  </a:moveTo>
                  <a:lnTo>
                    <a:pt x="384733" y="155028"/>
                  </a:lnTo>
                  <a:lnTo>
                    <a:pt x="384733" y="186931"/>
                  </a:lnTo>
                  <a:lnTo>
                    <a:pt x="384733" y="199631"/>
                  </a:lnTo>
                  <a:lnTo>
                    <a:pt x="340741" y="218135"/>
                  </a:lnTo>
                  <a:lnTo>
                    <a:pt x="324497" y="218681"/>
                  </a:lnTo>
                  <a:lnTo>
                    <a:pt x="308114" y="218135"/>
                  </a:lnTo>
                  <a:lnTo>
                    <a:pt x="267246" y="204965"/>
                  </a:lnTo>
                  <a:lnTo>
                    <a:pt x="264007" y="199631"/>
                  </a:lnTo>
                  <a:lnTo>
                    <a:pt x="264007" y="186931"/>
                  </a:lnTo>
                  <a:lnTo>
                    <a:pt x="308114" y="168465"/>
                  </a:lnTo>
                  <a:lnTo>
                    <a:pt x="324497" y="167881"/>
                  </a:lnTo>
                  <a:lnTo>
                    <a:pt x="340741" y="168465"/>
                  </a:lnTo>
                  <a:lnTo>
                    <a:pt x="381749" y="181597"/>
                  </a:lnTo>
                  <a:lnTo>
                    <a:pt x="384733" y="186931"/>
                  </a:lnTo>
                  <a:lnTo>
                    <a:pt x="384733" y="155028"/>
                  </a:lnTo>
                  <a:lnTo>
                    <a:pt x="381520" y="153263"/>
                  </a:lnTo>
                  <a:lnTo>
                    <a:pt x="364794" y="148132"/>
                  </a:lnTo>
                  <a:lnTo>
                    <a:pt x="345592" y="145199"/>
                  </a:lnTo>
                  <a:lnTo>
                    <a:pt x="324497" y="144259"/>
                  </a:lnTo>
                  <a:lnTo>
                    <a:pt x="303301" y="145199"/>
                  </a:lnTo>
                  <a:lnTo>
                    <a:pt x="253555" y="160769"/>
                  </a:lnTo>
                  <a:lnTo>
                    <a:pt x="236880" y="193281"/>
                  </a:lnTo>
                  <a:lnTo>
                    <a:pt x="238048" y="203301"/>
                  </a:lnTo>
                  <a:lnTo>
                    <a:pt x="267335" y="233514"/>
                  </a:lnTo>
                  <a:lnTo>
                    <a:pt x="324497" y="242303"/>
                  </a:lnTo>
                  <a:lnTo>
                    <a:pt x="345592" y="241414"/>
                  </a:lnTo>
                  <a:lnTo>
                    <a:pt x="395185" y="226047"/>
                  </a:lnTo>
                  <a:lnTo>
                    <a:pt x="402742" y="218681"/>
                  </a:lnTo>
                  <a:lnTo>
                    <a:pt x="407352" y="212051"/>
                  </a:lnTo>
                  <a:lnTo>
                    <a:pt x="410692" y="203301"/>
                  </a:lnTo>
                  <a:lnTo>
                    <a:pt x="411861" y="193281"/>
                  </a:lnTo>
                  <a:close/>
                </a:path>
                <a:path w="671829" h="242570">
                  <a:moveTo>
                    <a:pt x="437997" y="32004"/>
                  </a:moveTo>
                  <a:lnTo>
                    <a:pt x="406387" y="32004"/>
                  </a:lnTo>
                  <a:lnTo>
                    <a:pt x="406387" y="6604"/>
                  </a:lnTo>
                  <a:lnTo>
                    <a:pt x="379260" y="6604"/>
                  </a:lnTo>
                  <a:lnTo>
                    <a:pt x="379260" y="137909"/>
                  </a:lnTo>
                  <a:lnTo>
                    <a:pt x="406387" y="137909"/>
                  </a:lnTo>
                  <a:lnTo>
                    <a:pt x="406387" y="108953"/>
                  </a:lnTo>
                  <a:lnTo>
                    <a:pt x="437997" y="108953"/>
                  </a:lnTo>
                  <a:lnTo>
                    <a:pt x="437997" y="84582"/>
                  </a:lnTo>
                  <a:lnTo>
                    <a:pt x="406387" y="84582"/>
                  </a:lnTo>
                  <a:lnTo>
                    <a:pt x="406387" y="56134"/>
                  </a:lnTo>
                  <a:lnTo>
                    <a:pt x="437997" y="56134"/>
                  </a:lnTo>
                  <a:lnTo>
                    <a:pt x="437997" y="32004"/>
                  </a:lnTo>
                  <a:close/>
                </a:path>
                <a:path w="671829" h="242570">
                  <a:moveTo>
                    <a:pt x="582536" y="27940"/>
                  </a:moveTo>
                  <a:lnTo>
                    <a:pt x="533755" y="27940"/>
                  </a:lnTo>
                  <a:lnTo>
                    <a:pt x="533755" y="0"/>
                  </a:lnTo>
                  <a:lnTo>
                    <a:pt x="506374" y="0"/>
                  </a:lnTo>
                  <a:lnTo>
                    <a:pt x="506374" y="27940"/>
                  </a:lnTo>
                  <a:lnTo>
                    <a:pt x="457835" y="27940"/>
                  </a:lnTo>
                  <a:lnTo>
                    <a:pt x="457835" y="51562"/>
                  </a:lnTo>
                  <a:lnTo>
                    <a:pt x="582536" y="51562"/>
                  </a:lnTo>
                  <a:lnTo>
                    <a:pt x="582536" y="27940"/>
                  </a:lnTo>
                  <a:close/>
                </a:path>
                <a:path w="671829" h="242570">
                  <a:moveTo>
                    <a:pt x="671652" y="100571"/>
                  </a:moveTo>
                  <a:lnTo>
                    <a:pt x="636308" y="100571"/>
                  </a:lnTo>
                  <a:lnTo>
                    <a:pt x="636308" y="6604"/>
                  </a:lnTo>
                  <a:lnTo>
                    <a:pt x="609180" y="6604"/>
                  </a:lnTo>
                  <a:lnTo>
                    <a:pt x="609180" y="188201"/>
                  </a:lnTo>
                  <a:lnTo>
                    <a:pt x="601091" y="193395"/>
                  </a:lnTo>
                  <a:lnTo>
                    <a:pt x="590753" y="197129"/>
                  </a:lnTo>
                  <a:lnTo>
                    <a:pt x="578370" y="199390"/>
                  </a:lnTo>
                  <a:lnTo>
                    <a:pt x="564121" y="200139"/>
                  </a:lnTo>
                  <a:lnTo>
                    <a:pt x="534009" y="200139"/>
                  </a:lnTo>
                  <a:lnTo>
                    <a:pt x="534009" y="168389"/>
                  </a:lnTo>
                  <a:lnTo>
                    <a:pt x="541718" y="166865"/>
                  </a:lnTo>
                  <a:lnTo>
                    <a:pt x="548436" y="164325"/>
                  </a:lnTo>
                  <a:lnTo>
                    <a:pt x="575068" y="131229"/>
                  </a:lnTo>
                  <a:lnTo>
                    <a:pt x="576567" y="117843"/>
                  </a:lnTo>
                  <a:lnTo>
                    <a:pt x="575030" y="104419"/>
                  </a:lnTo>
                  <a:lnTo>
                    <a:pt x="570560" y="92544"/>
                  </a:lnTo>
                  <a:lnTo>
                    <a:pt x="567791" y="88646"/>
                  </a:lnTo>
                  <a:lnTo>
                    <a:pt x="563448" y="82524"/>
                  </a:lnTo>
                  <a:lnTo>
                    <a:pt x="553923" y="74676"/>
                  </a:lnTo>
                  <a:lnTo>
                    <a:pt x="549681" y="72377"/>
                  </a:lnTo>
                  <a:lnTo>
                    <a:pt x="549681" y="108191"/>
                  </a:lnTo>
                  <a:lnTo>
                    <a:pt x="549681" y="127241"/>
                  </a:lnTo>
                  <a:lnTo>
                    <a:pt x="546201" y="134861"/>
                  </a:lnTo>
                  <a:lnTo>
                    <a:pt x="534746" y="144259"/>
                  </a:lnTo>
                  <a:lnTo>
                    <a:pt x="528027" y="146545"/>
                  </a:lnTo>
                  <a:lnTo>
                    <a:pt x="512343" y="146545"/>
                  </a:lnTo>
                  <a:lnTo>
                    <a:pt x="505625" y="144259"/>
                  </a:lnTo>
                  <a:lnTo>
                    <a:pt x="500646" y="139941"/>
                  </a:lnTo>
                  <a:lnTo>
                    <a:pt x="494423" y="134607"/>
                  </a:lnTo>
                  <a:lnTo>
                    <a:pt x="490943" y="126733"/>
                  </a:lnTo>
                  <a:lnTo>
                    <a:pt x="490943" y="108699"/>
                  </a:lnTo>
                  <a:lnTo>
                    <a:pt x="494677" y="101079"/>
                  </a:lnTo>
                  <a:lnTo>
                    <a:pt x="500646" y="95758"/>
                  </a:lnTo>
                  <a:lnTo>
                    <a:pt x="505625" y="91440"/>
                  </a:lnTo>
                  <a:lnTo>
                    <a:pt x="512343" y="88646"/>
                  </a:lnTo>
                  <a:lnTo>
                    <a:pt x="528027" y="88646"/>
                  </a:lnTo>
                  <a:lnTo>
                    <a:pt x="534746" y="91186"/>
                  </a:lnTo>
                  <a:lnTo>
                    <a:pt x="539724" y="95250"/>
                  </a:lnTo>
                  <a:lnTo>
                    <a:pt x="546201" y="100317"/>
                  </a:lnTo>
                  <a:lnTo>
                    <a:pt x="549681" y="108191"/>
                  </a:lnTo>
                  <a:lnTo>
                    <a:pt x="549681" y="72377"/>
                  </a:lnTo>
                  <a:lnTo>
                    <a:pt x="546747" y="70777"/>
                  </a:lnTo>
                  <a:lnTo>
                    <a:pt x="538708" y="67906"/>
                  </a:lnTo>
                  <a:lnTo>
                    <a:pt x="529869" y="66128"/>
                  </a:lnTo>
                  <a:lnTo>
                    <a:pt x="520319" y="65532"/>
                  </a:lnTo>
                  <a:lnTo>
                    <a:pt x="509549" y="66319"/>
                  </a:lnTo>
                  <a:lnTo>
                    <a:pt x="474980" y="85090"/>
                  </a:lnTo>
                  <a:lnTo>
                    <a:pt x="464058" y="117843"/>
                  </a:lnTo>
                  <a:lnTo>
                    <a:pt x="465582" y="130860"/>
                  </a:lnTo>
                  <a:lnTo>
                    <a:pt x="491693" y="164071"/>
                  </a:lnTo>
                  <a:lnTo>
                    <a:pt x="506869" y="168389"/>
                  </a:lnTo>
                  <a:lnTo>
                    <a:pt x="506869" y="200139"/>
                  </a:lnTo>
                  <a:lnTo>
                    <a:pt x="454596" y="200139"/>
                  </a:lnTo>
                  <a:lnTo>
                    <a:pt x="454596" y="223761"/>
                  </a:lnTo>
                  <a:lnTo>
                    <a:pt x="558901" y="223761"/>
                  </a:lnTo>
                  <a:lnTo>
                    <a:pt x="575017" y="222961"/>
                  </a:lnTo>
                  <a:lnTo>
                    <a:pt x="589076" y="220522"/>
                  </a:lnTo>
                  <a:lnTo>
                    <a:pt x="600621" y="216484"/>
                  </a:lnTo>
                  <a:lnTo>
                    <a:pt x="609180" y="210807"/>
                  </a:lnTo>
                  <a:lnTo>
                    <a:pt x="609180" y="236969"/>
                  </a:lnTo>
                  <a:lnTo>
                    <a:pt x="636308" y="236969"/>
                  </a:lnTo>
                  <a:lnTo>
                    <a:pt x="636308" y="210807"/>
                  </a:lnTo>
                  <a:lnTo>
                    <a:pt x="636308" y="124701"/>
                  </a:lnTo>
                  <a:lnTo>
                    <a:pt x="671652" y="124701"/>
                  </a:lnTo>
                  <a:lnTo>
                    <a:pt x="671652" y="100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76" y="8056474"/>
              <a:ext cx="171501" cy="19963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150303" y="8035139"/>
              <a:ext cx="190170" cy="230372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1399209" y="8035149"/>
              <a:ext cx="180340" cy="230504"/>
            </a:xfrm>
            <a:custGeom>
              <a:avLst/>
              <a:gdLst/>
              <a:ahLst/>
              <a:cxnLst/>
              <a:rect l="l" t="t" r="r" b="b"/>
              <a:pathLst>
                <a:path w="180340" h="230504">
                  <a:moveTo>
                    <a:pt x="109029" y="109461"/>
                  </a:moveTo>
                  <a:lnTo>
                    <a:pt x="82143" y="109461"/>
                  </a:lnTo>
                  <a:lnTo>
                    <a:pt x="82143" y="190995"/>
                  </a:lnTo>
                  <a:lnTo>
                    <a:pt x="109029" y="190995"/>
                  </a:lnTo>
                  <a:lnTo>
                    <a:pt x="109029" y="109461"/>
                  </a:lnTo>
                  <a:close/>
                </a:path>
                <a:path w="180340" h="230504">
                  <a:moveTo>
                    <a:pt x="109029" y="86055"/>
                  </a:moveTo>
                  <a:lnTo>
                    <a:pt x="26885" y="86055"/>
                  </a:lnTo>
                  <a:lnTo>
                    <a:pt x="26885" y="3949"/>
                  </a:lnTo>
                  <a:lnTo>
                    <a:pt x="0" y="3949"/>
                  </a:lnTo>
                  <a:lnTo>
                    <a:pt x="0" y="86055"/>
                  </a:lnTo>
                  <a:lnTo>
                    <a:pt x="0" y="109143"/>
                  </a:lnTo>
                  <a:lnTo>
                    <a:pt x="0" y="191249"/>
                  </a:lnTo>
                  <a:lnTo>
                    <a:pt x="0" y="214337"/>
                  </a:lnTo>
                  <a:lnTo>
                    <a:pt x="109029" y="214337"/>
                  </a:lnTo>
                  <a:lnTo>
                    <a:pt x="109029" y="191249"/>
                  </a:lnTo>
                  <a:lnTo>
                    <a:pt x="26885" y="191249"/>
                  </a:lnTo>
                  <a:lnTo>
                    <a:pt x="26885" y="109143"/>
                  </a:lnTo>
                  <a:lnTo>
                    <a:pt x="109029" y="109143"/>
                  </a:lnTo>
                  <a:lnTo>
                    <a:pt x="109029" y="86055"/>
                  </a:lnTo>
                  <a:close/>
                </a:path>
                <a:path w="180340" h="230504">
                  <a:moveTo>
                    <a:pt x="109029" y="4064"/>
                  </a:moveTo>
                  <a:lnTo>
                    <a:pt x="82143" y="4064"/>
                  </a:lnTo>
                  <a:lnTo>
                    <a:pt x="82143" y="85598"/>
                  </a:lnTo>
                  <a:lnTo>
                    <a:pt x="109029" y="85598"/>
                  </a:lnTo>
                  <a:lnTo>
                    <a:pt x="109029" y="4064"/>
                  </a:lnTo>
                  <a:close/>
                </a:path>
                <a:path w="180340" h="230504">
                  <a:moveTo>
                    <a:pt x="180213" y="0"/>
                  </a:moveTo>
                  <a:lnTo>
                    <a:pt x="153085" y="0"/>
                  </a:lnTo>
                  <a:lnTo>
                    <a:pt x="153085" y="230365"/>
                  </a:lnTo>
                  <a:lnTo>
                    <a:pt x="180213" y="230365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630458" y="8037933"/>
              <a:ext cx="200375" cy="21741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874144" y="8035139"/>
              <a:ext cx="213070" cy="230372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181385" y="8033615"/>
              <a:ext cx="214812" cy="232912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421836" y="8035139"/>
              <a:ext cx="191663" cy="23570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898506" y="8035139"/>
              <a:ext cx="187183" cy="23037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659549" y="8028536"/>
              <a:ext cx="217052" cy="236976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3142678" y="8035149"/>
              <a:ext cx="186690" cy="231140"/>
            </a:xfrm>
            <a:custGeom>
              <a:avLst/>
              <a:gdLst/>
              <a:ahLst/>
              <a:cxnLst/>
              <a:rect l="l" t="t" r="r" b="b"/>
              <a:pathLst>
                <a:path w="186689" h="231140">
                  <a:moveTo>
                    <a:pt x="182460" y="0"/>
                  </a:moveTo>
                  <a:lnTo>
                    <a:pt x="155333" y="0"/>
                  </a:lnTo>
                  <a:lnTo>
                    <a:pt x="155333" y="24485"/>
                  </a:lnTo>
                  <a:lnTo>
                    <a:pt x="109283" y="24485"/>
                  </a:lnTo>
                  <a:lnTo>
                    <a:pt x="109283" y="2667"/>
                  </a:lnTo>
                  <a:lnTo>
                    <a:pt x="82651" y="2667"/>
                  </a:lnTo>
                  <a:lnTo>
                    <a:pt x="82651" y="27051"/>
                  </a:lnTo>
                  <a:lnTo>
                    <a:pt x="82651" y="48856"/>
                  </a:lnTo>
                  <a:lnTo>
                    <a:pt x="82651" y="80924"/>
                  </a:lnTo>
                  <a:lnTo>
                    <a:pt x="82651" y="104013"/>
                  </a:lnTo>
                  <a:lnTo>
                    <a:pt x="26390" y="104013"/>
                  </a:lnTo>
                  <a:lnTo>
                    <a:pt x="26390" y="27051"/>
                  </a:lnTo>
                  <a:lnTo>
                    <a:pt x="82651" y="27051"/>
                  </a:lnTo>
                  <a:lnTo>
                    <a:pt x="82651" y="2667"/>
                  </a:lnTo>
                  <a:lnTo>
                    <a:pt x="0" y="2667"/>
                  </a:lnTo>
                  <a:lnTo>
                    <a:pt x="0" y="24485"/>
                  </a:lnTo>
                  <a:lnTo>
                    <a:pt x="0" y="27051"/>
                  </a:lnTo>
                  <a:lnTo>
                    <a:pt x="0" y="104013"/>
                  </a:lnTo>
                  <a:lnTo>
                    <a:pt x="0" y="127101"/>
                  </a:lnTo>
                  <a:lnTo>
                    <a:pt x="109283" y="127101"/>
                  </a:lnTo>
                  <a:lnTo>
                    <a:pt x="109283" y="104013"/>
                  </a:lnTo>
                  <a:lnTo>
                    <a:pt x="155333" y="104013"/>
                  </a:lnTo>
                  <a:lnTo>
                    <a:pt x="155333" y="161747"/>
                  </a:lnTo>
                  <a:lnTo>
                    <a:pt x="182460" y="161747"/>
                  </a:lnTo>
                  <a:lnTo>
                    <a:pt x="182460" y="104013"/>
                  </a:lnTo>
                  <a:lnTo>
                    <a:pt x="182460" y="80924"/>
                  </a:lnTo>
                  <a:lnTo>
                    <a:pt x="109283" y="80924"/>
                  </a:lnTo>
                  <a:lnTo>
                    <a:pt x="109283" y="48856"/>
                  </a:lnTo>
                  <a:lnTo>
                    <a:pt x="155333" y="48856"/>
                  </a:lnTo>
                  <a:lnTo>
                    <a:pt x="155333" y="80518"/>
                  </a:lnTo>
                  <a:lnTo>
                    <a:pt x="182460" y="80518"/>
                  </a:lnTo>
                  <a:lnTo>
                    <a:pt x="182460" y="24485"/>
                  </a:lnTo>
                  <a:lnTo>
                    <a:pt x="182460" y="0"/>
                  </a:lnTo>
                  <a:close/>
                </a:path>
                <a:path w="186689" h="231140">
                  <a:moveTo>
                    <a:pt x="186448" y="207924"/>
                  </a:moveTo>
                  <a:lnTo>
                    <a:pt x="40830" y="207924"/>
                  </a:lnTo>
                  <a:lnTo>
                    <a:pt x="40830" y="152768"/>
                  </a:lnTo>
                  <a:lnTo>
                    <a:pt x="13690" y="152768"/>
                  </a:lnTo>
                  <a:lnTo>
                    <a:pt x="13690" y="207924"/>
                  </a:lnTo>
                  <a:lnTo>
                    <a:pt x="13690" y="231013"/>
                  </a:lnTo>
                  <a:lnTo>
                    <a:pt x="186448" y="231013"/>
                  </a:lnTo>
                  <a:lnTo>
                    <a:pt x="186448" y="207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443335" y="8028536"/>
              <a:ext cx="220039" cy="240785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683537" y="8035139"/>
              <a:ext cx="221284" cy="23037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996905" y="8037933"/>
              <a:ext cx="203362" cy="228594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39845" y="8028536"/>
              <a:ext cx="185440" cy="23697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791673" y="8028536"/>
              <a:ext cx="187432" cy="23697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51720" y="8033615"/>
              <a:ext cx="185440" cy="234182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341994" y="8035139"/>
              <a:ext cx="187432" cy="230372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027394" y="8035139"/>
              <a:ext cx="217052" cy="23037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576969" y="8027012"/>
              <a:ext cx="200375" cy="240785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5814428" y="8037817"/>
              <a:ext cx="203835" cy="229870"/>
            </a:xfrm>
            <a:custGeom>
              <a:avLst/>
              <a:gdLst/>
              <a:ahLst/>
              <a:cxnLst/>
              <a:rect l="l" t="t" r="r" b="b"/>
              <a:pathLst>
                <a:path w="203835" h="229870">
                  <a:moveTo>
                    <a:pt x="189915" y="69278"/>
                  </a:moveTo>
                  <a:lnTo>
                    <a:pt x="41821" y="69278"/>
                  </a:lnTo>
                  <a:lnTo>
                    <a:pt x="41821" y="55168"/>
                  </a:lnTo>
                  <a:lnTo>
                    <a:pt x="188671" y="55168"/>
                  </a:lnTo>
                  <a:lnTo>
                    <a:pt x="188671" y="34645"/>
                  </a:lnTo>
                  <a:lnTo>
                    <a:pt x="188671" y="20535"/>
                  </a:lnTo>
                  <a:lnTo>
                    <a:pt x="188671" y="0"/>
                  </a:lnTo>
                  <a:lnTo>
                    <a:pt x="14935" y="0"/>
                  </a:lnTo>
                  <a:lnTo>
                    <a:pt x="14935" y="20535"/>
                  </a:lnTo>
                  <a:lnTo>
                    <a:pt x="161544" y="20535"/>
                  </a:lnTo>
                  <a:lnTo>
                    <a:pt x="161544" y="34645"/>
                  </a:lnTo>
                  <a:lnTo>
                    <a:pt x="14935" y="34645"/>
                  </a:lnTo>
                  <a:lnTo>
                    <a:pt x="14935" y="55168"/>
                  </a:lnTo>
                  <a:lnTo>
                    <a:pt x="14935" y="69278"/>
                  </a:lnTo>
                  <a:lnTo>
                    <a:pt x="14935" y="89801"/>
                  </a:lnTo>
                  <a:lnTo>
                    <a:pt x="189915" y="89801"/>
                  </a:lnTo>
                  <a:lnTo>
                    <a:pt x="189915" y="69278"/>
                  </a:lnTo>
                  <a:close/>
                </a:path>
                <a:path w="203835" h="229870">
                  <a:moveTo>
                    <a:pt x="193649" y="210388"/>
                  </a:moveTo>
                  <a:lnTo>
                    <a:pt x="41821" y="210388"/>
                  </a:lnTo>
                  <a:lnTo>
                    <a:pt x="41821" y="194995"/>
                  </a:lnTo>
                  <a:lnTo>
                    <a:pt x="188671" y="194995"/>
                  </a:lnTo>
                  <a:lnTo>
                    <a:pt x="188671" y="175755"/>
                  </a:lnTo>
                  <a:lnTo>
                    <a:pt x="188671" y="160362"/>
                  </a:lnTo>
                  <a:lnTo>
                    <a:pt x="188671" y="141122"/>
                  </a:lnTo>
                  <a:lnTo>
                    <a:pt x="14935" y="141122"/>
                  </a:lnTo>
                  <a:lnTo>
                    <a:pt x="14935" y="160362"/>
                  </a:lnTo>
                  <a:lnTo>
                    <a:pt x="161544" y="160362"/>
                  </a:lnTo>
                  <a:lnTo>
                    <a:pt x="161544" y="175755"/>
                  </a:lnTo>
                  <a:lnTo>
                    <a:pt x="14935" y="175755"/>
                  </a:lnTo>
                  <a:lnTo>
                    <a:pt x="14935" y="194995"/>
                  </a:lnTo>
                  <a:lnTo>
                    <a:pt x="14935" y="210388"/>
                  </a:lnTo>
                  <a:lnTo>
                    <a:pt x="14935" y="229628"/>
                  </a:lnTo>
                  <a:lnTo>
                    <a:pt x="193649" y="229628"/>
                  </a:lnTo>
                  <a:lnTo>
                    <a:pt x="193649" y="210388"/>
                  </a:lnTo>
                  <a:close/>
                </a:path>
                <a:path w="203835" h="229870">
                  <a:moveTo>
                    <a:pt x="203365" y="104254"/>
                  </a:moveTo>
                  <a:lnTo>
                    <a:pt x="0" y="104254"/>
                  </a:lnTo>
                  <a:lnTo>
                    <a:pt x="0" y="125590"/>
                  </a:lnTo>
                  <a:lnTo>
                    <a:pt x="203365" y="125590"/>
                  </a:lnTo>
                  <a:lnTo>
                    <a:pt x="203365" y="104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32141" y="8035139"/>
              <a:ext cx="192908" cy="23265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371347" y="8035139"/>
              <a:ext cx="182951" cy="230372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681729" y="8035139"/>
              <a:ext cx="187432" cy="23037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916703" y="8027012"/>
              <a:ext cx="200375" cy="24078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225840" y="8035139"/>
              <a:ext cx="190170" cy="230372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474750" y="8035149"/>
              <a:ext cx="180340" cy="230504"/>
            </a:xfrm>
            <a:custGeom>
              <a:avLst/>
              <a:gdLst/>
              <a:ahLst/>
              <a:cxnLst/>
              <a:rect l="l" t="t" r="r" b="b"/>
              <a:pathLst>
                <a:path w="180340" h="230504">
                  <a:moveTo>
                    <a:pt x="109016" y="109461"/>
                  </a:moveTo>
                  <a:lnTo>
                    <a:pt x="82143" y="109461"/>
                  </a:lnTo>
                  <a:lnTo>
                    <a:pt x="82143" y="190995"/>
                  </a:lnTo>
                  <a:lnTo>
                    <a:pt x="109016" y="190995"/>
                  </a:lnTo>
                  <a:lnTo>
                    <a:pt x="109016" y="109461"/>
                  </a:lnTo>
                  <a:close/>
                </a:path>
                <a:path w="180340" h="230504">
                  <a:moveTo>
                    <a:pt x="109016" y="86055"/>
                  </a:moveTo>
                  <a:lnTo>
                    <a:pt x="26885" y="86055"/>
                  </a:lnTo>
                  <a:lnTo>
                    <a:pt x="26885" y="3949"/>
                  </a:lnTo>
                  <a:lnTo>
                    <a:pt x="0" y="3949"/>
                  </a:lnTo>
                  <a:lnTo>
                    <a:pt x="0" y="86055"/>
                  </a:lnTo>
                  <a:lnTo>
                    <a:pt x="0" y="109143"/>
                  </a:lnTo>
                  <a:lnTo>
                    <a:pt x="0" y="191249"/>
                  </a:lnTo>
                  <a:lnTo>
                    <a:pt x="0" y="214337"/>
                  </a:lnTo>
                  <a:lnTo>
                    <a:pt x="109016" y="214337"/>
                  </a:lnTo>
                  <a:lnTo>
                    <a:pt x="109016" y="191249"/>
                  </a:lnTo>
                  <a:lnTo>
                    <a:pt x="26885" y="191249"/>
                  </a:lnTo>
                  <a:lnTo>
                    <a:pt x="26885" y="109143"/>
                  </a:lnTo>
                  <a:lnTo>
                    <a:pt x="109016" y="109143"/>
                  </a:lnTo>
                  <a:lnTo>
                    <a:pt x="109016" y="86055"/>
                  </a:lnTo>
                  <a:close/>
                </a:path>
                <a:path w="180340" h="230504">
                  <a:moveTo>
                    <a:pt x="109016" y="4064"/>
                  </a:moveTo>
                  <a:lnTo>
                    <a:pt x="82143" y="4064"/>
                  </a:lnTo>
                  <a:lnTo>
                    <a:pt x="82143" y="85598"/>
                  </a:lnTo>
                  <a:lnTo>
                    <a:pt x="109016" y="85598"/>
                  </a:lnTo>
                  <a:lnTo>
                    <a:pt x="109016" y="4064"/>
                  </a:lnTo>
                  <a:close/>
                </a:path>
                <a:path w="180340" h="230504">
                  <a:moveTo>
                    <a:pt x="180213" y="0"/>
                  </a:moveTo>
                  <a:lnTo>
                    <a:pt x="153085" y="0"/>
                  </a:lnTo>
                  <a:lnTo>
                    <a:pt x="153085" y="230365"/>
                  </a:lnTo>
                  <a:lnTo>
                    <a:pt x="180213" y="230365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705994" y="8037933"/>
              <a:ext cx="200375" cy="21741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021342" y="8035139"/>
              <a:ext cx="187432" cy="23037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4823" y="8037933"/>
              <a:ext cx="203362" cy="23418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76" y="8564462"/>
              <a:ext cx="171501" cy="19963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158760" y="8543137"/>
              <a:ext cx="185420" cy="230504"/>
            </a:xfrm>
            <a:custGeom>
              <a:avLst/>
              <a:gdLst/>
              <a:ahLst/>
              <a:cxnLst/>
              <a:rect l="l" t="t" r="r" b="b"/>
              <a:pathLst>
                <a:path w="185419" h="230504">
                  <a:moveTo>
                    <a:pt x="85623" y="84785"/>
                  </a:moveTo>
                  <a:lnTo>
                    <a:pt x="26136" y="84785"/>
                  </a:lnTo>
                  <a:lnTo>
                    <a:pt x="26136" y="3962"/>
                  </a:lnTo>
                  <a:lnTo>
                    <a:pt x="0" y="3962"/>
                  </a:lnTo>
                  <a:lnTo>
                    <a:pt x="0" y="84785"/>
                  </a:lnTo>
                  <a:lnTo>
                    <a:pt x="0" y="107873"/>
                  </a:lnTo>
                  <a:lnTo>
                    <a:pt x="0" y="191262"/>
                  </a:lnTo>
                  <a:lnTo>
                    <a:pt x="0" y="214350"/>
                  </a:lnTo>
                  <a:lnTo>
                    <a:pt x="85623" y="214350"/>
                  </a:lnTo>
                  <a:lnTo>
                    <a:pt x="85623" y="191503"/>
                  </a:lnTo>
                  <a:lnTo>
                    <a:pt x="85623" y="191262"/>
                  </a:lnTo>
                  <a:lnTo>
                    <a:pt x="85623" y="108191"/>
                  </a:lnTo>
                  <a:lnTo>
                    <a:pt x="59486" y="108191"/>
                  </a:lnTo>
                  <a:lnTo>
                    <a:pt x="59486" y="191262"/>
                  </a:lnTo>
                  <a:lnTo>
                    <a:pt x="26136" y="191262"/>
                  </a:lnTo>
                  <a:lnTo>
                    <a:pt x="26136" y="107873"/>
                  </a:lnTo>
                  <a:lnTo>
                    <a:pt x="85623" y="107873"/>
                  </a:lnTo>
                  <a:lnTo>
                    <a:pt x="85623" y="84785"/>
                  </a:lnTo>
                  <a:close/>
                </a:path>
                <a:path w="185419" h="230504">
                  <a:moveTo>
                    <a:pt x="85623" y="4064"/>
                  </a:moveTo>
                  <a:lnTo>
                    <a:pt x="59486" y="4064"/>
                  </a:lnTo>
                  <a:lnTo>
                    <a:pt x="59486" y="84582"/>
                  </a:lnTo>
                  <a:lnTo>
                    <a:pt x="85623" y="84582"/>
                  </a:lnTo>
                  <a:lnTo>
                    <a:pt x="85623" y="4064"/>
                  </a:lnTo>
                  <a:close/>
                </a:path>
                <a:path w="185419" h="230504">
                  <a:moveTo>
                    <a:pt x="185191" y="115811"/>
                  </a:moveTo>
                  <a:lnTo>
                    <a:pt x="158800" y="115811"/>
                  </a:lnTo>
                  <a:lnTo>
                    <a:pt x="158800" y="230365"/>
                  </a:lnTo>
                  <a:lnTo>
                    <a:pt x="185191" y="230365"/>
                  </a:lnTo>
                  <a:lnTo>
                    <a:pt x="185191" y="115811"/>
                  </a:lnTo>
                  <a:close/>
                </a:path>
                <a:path w="185419" h="230504">
                  <a:moveTo>
                    <a:pt x="185191" y="0"/>
                  </a:moveTo>
                  <a:lnTo>
                    <a:pt x="158800" y="0"/>
                  </a:lnTo>
                  <a:lnTo>
                    <a:pt x="158800" y="91198"/>
                  </a:lnTo>
                  <a:lnTo>
                    <a:pt x="133413" y="91198"/>
                  </a:lnTo>
                  <a:lnTo>
                    <a:pt x="133413" y="1397"/>
                  </a:lnTo>
                  <a:lnTo>
                    <a:pt x="107530" y="1397"/>
                  </a:lnTo>
                  <a:lnTo>
                    <a:pt x="107530" y="91198"/>
                  </a:lnTo>
                  <a:lnTo>
                    <a:pt x="107530" y="115570"/>
                  </a:lnTo>
                  <a:lnTo>
                    <a:pt x="107530" y="227177"/>
                  </a:lnTo>
                  <a:lnTo>
                    <a:pt x="133413" y="227177"/>
                  </a:lnTo>
                  <a:lnTo>
                    <a:pt x="133413" y="115570"/>
                  </a:lnTo>
                  <a:lnTo>
                    <a:pt x="185191" y="115570"/>
                  </a:lnTo>
                  <a:lnTo>
                    <a:pt x="185191" y="91681"/>
                  </a:lnTo>
                  <a:lnTo>
                    <a:pt x="185191" y="91198"/>
                  </a:lnTo>
                  <a:lnTo>
                    <a:pt x="185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94487" y="8543127"/>
              <a:ext cx="212323" cy="232658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628964" y="8542873"/>
              <a:ext cx="203362" cy="232912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867175" y="8543127"/>
              <a:ext cx="190667" cy="23418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2179383" y="8543252"/>
              <a:ext cx="455930" cy="231140"/>
            </a:xfrm>
            <a:custGeom>
              <a:avLst/>
              <a:gdLst/>
              <a:ahLst/>
              <a:cxnLst/>
              <a:rect l="l" t="t" r="r" b="b"/>
              <a:pathLst>
                <a:path w="455930" h="231140">
                  <a:moveTo>
                    <a:pt x="188683" y="2679"/>
                  </a:moveTo>
                  <a:lnTo>
                    <a:pt x="162293" y="2679"/>
                  </a:lnTo>
                  <a:lnTo>
                    <a:pt x="162293" y="29514"/>
                  </a:lnTo>
                  <a:lnTo>
                    <a:pt x="162293" y="52603"/>
                  </a:lnTo>
                  <a:lnTo>
                    <a:pt x="162293" y="79540"/>
                  </a:lnTo>
                  <a:lnTo>
                    <a:pt x="114503" y="79540"/>
                  </a:lnTo>
                  <a:lnTo>
                    <a:pt x="114503" y="52603"/>
                  </a:lnTo>
                  <a:lnTo>
                    <a:pt x="162293" y="52603"/>
                  </a:lnTo>
                  <a:lnTo>
                    <a:pt x="162293" y="29514"/>
                  </a:lnTo>
                  <a:lnTo>
                    <a:pt x="114503" y="29514"/>
                  </a:lnTo>
                  <a:lnTo>
                    <a:pt x="114503" y="2679"/>
                  </a:lnTo>
                  <a:lnTo>
                    <a:pt x="88861" y="2679"/>
                  </a:lnTo>
                  <a:lnTo>
                    <a:pt x="88861" y="29514"/>
                  </a:lnTo>
                  <a:lnTo>
                    <a:pt x="88861" y="52603"/>
                  </a:lnTo>
                  <a:lnTo>
                    <a:pt x="88861" y="79540"/>
                  </a:lnTo>
                  <a:lnTo>
                    <a:pt x="41071" y="79540"/>
                  </a:lnTo>
                  <a:lnTo>
                    <a:pt x="41071" y="52603"/>
                  </a:lnTo>
                  <a:lnTo>
                    <a:pt x="88861" y="52603"/>
                  </a:lnTo>
                  <a:lnTo>
                    <a:pt x="88861" y="29514"/>
                  </a:lnTo>
                  <a:lnTo>
                    <a:pt x="41071" y="29514"/>
                  </a:lnTo>
                  <a:lnTo>
                    <a:pt x="41071" y="2565"/>
                  </a:lnTo>
                  <a:lnTo>
                    <a:pt x="14935" y="2565"/>
                  </a:lnTo>
                  <a:lnTo>
                    <a:pt x="14935" y="29514"/>
                  </a:lnTo>
                  <a:lnTo>
                    <a:pt x="14935" y="52603"/>
                  </a:lnTo>
                  <a:lnTo>
                    <a:pt x="14935" y="79540"/>
                  </a:lnTo>
                  <a:lnTo>
                    <a:pt x="14935" y="102628"/>
                  </a:lnTo>
                  <a:lnTo>
                    <a:pt x="188683" y="102628"/>
                  </a:lnTo>
                  <a:lnTo>
                    <a:pt x="188683" y="29514"/>
                  </a:lnTo>
                  <a:lnTo>
                    <a:pt x="188683" y="2679"/>
                  </a:lnTo>
                  <a:close/>
                </a:path>
                <a:path w="455930" h="231140">
                  <a:moveTo>
                    <a:pt x="192659" y="207822"/>
                  </a:moveTo>
                  <a:lnTo>
                    <a:pt x="41821" y="207822"/>
                  </a:lnTo>
                  <a:lnTo>
                    <a:pt x="41821" y="168059"/>
                  </a:lnTo>
                  <a:lnTo>
                    <a:pt x="14935" y="168059"/>
                  </a:lnTo>
                  <a:lnTo>
                    <a:pt x="14935" y="207822"/>
                  </a:lnTo>
                  <a:lnTo>
                    <a:pt x="14935" y="230911"/>
                  </a:lnTo>
                  <a:lnTo>
                    <a:pt x="192659" y="230911"/>
                  </a:lnTo>
                  <a:lnTo>
                    <a:pt x="192659" y="207822"/>
                  </a:lnTo>
                  <a:close/>
                </a:path>
                <a:path w="455930" h="231140">
                  <a:moveTo>
                    <a:pt x="203365" y="123571"/>
                  </a:moveTo>
                  <a:lnTo>
                    <a:pt x="0" y="123571"/>
                  </a:lnTo>
                  <a:lnTo>
                    <a:pt x="0" y="146939"/>
                  </a:lnTo>
                  <a:lnTo>
                    <a:pt x="90855" y="146939"/>
                  </a:lnTo>
                  <a:lnTo>
                    <a:pt x="90855" y="185801"/>
                  </a:lnTo>
                  <a:lnTo>
                    <a:pt x="117741" y="185801"/>
                  </a:lnTo>
                  <a:lnTo>
                    <a:pt x="117741" y="146939"/>
                  </a:lnTo>
                  <a:lnTo>
                    <a:pt x="203365" y="146939"/>
                  </a:lnTo>
                  <a:lnTo>
                    <a:pt x="203365" y="123571"/>
                  </a:lnTo>
                  <a:close/>
                </a:path>
                <a:path w="455930" h="231140">
                  <a:moveTo>
                    <a:pt x="353707" y="2565"/>
                  </a:moveTo>
                  <a:lnTo>
                    <a:pt x="327571" y="2565"/>
                  </a:lnTo>
                  <a:lnTo>
                    <a:pt x="327571" y="26949"/>
                  </a:lnTo>
                  <a:lnTo>
                    <a:pt x="327571" y="103911"/>
                  </a:lnTo>
                  <a:lnTo>
                    <a:pt x="270078" y="103911"/>
                  </a:lnTo>
                  <a:lnTo>
                    <a:pt x="270078" y="26949"/>
                  </a:lnTo>
                  <a:lnTo>
                    <a:pt x="327571" y="26949"/>
                  </a:lnTo>
                  <a:lnTo>
                    <a:pt x="327571" y="2565"/>
                  </a:lnTo>
                  <a:lnTo>
                    <a:pt x="243446" y="2565"/>
                  </a:lnTo>
                  <a:lnTo>
                    <a:pt x="243446" y="26949"/>
                  </a:lnTo>
                  <a:lnTo>
                    <a:pt x="243446" y="103911"/>
                  </a:lnTo>
                  <a:lnTo>
                    <a:pt x="243446" y="127000"/>
                  </a:lnTo>
                  <a:lnTo>
                    <a:pt x="353707" y="127000"/>
                  </a:lnTo>
                  <a:lnTo>
                    <a:pt x="353707" y="104013"/>
                  </a:lnTo>
                  <a:lnTo>
                    <a:pt x="353707" y="26949"/>
                  </a:lnTo>
                  <a:lnTo>
                    <a:pt x="353707" y="26555"/>
                  </a:lnTo>
                  <a:lnTo>
                    <a:pt x="353707" y="2565"/>
                  </a:lnTo>
                  <a:close/>
                </a:path>
                <a:path w="455930" h="231140">
                  <a:moveTo>
                    <a:pt x="427139" y="207822"/>
                  </a:moveTo>
                  <a:lnTo>
                    <a:pt x="283273" y="207822"/>
                  </a:lnTo>
                  <a:lnTo>
                    <a:pt x="283273" y="152666"/>
                  </a:lnTo>
                  <a:lnTo>
                    <a:pt x="256387" y="152666"/>
                  </a:lnTo>
                  <a:lnTo>
                    <a:pt x="256387" y="207822"/>
                  </a:lnTo>
                  <a:lnTo>
                    <a:pt x="256387" y="230911"/>
                  </a:lnTo>
                  <a:lnTo>
                    <a:pt x="427139" y="230911"/>
                  </a:lnTo>
                  <a:lnTo>
                    <a:pt x="427139" y="207822"/>
                  </a:lnTo>
                  <a:close/>
                </a:path>
                <a:path w="455930" h="231140">
                  <a:moveTo>
                    <a:pt x="455764" y="62865"/>
                  </a:moveTo>
                  <a:lnTo>
                    <a:pt x="422910" y="62865"/>
                  </a:lnTo>
                  <a:lnTo>
                    <a:pt x="422910" y="0"/>
                  </a:lnTo>
                  <a:lnTo>
                    <a:pt x="395782" y="0"/>
                  </a:lnTo>
                  <a:lnTo>
                    <a:pt x="395782" y="62865"/>
                  </a:lnTo>
                  <a:lnTo>
                    <a:pt x="395782" y="87236"/>
                  </a:lnTo>
                  <a:lnTo>
                    <a:pt x="395782" y="161645"/>
                  </a:lnTo>
                  <a:lnTo>
                    <a:pt x="422910" y="161645"/>
                  </a:lnTo>
                  <a:lnTo>
                    <a:pt x="422910" y="87236"/>
                  </a:lnTo>
                  <a:lnTo>
                    <a:pt x="455764" y="87236"/>
                  </a:lnTo>
                  <a:lnTo>
                    <a:pt x="455764" y="62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734707" y="8543127"/>
              <a:ext cx="214314" cy="230372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977895" y="8543127"/>
              <a:ext cx="180213" cy="23037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215110" y="8543127"/>
              <a:ext cx="211825" cy="230372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3450831" y="8724732"/>
              <a:ext cx="31750" cy="66675"/>
            </a:xfrm>
            <a:custGeom>
              <a:avLst/>
              <a:gdLst/>
              <a:ahLst/>
              <a:cxnLst/>
              <a:rect l="l" t="t" r="r" b="b"/>
              <a:pathLst>
                <a:path w="31750" h="66675">
                  <a:moveTo>
                    <a:pt x="0" y="66292"/>
                  </a:moveTo>
                  <a:lnTo>
                    <a:pt x="0" y="52322"/>
                  </a:lnTo>
                  <a:lnTo>
                    <a:pt x="10952" y="51814"/>
                  </a:lnTo>
                  <a:lnTo>
                    <a:pt x="16179" y="45718"/>
                  </a:lnTo>
                  <a:lnTo>
                    <a:pt x="16179" y="33527"/>
                  </a:lnTo>
                  <a:lnTo>
                    <a:pt x="995" y="33527"/>
                  </a:lnTo>
                  <a:lnTo>
                    <a:pt x="995" y="0"/>
                  </a:lnTo>
                  <a:lnTo>
                    <a:pt x="31612" y="0"/>
                  </a:lnTo>
                  <a:lnTo>
                    <a:pt x="31612" y="36067"/>
                  </a:lnTo>
                  <a:lnTo>
                    <a:pt x="29507" y="48290"/>
                  </a:lnTo>
                  <a:lnTo>
                    <a:pt x="23366" y="57466"/>
                  </a:lnTo>
                  <a:lnTo>
                    <a:pt x="13445" y="63498"/>
                  </a:lnTo>
                  <a:lnTo>
                    <a:pt x="0" y="662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600180" y="8541603"/>
              <a:ext cx="188178" cy="234182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3839133" y="8543252"/>
              <a:ext cx="212725" cy="231140"/>
            </a:xfrm>
            <a:custGeom>
              <a:avLst/>
              <a:gdLst/>
              <a:ahLst/>
              <a:cxnLst/>
              <a:rect l="l" t="t" r="r" b="b"/>
              <a:pathLst>
                <a:path w="212725" h="231140">
                  <a:moveTo>
                    <a:pt x="110261" y="69735"/>
                  </a:moveTo>
                  <a:lnTo>
                    <a:pt x="84124" y="69735"/>
                  </a:lnTo>
                  <a:lnTo>
                    <a:pt x="84124" y="109855"/>
                  </a:lnTo>
                  <a:lnTo>
                    <a:pt x="110261" y="109855"/>
                  </a:lnTo>
                  <a:lnTo>
                    <a:pt x="110261" y="69735"/>
                  </a:lnTo>
                  <a:close/>
                </a:path>
                <a:path w="212725" h="231140">
                  <a:moveTo>
                    <a:pt x="110261" y="46189"/>
                  </a:moveTo>
                  <a:lnTo>
                    <a:pt x="26631" y="46189"/>
                  </a:lnTo>
                  <a:lnTo>
                    <a:pt x="26631" y="2565"/>
                  </a:lnTo>
                  <a:lnTo>
                    <a:pt x="0" y="2565"/>
                  </a:lnTo>
                  <a:lnTo>
                    <a:pt x="0" y="46189"/>
                  </a:lnTo>
                  <a:lnTo>
                    <a:pt x="0" y="69278"/>
                  </a:lnTo>
                  <a:lnTo>
                    <a:pt x="0" y="110324"/>
                  </a:lnTo>
                  <a:lnTo>
                    <a:pt x="0" y="133426"/>
                  </a:lnTo>
                  <a:lnTo>
                    <a:pt x="110261" y="133426"/>
                  </a:lnTo>
                  <a:lnTo>
                    <a:pt x="110261" y="110324"/>
                  </a:lnTo>
                  <a:lnTo>
                    <a:pt x="26631" y="110324"/>
                  </a:lnTo>
                  <a:lnTo>
                    <a:pt x="26631" y="69278"/>
                  </a:lnTo>
                  <a:lnTo>
                    <a:pt x="110261" y="69278"/>
                  </a:lnTo>
                  <a:lnTo>
                    <a:pt x="110261" y="46189"/>
                  </a:lnTo>
                  <a:close/>
                </a:path>
                <a:path w="212725" h="231140">
                  <a:moveTo>
                    <a:pt x="110261" y="2679"/>
                  </a:moveTo>
                  <a:lnTo>
                    <a:pt x="84124" y="2679"/>
                  </a:lnTo>
                  <a:lnTo>
                    <a:pt x="84124" y="46113"/>
                  </a:lnTo>
                  <a:lnTo>
                    <a:pt x="110261" y="46113"/>
                  </a:lnTo>
                  <a:lnTo>
                    <a:pt x="110261" y="2679"/>
                  </a:lnTo>
                  <a:close/>
                </a:path>
                <a:path w="212725" h="231140">
                  <a:moveTo>
                    <a:pt x="183692" y="207822"/>
                  </a:moveTo>
                  <a:lnTo>
                    <a:pt x="39827" y="207822"/>
                  </a:lnTo>
                  <a:lnTo>
                    <a:pt x="39827" y="155232"/>
                  </a:lnTo>
                  <a:lnTo>
                    <a:pt x="12941" y="155232"/>
                  </a:lnTo>
                  <a:lnTo>
                    <a:pt x="12941" y="207822"/>
                  </a:lnTo>
                  <a:lnTo>
                    <a:pt x="12941" y="230911"/>
                  </a:lnTo>
                  <a:lnTo>
                    <a:pt x="183692" y="230911"/>
                  </a:lnTo>
                  <a:lnTo>
                    <a:pt x="183692" y="207822"/>
                  </a:lnTo>
                  <a:close/>
                </a:path>
                <a:path w="212725" h="231140">
                  <a:moveTo>
                    <a:pt x="212318" y="62865"/>
                  </a:moveTo>
                  <a:lnTo>
                    <a:pt x="179463" y="62865"/>
                  </a:lnTo>
                  <a:lnTo>
                    <a:pt x="179463" y="0"/>
                  </a:lnTo>
                  <a:lnTo>
                    <a:pt x="152336" y="0"/>
                  </a:lnTo>
                  <a:lnTo>
                    <a:pt x="152336" y="62865"/>
                  </a:lnTo>
                  <a:lnTo>
                    <a:pt x="152336" y="87236"/>
                  </a:lnTo>
                  <a:lnTo>
                    <a:pt x="152336" y="161645"/>
                  </a:lnTo>
                  <a:lnTo>
                    <a:pt x="179463" y="161645"/>
                  </a:lnTo>
                  <a:lnTo>
                    <a:pt x="179463" y="87236"/>
                  </a:lnTo>
                  <a:lnTo>
                    <a:pt x="212318" y="87236"/>
                  </a:lnTo>
                  <a:lnTo>
                    <a:pt x="212318" y="628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143544" y="8543127"/>
              <a:ext cx="200126" cy="23570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384742" y="8536523"/>
              <a:ext cx="217301" cy="23926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623948" y="8542873"/>
              <a:ext cx="203362" cy="23723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862905" y="8545921"/>
              <a:ext cx="203362" cy="229864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174266" y="8545921"/>
              <a:ext cx="203362" cy="23418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485646" y="8545921"/>
              <a:ext cx="203362" cy="23418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724603" y="8545921"/>
              <a:ext cx="203362" cy="23418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965054" y="8545921"/>
              <a:ext cx="200375" cy="231388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210223" y="8543137"/>
              <a:ext cx="185420" cy="230504"/>
            </a:xfrm>
            <a:custGeom>
              <a:avLst/>
              <a:gdLst/>
              <a:ahLst/>
              <a:cxnLst/>
              <a:rect l="l" t="t" r="r" b="b"/>
              <a:pathLst>
                <a:path w="185420" h="230504">
                  <a:moveTo>
                    <a:pt x="85636" y="3962"/>
                  </a:moveTo>
                  <a:lnTo>
                    <a:pt x="0" y="3962"/>
                  </a:lnTo>
                  <a:lnTo>
                    <a:pt x="0" y="27063"/>
                  </a:lnTo>
                  <a:lnTo>
                    <a:pt x="0" y="191262"/>
                  </a:lnTo>
                  <a:lnTo>
                    <a:pt x="0" y="214350"/>
                  </a:lnTo>
                  <a:lnTo>
                    <a:pt x="85636" y="214350"/>
                  </a:lnTo>
                  <a:lnTo>
                    <a:pt x="85636" y="191503"/>
                  </a:lnTo>
                  <a:lnTo>
                    <a:pt x="85636" y="191262"/>
                  </a:lnTo>
                  <a:lnTo>
                    <a:pt x="85636" y="27686"/>
                  </a:lnTo>
                  <a:lnTo>
                    <a:pt x="59499" y="27686"/>
                  </a:lnTo>
                  <a:lnTo>
                    <a:pt x="59499" y="191262"/>
                  </a:lnTo>
                  <a:lnTo>
                    <a:pt x="26136" y="191262"/>
                  </a:lnTo>
                  <a:lnTo>
                    <a:pt x="26136" y="27063"/>
                  </a:lnTo>
                  <a:lnTo>
                    <a:pt x="85636" y="27063"/>
                  </a:lnTo>
                  <a:lnTo>
                    <a:pt x="85636" y="3962"/>
                  </a:lnTo>
                  <a:close/>
                </a:path>
                <a:path w="185420" h="230504">
                  <a:moveTo>
                    <a:pt x="185191" y="115811"/>
                  </a:moveTo>
                  <a:lnTo>
                    <a:pt x="158813" y="115811"/>
                  </a:lnTo>
                  <a:lnTo>
                    <a:pt x="158813" y="230365"/>
                  </a:lnTo>
                  <a:lnTo>
                    <a:pt x="185191" y="230365"/>
                  </a:lnTo>
                  <a:lnTo>
                    <a:pt x="185191" y="115811"/>
                  </a:lnTo>
                  <a:close/>
                </a:path>
                <a:path w="185420" h="230504">
                  <a:moveTo>
                    <a:pt x="185191" y="0"/>
                  </a:moveTo>
                  <a:lnTo>
                    <a:pt x="158813" y="0"/>
                  </a:lnTo>
                  <a:lnTo>
                    <a:pt x="158813" y="91198"/>
                  </a:lnTo>
                  <a:lnTo>
                    <a:pt x="133426" y="91198"/>
                  </a:lnTo>
                  <a:lnTo>
                    <a:pt x="133426" y="1397"/>
                  </a:lnTo>
                  <a:lnTo>
                    <a:pt x="107530" y="1397"/>
                  </a:lnTo>
                  <a:lnTo>
                    <a:pt x="107530" y="91198"/>
                  </a:lnTo>
                  <a:lnTo>
                    <a:pt x="107530" y="115570"/>
                  </a:lnTo>
                  <a:lnTo>
                    <a:pt x="107530" y="227177"/>
                  </a:lnTo>
                  <a:lnTo>
                    <a:pt x="133426" y="227177"/>
                  </a:lnTo>
                  <a:lnTo>
                    <a:pt x="133426" y="115570"/>
                  </a:lnTo>
                  <a:lnTo>
                    <a:pt x="185191" y="115570"/>
                  </a:lnTo>
                  <a:lnTo>
                    <a:pt x="185191" y="91681"/>
                  </a:lnTo>
                  <a:lnTo>
                    <a:pt x="185191" y="91198"/>
                  </a:lnTo>
                  <a:lnTo>
                    <a:pt x="185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13879" y="8545921"/>
              <a:ext cx="203362" cy="22986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6752831" y="8545817"/>
              <a:ext cx="203835" cy="231140"/>
            </a:xfrm>
            <a:custGeom>
              <a:avLst/>
              <a:gdLst/>
              <a:ahLst/>
              <a:cxnLst/>
              <a:rect l="l" t="t" r="r" b="b"/>
              <a:pathLst>
                <a:path w="203834" h="231140">
                  <a:moveTo>
                    <a:pt x="188671" y="159080"/>
                  </a:moveTo>
                  <a:lnTo>
                    <a:pt x="13436" y="159080"/>
                  </a:lnTo>
                  <a:lnTo>
                    <a:pt x="13436" y="182168"/>
                  </a:lnTo>
                  <a:lnTo>
                    <a:pt x="161544" y="182168"/>
                  </a:lnTo>
                  <a:lnTo>
                    <a:pt x="161544" y="230911"/>
                  </a:lnTo>
                  <a:lnTo>
                    <a:pt x="188671" y="230911"/>
                  </a:lnTo>
                  <a:lnTo>
                    <a:pt x="188671" y="182168"/>
                  </a:lnTo>
                  <a:lnTo>
                    <a:pt x="188671" y="159080"/>
                  </a:lnTo>
                  <a:close/>
                </a:path>
                <a:path w="203834" h="231140">
                  <a:moveTo>
                    <a:pt x="188671" y="0"/>
                  </a:moveTo>
                  <a:lnTo>
                    <a:pt x="14935" y="0"/>
                  </a:lnTo>
                  <a:lnTo>
                    <a:pt x="14935" y="23101"/>
                  </a:lnTo>
                  <a:lnTo>
                    <a:pt x="14935" y="60299"/>
                  </a:lnTo>
                  <a:lnTo>
                    <a:pt x="14935" y="83388"/>
                  </a:lnTo>
                  <a:lnTo>
                    <a:pt x="188671" y="83388"/>
                  </a:lnTo>
                  <a:lnTo>
                    <a:pt x="188671" y="60566"/>
                  </a:lnTo>
                  <a:lnTo>
                    <a:pt x="188671" y="60299"/>
                  </a:lnTo>
                  <a:lnTo>
                    <a:pt x="188671" y="23482"/>
                  </a:lnTo>
                  <a:lnTo>
                    <a:pt x="161544" y="23482"/>
                  </a:lnTo>
                  <a:lnTo>
                    <a:pt x="161544" y="60299"/>
                  </a:lnTo>
                  <a:lnTo>
                    <a:pt x="41821" y="60299"/>
                  </a:lnTo>
                  <a:lnTo>
                    <a:pt x="41821" y="23101"/>
                  </a:lnTo>
                  <a:lnTo>
                    <a:pt x="188671" y="23101"/>
                  </a:lnTo>
                  <a:lnTo>
                    <a:pt x="188671" y="0"/>
                  </a:lnTo>
                  <a:close/>
                </a:path>
                <a:path w="203834" h="231140">
                  <a:moveTo>
                    <a:pt x="203365" y="111099"/>
                  </a:moveTo>
                  <a:lnTo>
                    <a:pt x="114744" y="111099"/>
                  </a:lnTo>
                  <a:lnTo>
                    <a:pt x="114744" y="83426"/>
                  </a:lnTo>
                  <a:lnTo>
                    <a:pt x="87871" y="83426"/>
                  </a:lnTo>
                  <a:lnTo>
                    <a:pt x="87871" y="111099"/>
                  </a:lnTo>
                  <a:lnTo>
                    <a:pt x="0" y="111099"/>
                  </a:lnTo>
                  <a:lnTo>
                    <a:pt x="0" y="134721"/>
                  </a:lnTo>
                  <a:lnTo>
                    <a:pt x="203365" y="134721"/>
                  </a:lnTo>
                  <a:lnTo>
                    <a:pt x="203365" y="111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071802" y="8543127"/>
              <a:ext cx="211825" cy="23037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305283" y="8541603"/>
              <a:ext cx="213568" cy="23723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544489" y="8536523"/>
              <a:ext cx="217052" cy="2369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76" y="9072450"/>
              <a:ext cx="171501" cy="19963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52543" y="9055178"/>
              <a:ext cx="200375" cy="21614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390007" y="9042986"/>
              <a:ext cx="203362" cy="23951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625728" y="9044510"/>
              <a:ext cx="220039" cy="240785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865930" y="9051114"/>
              <a:ext cx="221284" cy="23037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72922" y="9067116"/>
              <a:ext cx="131177" cy="199131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334219" y="9042986"/>
              <a:ext cx="200375" cy="228340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571433" y="9051114"/>
              <a:ext cx="217301" cy="232658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810639" y="9050860"/>
              <a:ext cx="203362" cy="23291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121189" y="9051114"/>
              <a:ext cx="190170" cy="23037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361391" y="9051114"/>
              <a:ext cx="216306" cy="23418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1344" y="9052638"/>
              <a:ext cx="200375" cy="218688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3840289" y="9055100"/>
              <a:ext cx="273685" cy="244475"/>
            </a:xfrm>
            <a:custGeom>
              <a:avLst/>
              <a:gdLst/>
              <a:ahLst/>
              <a:cxnLst/>
              <a:rect l="l" t="t" r="r" b="b"/>
              <a:pathLst>
                <a:path w="273685" h="244475">
                  <a:moveTo>
                    <a:pt x="200380" y="192430"/>
                  </a:moveTo>
                  <a:lnTo>
                    <a:pt x="114261" y="192430"/>
                  </a:lnTo>
                  <a:lnTo>
                    <a:pt x="114261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36" y="123151"/>
                  </a:lnTo>
                  <a:lnTo>
                    <a:pt x="38836" y="84670"/>
                  </a:lnTo>
                  <a:lnTo>
                    <a:pt x="188683" y="84670"/>
                  </a:lnTo>
                  <a:lnTo>
                    <a:pt x="188683" y="61582"/>
                  </a:lnTo>
                  <a:lnTo>
                    <a:pt x="188683" y="24384"/>
                  </a:lnTo>
                  <a:lnTo>
                    <a:pt x="188683" y="0"/>
                  </a:lnTo>
                  <a:lnTo>
                    <a:pt x="11709" y="0"/>
                  </a:lnTo>
                  <a:lnTo>
                    <a:pt x="11709" y="24384"/>
                  </a:lnTo>
                  <a:lnTo>
                    <a:pt x="161556" y="24384"/>
                  </a:lnTo>
                  <a:lnTo>
                    <a:pt x="161556" y="61582"/>
                  </a:lnTo>
                  <a:lnTo>
                    <a:pt x="11709" y="61582"/>
                  </a:lnTo>
                  <a:lnTo>
                    <a:pt x="11709" y="84670"/>
                  </a:lnTo>
                  <a:lnTo>
                    <a:pt x="11709" y="123151"/>
                  </a:lnTo>
                  <a:lnTo>
                    <a:pt x="11709" y="146253"/>
                  </a:lnTo>
                  <a:lnTo>
                    <a:pt x="87376" y="146253"/>
                  </a:lnTo>
                  <a:lnTo>
                    <a:pt x="87376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80" y="216801"/>
                  </a:lnTo>
                  <a:lnTo>
                    <a:pt x="200380" y="192430"/>
                  </a:lnTo>
                  <a:close/>
                </a:path>
                <a:path w="273685" h="244475">
                  <a:moveTo>
                    <a:pt x="273316" y="177622"/>
                  </a:moveTo>
                  <a:lnTo>
                    <a:pt x="242697" y="177622"/>
                  </a:lnTo>
                  <a:lnTo>
                    <a:pt x="242697" y="211150"/>
                  </a:lnTo>
                  <a:lnTo>
                    <a:pt x="257886" y="211150"/>
                  </a:lnTo>
                  <a:lnTo>
                    <a:pt x="257886" y="223342"/>
                  </a:lnTo>
                  <a:lnTo>
                    <a:pt x="252653" y="229438"/>
                  </a:lnTo>
                  <a:lnTo>
                    <a:pt x="241706" y="229946"/>
                  </a:lnTo>
                  <a:lnTo>
                    <a:pt x="241706" y="243916"/>
                  </a:lnTo>
                  <a:lnTo>
                    <a:pt x="255143" y="241122"/>
                  </a:lnTo>
                  <a:lnTo>
                    <a:pt x="265061" y="235089"/>
                  </a:lnTo>
                  <a:lnTo>
                    <a:pt x="271208" y="225920"/>
                  </a:lnTo>
                  <a:lnTo>
                    <a:pt x="273316" y="213690"/>
                  </a:lnTo>
                  <a:lnTo>
                    <a:pt x="273316" y="177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234328" y="9051114"/>
              <a:ext cx="211825" cy="230372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4465815" y="9053817"/>
              <a:ext cx="203835" cy="228600"/>
            </a:xfrm>
            <a:custGeom>
              <a:avLst/>
              <a:gdLst/>
              <a:ahLst/>
              <a:cxnLst/>
              <a:rect l="l" t="t" r="r" b="b"/>
              <a:pathLst>
                <a:path w="203835" h="228600">
                  <a:moveTo>
                    <a:pt x="189915" y="85953"/>
                  </a:moveTo>
                  <a:lnTo>
                    <a:pt x="41808" y="85953"/>
                  </a:lnTo>
                  <a:lnTo>
                    <a:pt x="41808" y="66713"/>
                  </a:lnTo>
                  <a:lnTo>
                    <a:pt x="188671" y="66713"/>
                  </a:lnTo>
                  <a:lnTo>
                    <a:pt x="188671" y="43624"/>
                  </a:lnTo>
                  <a:lnTo>
                    <a:pt x="188671" y="23101"/>
                  </a:lnTo>
                  <a:lnTo>
                    <a:pt x="188671" y="0"/>
                  </a:lnTo>
                  <a:lnTo>
                    <a:pt x="14935" y="0"/>
                  </a:lnTo>
                  <a:lnTo>
                    <a:pt x="14935" y="23101"/>
                  </a:lnTo>
                  <a:lnTo>
                    <a:pt x="161544" y="23101"/>
                  </a:lnTo>
                  <a:lnTo>
                    <a:pt x="161544" y="43624"/>
                  </a:lnTo>
                  <a:lnTo>
                    <a:pt x="14935" y="43624"/>
                  </a:lnTo>
                  <a:lnTo>
                    <a:pt x="14935" y="66713"/>
                  </a:lnTo>
                  <a:lnTo>
                    <a:pt x="14935" y="85953"/>
                  </a:lnTo>
                  <a:lnTo>
                    <a:pt x="14935" y="109042"/>
                  </a:lnTo>
                  <a:lnTo>
                    <a:pt x="189915" y="109042"/>
                  </a:lnTo>
                  <a:lnTo>
                    <a:pt x="189915" y="85953"/>
                  </a:lnTo>
                  <a:close/>
                </a:path>
                <a:path w="203835" h="228600">
                  <a:moveTo>
                    <a:pt x="192659" y="205257"/>
                  </a:moveTo>
                  <a:lnTo>
                    <a:pt x="41808" y="205257"/>
                  </a:lnTo>
                  <a:lnTo>
                    <a:pt x="41808" y="169341"/>
                  </a:lnTo>
                  <a:lnTo>
                    <a:pt x="14935" y="169341"/>
                  </a:lnTo>
                  <a:lnTo>
                    <a:pt x="14935" y="205257"/>
                  </a:lnTo>
                  <a:lnTo>
                    <a:pt x="14935" y="228346"/>
                  </a:lnTo>
                  <a:lnTo>
                    <a:pt x="192659" y="228346"/>
                  </a:lnTo>
                  <a:lnTo>
                    <a:pt x="192659" y="205257"/>
                  </a:lnTo>
                  <a:close/>
                </a:path>
                <a:path w="203835" h="228600">
                  <a:moveTo>
                    <a:pt x="203365" y="129374"/>
                  </a:moveTo>
                  <a:lnTo>
                    <a:pt x="0" y="129374"/>
                  </a:lnTo>
                  <a:lnTo>
                    <a:pt x="0" y="152742"/>
                  </a:lnTo>
                  <a:lnTo>
                    <a:pt x="203365" y="152742"/>
                  </a:lnTo>
                  <a:lnTo>
                    <a:pt x="203365" y="129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778688" y="9042986"/>
              <a:ext cx="200375" cy="228340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015903" y="9051114"/>
              <a:ext cx="217301" cy="23265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335118" y="9051114"/>
              <a:ext cx="188427" cy="232658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646498" y="9051114"/>
              <a:ext cx="211825" cy="2303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879979" y="9049590"/>
              <a:ext cx="213568" cy="237230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113709" y="9044510"/>
              <a:ext cx="220039" cy="23799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36026" y="9051114"/>
              <a:ext cx="181707" cy="23037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667267" y="9052638"/>
              <a:ext cx="203362" cy="232658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904232" y="9051114"/>
              <a:ext cx="221284" cy="230372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7146671" y="9055100"/>
              <a:ext cx="200660" cy="217170"/>
            </a:xfrm>
            <a:custGeom>
              <a:avLst/>
              <a:gdLst/>
              <a:ahLst/>
              <a:cxnLst/>
              <a:rect l="l" t="t" r="r" b="b"/>
              <a:pathLst>
                <a:path w="200659" h="217170">
                  <a:moveTo>
                    <a:pt x="200367" y="192430"/>
                  </a:moveTo>
                  <a:lnTo>
                    <a:pt x="114249" y="192430"/>
                  </a:lnTo>
                  <a:lnTo>
                    <a:pt x="114249" y="146253"/>
                  </a:lnTo>
                  <a:lnTo>
                    <a:pt x="191414" y="146253"/>
                  </a:lnTo>
                  <a:lnTo>
                    <a:pt x="191414" y="123151"/>
                  </a:lnTo>
                  <a:lnTo>
                    <a:pt x="38823" y="123151"/>
                  </a:lnTo>
                  <a:lnTo>
                    <a:pt x="38823" y="84670"/>
                  </a:lnTo>
                  <a:lnTo>
                    <a:pt x="188671" y="84670"/>
                  </a:lnTo>
                  <a:lnTo>
                    <a:pt x="188671" y="61582"/>
                  </a:lnTo>
                  <a:lnTo>
                    <a:pt x="188671" y="24384"/>
                  </a:lnTo>
                  <a:lnTo>
                    <a:pt x="188671" y="0"/>
                  </a:lnTo>
                  <a:lnTo>
                    <a:pt x="11696" y="0"/>
                  </a:lnTo>
                  <a:lnTo>
                    <a:pt x="11696" y="24384"/>
                  </a:lnTo>
                  <a:lnTo>
                    <a:pt x="161544" y="24384"/>
                  </a:lnTo>
                  <a:lnTo>
                    <a:pt x="161544" y="61582"/>
                  </a:lnTo>
                  <a:lnTo>
                    <a:pt x="11696" y="61582"/>
                  </a:lnTo>
                  <a:lnTo>
                    <a:pt x="11696" y="84670"/>
                  </a:lnTo>
                  <a:lnTo>
                    <a:pt x="11696" y="123151"/>
                  </a:lnTo>
                  <a:lnTo>
                    <a:pt x="11696" y="146253"/>
                  </a:lnTo>
                  <a:lnTo>
                    <a:pt x="87363" y="146253"/>
                  </a:lnTo>
                  <a:lnTo>
                    <a:pt x="87363" y="192430"/>
                  </a:lnTo>
                  <a:lnTo>
                    <a:pt x="0" y="192430"/>
                  </a:lnTo>
                  <a:lnTo>
                    <a:pt x="0" y="216801"/>
                  </a:lnTo>
                  <a:lnTo>
                    <a:pt x="200367" y="216801"/>
                  </a:lnTo>
                  <a:lnTo>
                    <a:pt x="200367" y="192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455795" y="9051114"/>
              <a:ext cx="190170" cy="230372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7704709" y="9051125"/>
              <a:ext cx="180340" cy="230504"/>
            </a:xfrm>
            <a:custGeom>
              <a:avLst/>
              <a:gdLst/>
              <a:ahLst/>
              <a:cxnLst/>
              <a:rect l="l" t="t" r="r" b="b"/>
              <a:pathLst>
                <a:path w="180340" h="230504">
                  <a:moveTo>
                    <a:pt x="109016" y="109461"/>
                  </a:moveTo>
                  <a:lnTo>
                    <a:pt x="82130" y="109461"/>
                  </a:lnTo>
                  <a:lnTo>
                    <a:pt x="82130" y="190995"/>
                  </a:lnTo>
                  <a:lnTo>
                    <a:pt x="109016" y="190995"/>
                  </a:lnTo>
                  <a:lnTo>
                    <a:pt x="109016" y="109461"/>
                  </a:lnTo>
                  <a:close/>
                </a:path>
                <a:path w="180340" h="230504">
                  <a:moveTo>
                    <a:pt x="109016" y="86080"/>
                  </a:moveTo>
                  <a:lnTo>
                    <a:pt x="26873" y="86080"/>
                  </a:lnTo>
                  <a:lnTo>
                    <a:pt x="26873" y="3975"/>
                  </a:lnTo>
                  <a:lnTo>
                    <a:pt x="0" y="3975"/>
                  </a:lnTo>
                  <a:lnTo>
                    <a:pt x="0" y="86080"/>
                  </a:lnTo>
                  <a:lnTo>
                    <a:pt x="0" y="109169"/>
                  </a:lnTo>
                  <a:lnTo>
                    <a:pt x="0" y="191274"/>
                  </a:lnTo>
                  <a:lnTo>
                    <a:pt x="0" y="214363"/>
                  </a:lnTo>
                  <a:lnTo>
                    <a:pt x="109016" y="214363"/>
                  </a:lnTo>
                  <a:lnTo>
                    <a:pt x="109016" y="191274"/>
                  </a:lnTo>
                  <a:lnTo>
                    <a:pt x="26873" y="191274"/>
                  </a:lnTo>
                  <a:lnTo>
                    <a:pt x="26873" y="109169"/>
                  </a:lnTo>
                  <a:lnTo>
                    <a:pt x="109016" y="109169"/>
                  </a:lnTo>
                  <a:lnTo>
                    <a:pt x="109016" y="86080"/>
                  </a:lnTo>
                  <a:close/>
                </a:path>
                <a:path w="180340" h="230504">
                  <a:moveTo>
                    <a:pt x="109016" y="4064"/>
                  </a:moveTo>
                  <a:lnTo>
                    <a:pt x="82130" y="4064"/>
                  </a:lnTo>
                  <a:lnTo>
                    <a:pt x="82130" y="85598"/>
                  </a:lnTo>
                  <a:lnTo>
                    <a:pt x="109016" y="85598"/>
                  </a:lnTo>
                  <a:lnTo>
                    <a:pt x="109016" y="4064"/>
                  </a:lnTo>
                  <a:close/>
                </a:path>
                <a:path w="180340" h="230504">
                  <a:moveTo>
                    <a:pt x="180213" y="0"/>
                  </a:moveTo>
                  <a:lnTo>
                    <a:pt x="153073" y="0"/>
                  </a:lnTo>
                  <a:lnTo>
                    <a:pt x="153073" y="230365"/>
                  </a:lnTo>
                  <a:lnTo>
                    <a:pt x="180213" y="230365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935950" y="9053908"/>
              <a:ext cx="200375" cy="217418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8245571" y="9044510"/>
              <a:ext cx="217301" cy="240785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8485276" y="9051114"/>
              <a:ext cx="216306" cy="235706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3692629" y="7880254"/>
              <a:ext cx="2015987" cy="1971492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4700380" y="5143500"/>
              <a:ext cx="3587619" cy="5143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3687" y="3285984"/>
            <a:ext cx="7434580" cy="2196465"/>
            <a:chOff x="1583687" y="3285984"/>
            <a:chExt cx="7434580" cy="2196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687" y="3285984"/>
              <a:ext cx="7434263" cy="21963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77072" y="3959059"/>
              <a:ext cx="6723380" cy="986155"/>
            </a:xfrm>
            <a:custGeom>
              <a:avLst/>
              <a:gdLst/>
              <a:ahLst/>
              <a:cxnLst/>
              <a:rect l="l" t="t" r="r" b="b"/>
              <a:pathLst>
                <a:path w="6723380" h="986154">
                  <a:moveTo>
                    <a:pt x="717448" y="16535"/>
                  </a:moveTo>
                  <a:lnTo>
                    <a:pt x="0" y="16535"/>
                  </a:lnTo>
                  <a:lnTo>
                    <a:pt x="0" y="200685"/>
                  </a:lnTo>
                  <a:lnTo>
                    <a:pt x="244716" y="200685"/>
                  </a:lnTo>
                  <a:lnTo>
                    <a:pt x="244716" y="969035"/>
                  </a:lnTo>
                  <a:lnTo>
                    <a:pt x="472732" y="969035"/>
                  </a:lnTo>
                  <a:lnTo>
                    <a:pt x="472732" y="200685"/>
                  </a:lnTo>
                  <a:lnTo>
                    <a:pt x="717448" y="200685"/>
                  </a:lnTo>
                  <a:lnTo>
                    <a:pt x="717448" y="16535"/>
                  </a:lnTo>
                  <a:close/>
                </a:path>
                <a:path w="6723380" h="986154">
                  <a:moveTo>
                    <a:pt x="1468158" y="16535"/>
                  </a:moveTo>
                  <a:lnTo>
                    <a:pt x="1240142" y="16535"/>
                  </a:lnTo>
                  <a:lnTo>
                    <a:pt x="1240142" y="388645"/>
                  </a:lnTo>
                  <a:lnTo>
                    <a:pt x="991844" y="388645"/>
                  </a:lnTo>
                  <a:lnTo>
                    <a:pt x="991844" y="16535"/>
                  </a:lnTo>
                  <a:lnTo>
                    <a:pt x="765022" y="16535"/>
                  </a:lnTo>
                  <a:lnTo>
                    <a:pt x="765022" y="388645"/>
                  </a:lnTo>
                  <a:lnTo>
                    <a:pt x="765022" y="572795"/>
                  </a:lnTo>
                  <a:lnTo>
                    <a:pt x="765022" y="969035"/>
                  </a:lnTo>
                  <a:lnTo>
                    <a:pt x="991844" y="969035"/>
                  </a:lnTo>
                  <a:lnTo>
                    <a:pt x="991844" y="572795"/>
                  </a:lnTo>
                  <a:lnTo>
                    <a:pt x="1240142" y="572795"/>
                  </a:lnTo>
                  <a:lnTo>
                    <a:pt x="1240142" y="969035"/>
                  </a:lnTo>
                  <a:lnTo>
                    <a:pt x="1468158" y="969035"/>
                  </a:lnTo>
                  <a:lnTo>
                    <a:pt x="1468158" y="572795"/>
                  </a:lnTo>
                  <a:lnTo>
                    <a:pt x="1468158" y="388645"/>
                  </a:lnTo>
                  <a:lnTo>
                    <a:pt x="1468158" y="16535"/>
                  </a:lnTo>
                  <a:close/>
                </a:path>
                <a:path w="6723380" h="986154">
                  <a:moveTo>
                    <a:pt x="2353754" y="969340"/>
                  </a:moveTo>
                  <a:lnTo>
                    <a:pt x="2300351" y="802208"/>
                  </a:lnTo>
                  <a:lnTo>
                    <a:pt x="2243886" y="625538"/>
                  </a:lnTo>
                  <a:lnTo>
                    <a:pt x="2126018" y="256667"/>
                  </a:lnTo>
                  <a:lnTo>
                    <a:pt x="2049335" y="16713"/>
                  </a:lnTo>
                  <a:lnTo>
                    <a:pt x="2030234" y="16713"/>
                  </a:lnTo>
                  <a:lnTo>
                    <a:pt x="2030234" y="625538"/>
                  </a:lnTo>
                  <a:lnTo>
                    <a:pt x="1830882" y="625538"/>
                  </a:lnTo>
                  <a:lnTo>
                    <a:pt x="1931162" y="256667"/>
                  </a:lnTo>
                  <a:lnTo>
                    <a:pt x="2030234" y="625538"/>
                  </a:lnTo>
                  <a:lnTo>
                    <a:pt x="2030234" y="16713"/>
                  </a:lnTo>
                  <a:lnTo>
                    <a:pt x="1811782" y="16713"/>
                  </a:lnTo>
                  <a:lnTo>
                    <a:pt x="1508569" y="969340"/>
                  </a:lnTo>
                  <a:lnTo>
                    <a:pt x="1738960" y="969340"/>
                  </a:lnTo>
                  <a:lnTo>
                    <a:pt x="1784324" y="802208"/>
                  </a:lnTo>
                  <a:lnTo>
                    <a:pt x="2077986" y="802208"/>
                  </a:lnTo>
                  <a:lnTo>
                    <a:pt x="2123351" y="969340"/>
                  </a:lnTo>
                  <a:lnTo>
                    <a:pt x="2353754" y="969340"/>
                  </a:lnTo>
                  <a:close/>
                </a:path>
                <a:path w="6723380" h="986154">
                  <a:moveTo>
                    <a:pt x="3112808" y="16713"/>
                  </a:moveTo>
                  <a:lnTo>
                    <a:pt x="2888386" y="16713"/>
                  </a:lnTo>
                  <a:lnTo>
                    <a:pt x="2888386" y="583755"/>
                  </a:lnTo>
                  <a:lnTo>
                    <a:pt x="2620975" y="16713"/>
                  </a:lnTo>
                  <a:lnTo>
                    <a:pt x="2396553" y="16713"/>
                  </a:lnTo>
                  <a:lnTo>
                    <a:pt x="2396553" y="969340"/>
                  </a:lnTo>
                  <a:lnTo>
                    <a:pt x="2620975" y="969340"/>
                  </a:lnTo>
                  <a:lnTo>
                    <a:pt x="2620975" y="402297"/>
                  </a:lnTo>
                  <a:lnTo>
                    <a:pt x="2888386" y="969340"/>
                  </a:lnTo>
                  <a:lnTo>
                    <a:pt x="3112808" y="969340"/>
                  </a:lnTo>
                  <a:lnTo>
                    <a:pt x="3112808" y="16713"/>
                  </a:lnTo>
                  <a:close/>
                </a:path>
                <a:path w="6723380" h="986154">
                  <a:moveTo>
                    <a:pt x="3976916" y="969340"/>
                  </a:moveTo>
                  <a:lnTo>
                    <a:pt x="3695192" y="481088"/>
                  </a:lnTo>
                  <a:lnTo>
                    <a:pt x="3942296" y="16713"/>
                  </a:lnTo>
                  <a:lnTo>
                    <a:pt x="3696385" y="16713"/>
                  </a:lnTo>
                  <a:lnTo>
                    <a:pt x="3511346" y="389166"/>
                  </a:lnTo>
                  <a:lnTo>
                    <a:pt x="3436137" y="389166"/>
                  </a:lnTo>
                  <a:lnTo>
                    <a:pt x="3436137" y="16713"/>
                  </a:lnTo>
                  <a:lnTo>
                    <a:pt x="3209328" y="16713"/>
                  </a:lnTo>
                  <a:lnTo>
                    <a:pt x="3209328" y="969340"/>
                  </a:lnTo>
                  <a:lnTo>
                    <a:pt x="3436137" y="969340"/>
                  </a:lnTo>
                  <a:lnTo>
                    <a:pt x="3436137" y="573011"/>
                  </a:lnTo>
                  <a:lnTo>
                    <a:pt x="3511346" y="573011"/>
                  </a:lnTo>
                  <a:lnTo>
                    <a:pt x="3728618" y="969340"/>
                  </a:lnTo>
                  <a:lnTo>
                    <a:pt x="3976916" y="969340"/>
                  </a:lnTo>
                  <a:close/>
                </a:path>
                <a:path w="6723380" h="986154">
                  <a:moveTo>
                    <a:pt x="5092458" y="16713"/>
                  </a:moveTo>
                  <a:lnTo>
                    <a:pt x="4859667" y="16713"/>
                  </a:lnTo>
                  <a:lnTo>
                    <a:pt x="4684192" y="403491"/>
                  </a:lnTo>
                  <a:lnTo>
                    <a:pt x="4507509" y="16713"/>
                  </a:lnTo>
                  <a:lnTo>
                    <a:pt x="4274718" y="16713"/>
                  </a:lnTo>
                  <a:lnTo>
                    <a:pt x="4570781" y="593305"/>
                  </a:lnTo>
                  <a:lnTo>
                    <a:pt x="4570781" y="969340"/>
                  </a:lnTo>
                  <a:lnTo>
                    <a:pt x="4797590" y="969340"/>
                  </a:lnTo>
                  <a:lnTo>
                    <a:pt x="4797590" y="593305"/>
                  </a:lnTo>
                  <a:lnTo>
                    <a:pt x="5092458" y="16713"/>
                  </a:lnTo>
                  <a:close/>
                </a:path>
                <a:path w="6723380" h="986154">
                  <a:moveTo>
                    <a:pt x="5904039" y="493026"/>
                  </a:moveTo>
                  <a:lnTo>
                    <a:pt x="5902871" y="437667"/>
                  </a:lnTo>
                  <a:lnTo>
                    <a:pt x="5899175" y="384505"/>
                  </a:lnTo>
                  <a:lnTo>
                    <a:pt x="5892647" y="333756"/>
                  </a:lnTo>
                  <a:lnTo>
                    <a:pt x="5882995" y="285610"/>
                  </a:lnTo>
                  <a:lnTo>
                    <a:pt x="5869940" y="240258"/>
                  </a:lnTo>
                  <a:lnTo>
                    <a:pt x="5853176" y="197904"/>
                  </a:lnTo>
                  <a:lnTo>
                    <a:pt x="5846343" y="185039"/>
                  </a:lnTo>
                  <a:lnTo>
                    <a:pt x="5832411" y="158737"/>
                  </a:lnTo>
                  <a:lnTo>
                    <a:pt x="5807341" y="122961"/>
                  </a:lnTo>
                  <a:lnTo>
                    <a:pt x="5777484" y="90589"/>
                  </a:lnTo>
                  <a:lnTo>
                    <a:pt x="5743981" y="63080"/>
                  </a:lnTo>
                  <a:lnTo>
                    <a:pt x="5706580" y="40487"/>
                  </a:lnTo>
                  <a:lnTo>
                    <a:pt x="5677217" y="28028"/>
                  </a:lnTo>
                  <a:lnTo>
                    <a:pt x="5677217" y="493026"/>
                  </a:lnTo>
                  <a:lnTo>
                    <a:pt x="5675719" y="565848"/>
                  </a:lnTo>
                  <a:lnTo>
                    <a:pt x="5670956" y="625195"/>
                  </a:lnTo>
                  <a:lnTo>
                    <a:pt x="5662523" y="673100"/>
                  </a:lnTo>
                  <a:lnTo>
                    <a:pt x="5650027" y="711530"/>
                  </a:lnTo>
                  <a:lnTo>
                    <a:pt x="5610860" y="768286"/>
                  </a:lnTo>
                  <a:lnTo>
                    <a:pt x="5550789" y="797420"/>
                  </a:lnTo>
                  <a:lnTo>
                    <a:pt x="5512486" y="801014"/>
                  </a:lnTo>
                  <a:lnTo>
                    <a:pt x="5474170" y="797420"/>
                  </a:lnTo>
                  <a:lnTo>
                    <a:pt x="5414111" y="768286"/>
                  </a:lnTo>
                  <a:lnTo>
                    <a:pt x="5375529" y="711530"/>
                  </a:lnTo>
                  <a:lnTo>
                    <a:pt x="5363375" y="673100"/>
                  </a:lnTo>
                  <a:lnTo>
                    <a:pt x="5355120" y="625195"/>
                  </a:lnTo>
                  <a:lnTo>
                    <a:pt x="5350421" y="565848"/>
                  </a:lnTo>
                  <a:lnTo>
                    <a:pt x="5348935" y="493026"/>
                  </a:lnTo>
                  <a:lnTo>
                    <a:pt x="5350421" y="420204"/>
                  </a:lnTo>
                  <a:lnTo>
                    <a:pt x="5355120" y="360857"/>
                  </a:lnTo>
                  <a:lnTo>
                    <a:pt x="5363375" y="312953"/>
                  </a:lnTo>
                  <a:lnTo>
                    <a:pt x="5375529" y="274523"/>
                  </a:lnTo>
                  <a:lnTo>
                    <a:pt x="5414111" y="217766"/>
                  </a:lnTo>
                  <a:lnTo>
                    <a:pt x="5474170" y="188633"/>
                  </a:lnTo>
                  <a:lnTo>
                    <a:pt x="5512486" y="185039"/>
                  </a:lnTo>
                  <a:lnTo>
                    <a:pt x="5550789" y="188633"/>
                  </a:lnTo>
                  <a:lnTo>
                    <a:pt x="5610860" y="217766"/>
                  </a:lnTo>
                  <a:lnTo>
                    <a:pt x="5650027" y="274523"/>
                  </a:lnTo>
                  <a:lnTo>
                    <a:pt x="5662523" y="312953"/>
                  </a:lnTo>
                  <a:lnTo>
                    <a:pt x="5670956" y="360857"/>
                  </a:lnTo>
                  <a:lnTo>
                    <a:pt x="5675719" y="420204"/>
                  </a:lnTo>
                  <a:lnTo>
                    <a:pt x="5677217" y="493026"/>
                  </a:lnTo>
                  <a:lnTo>
                    <a:pt x="5677217" y="28028"/>
                  </a:lnTo>
                  <a:lnTo>
                    <a:pt x="5665000" y="22834"/>
                  </a:lnTo>
                  <a:lnTo>
                    <a:pt x="5618962" y="10172"/>
                  </a:lnTo>
                  <a:lnTo>
                    <a:pt x="5568226" y="2552"/>
                  </a:lnTo>
                  <a:lnTo>
                    <a:pt x="5512486" y="0"/>
                  </a:lnTo>
                  <a:lnTo>
                    <a:pt x="5456745" y="2552"/>
                  </a:lnTo>
                  <a:lnTo>
                    <a:pt x="5406021" y="10172"/>
                  </a:lnTo>
                  <a:lnTo>
                    <a:pt x="5360060" y="22834"/>
                  </a:lnTo>
                  <a:lnTo>
                    <a:pt x="5318607" y="40487"/>
                  </a:lnTo>
                  <a:lnTo>
                    <a:pt x="5281422" y="63080"/>
                  </a:lnTo>
                  <a:lnTo>
                    <a:pt x="5248237" y="90589"/>
                  </a:lnTo>
                  <a:lnTo>
                    <a:pt x="5218811" y="122961"/>
                  </a:lnTo>
                  <a:lnTo>
                    <a:pt x="5193703" y="158737"/>
                  </a:lnTo>
                  <a:lnTo>
                    <a:pt x="5172799" y="197904"/>
                  </a:lnTo>
                  <a:lnTo>
                    <a:pt x="5155844" y="240258"/>
                  </a:lnTo>
                  <a:lnTo>
                    <a:pt x="5142560" y="285610"/>
                  </a:lnTo>
                  <a:lnTo>
                    <a:pt x="5132692" y="333756"/>
                  </a:lnTo>
                  <a:lnTo>
                    <a:pt x="5125986" y="384505"/>
                  </a:lnTo>
                  <a:lnTo>
                    <a:pt x="5122151" y="437667"/>
                  </a:lnTo>
                  <a:lnTo>
                    <a:pt x="5120932" y="493026"/>
                  </a:lnTo>
                  <a:lnTo>
                    <a:pt x="5122151" y="548398"/>
                  </a:lnTo>
                  <a:lnTo>
                    <a:pt x="5125986" y="601548"/>
                  </a:lnTo>
                  <a:lnTo>
                    <a:pt x="5132692" y="652297"/>
                  </a:lnTo>
                  <a:lnTo>
                    <a:pt x="5142560" y="700443"/>
                  </a:lnTo>
                  <a:lnTo>
                    <a:pt x="5155844" y="745794"/>
                  </a:lnTo>
                  <a:lnTo>
                    <a:pt x="5172799" y="788149"/>
                  </a:lnTo>
                  <a:lnTo>
                    <a:pt x="5193703" y="827316"/>
                  </a:lnTo>
                  <a:lnTo>
                    <a:pt x="5218811" y="863092"/>
                  </a:lnTo>
                  <a:lnTo>
                    <a:pt x="5248237" y="895464"/>
                  </a:lnTo>
                  <a:lnTo>
                    <a:pt x="5281422" y="922972"/>
                  </a:lnTo>
                  <a:lnTo>
                    <a:pt x="5318607" y="945565"/>
                  </a:lnTo>
                  <a:lnTo>
                    <a:pt x="5360060" y="963218"/>
                  </a:lnTo>
                  <a:lnTo>
                    <a:pt x="5406021" y="975880"/>
                  </a:lnTo>
                  <a:lnTo>
                    <a:pt x="5456745" y="983500"/>
                  </a:lnTo>
                  <a:lnTo>
                    <a:pt x="5512486" y="986053"/>
                  </a:lnTo>
                  <a:lnTo>
                    <a:pt x="5568226" y="983500"/>
                  </a:lnTo>
                  <a:lnTo>
                    <a:pt x="5618962" y="975880"/>
                  </a:lnTo>
                  <a:lnTo>
                    <a:pt x="5665000" y="963218"/>
                  </a:lnTo>
                  <a:lnTo>
                    <a:pt x="5706580" y="945565"/>
                  </a:lnTo>
                  <a:lnTo>
                    <a:pt x="5743981" y="922972"/>
                  </a:lnTo>
                  <a:lnTo>
                    <a:pt x="5777484" y="895464"/>
                  </a:lnTo>
                  <a:lnTo>
                    <a:pt x="5807341" y="863092"/>
                  </a:lnTo>
                  <a:lnTo>
                    <a:pt x="5832411" y="827316"/>
                  </a:lnTo>
                  <a:lnTo>
                    <a:pt x="5846343" y="801014"/>
                  </a:lnTo>
                  <a:lnTo>
                    <a:pt x="5853176" y="788149"/>
                  </a:lnTo>
                  <a:lnTo>
                    <a:pt x="5869940" y="745794"/>
                  </a:lnTo>
                  <a:lnTo>
                    <a:pt x="5882995" y="700443"/>
                  </a:lnTo>
                  <a:lnTo>
                    <a:pt x="5892647" y="652297"/>
                  </a:lnTo>
                  <a:lnTo>
                    <a:pt x="5899175" y="601548"/>
                  </a:lnTo>
                  <a:lnTo>
                    <a:pt x="5902871" y="548398"/>
                  </a:lnTo>
                  <a:lnTo>
                    <a:pt x="5904039" y="493026"/>
                  </a:lnTo>
                  <a:close/>
                </a:path>
                <a:path w="6723380" h="986154">
                  <a:moveTo>
                    <a:pt x="6722783" y="16713"/>
                  </a:moveTo>
                  <a:lnTo>
                    <a:pt x="6495974" y="16713"/>
                  </a:lnTo>
                  <a:lnTo>
                    <a:pt x="6495974" y="617181"/>
                  </a:lnTo>
                  <a:lnTo>
                    <a:pt x="6491986" y="674738"/>
                  </a:lnTo>
                  <a:lnTo>
                    <a:pt x="6480010" y="721080"/>
                  </a:lnTo>
                  <a:lnTo>
                    <a:pt x="6460007" y="756551"/>
                  </a:lnTo>
                  <a:lnTo>
                    <a:pt x="6395796" y="796188"/>
                  </a:lnTo>
                  <a:lnTo>
                    <a:pt x="6351524" y="801014"/>
                  </a:lnTo>
                  <a:lnTo>
                    <a:pt x="6307252" y="796188"/>
                  </a:lnTo>
                  <a:lnTo>
                    <a:pt x="6271095" y="781481"/>
                  </a:lnTo>
                  <a:lnTo>
                    <a:pt x="6223038" y="721080"/>
                  </a:lnTo>
                  <a:lnTo>
                    <a:pt x="6211062" y="674738"/>
                  </a:lnTo>
                  <a:lnTo>
                    <a:pt x="6207074" y="617181"/>
                  </a:lnTo>
                  <a:lnTo>
                    <a:pt x="6207074" y="16713"/>
                  </a:lnTo>
                  <a:lnTo>
                    <a:pt x="5979071" y="16713"/>
                  </a:lnTo>
                  <a:lnTo>
                    <a:pt x="5979071" y="614794"/>
                  </a:lnTo>
                  <a:lnTo>
                    <a:pt x="5981192" y="665645"/>
                  </a:lnTo>
                  <a:lnTo>
                    <a:pt x="5987593" y="713397"/>
                  </a:lnTo>
                  <a:lnTo>
                    <a:pt x="5998311" y="757897"/>
                  </a:lnTo>
                  <a:lnTo>
                    <a:pt x="6013386" y="798957"/>
                  </a:lnTo>
                  <a:lnTo>
                    <a:pt x="6032855" y="836422"/>
                  </a:lnTo>
                  <a:lnTo>
                    <a:pt x="6056757" y="870102"/>
                  </a:lnTo>
                  <a:lnTo>
                    <a:pt x="6085141" y="899845"/>
                  </a:lnTo>
                  <a:lnTo>
                    <a:pt x="6118034" y="925487"/>
                  </a:lnTo>
                  <a:lnTo>
                    <a:pt x="6155474" y="946835"/>
                  </a:lnTo>
                  <a:lnTo>
                    <a:pt x="6197498" y="963739"/>
                  </a:lnTo>
                  <a:lnTo>
                    <a:pt x="6244158" y="976020"/>
                  </a:lnTo>
                  <a:lnTo>
                    <a:pt x="6295491" y="983513"/>
                  </a:lnTo>
                  <a:lnTo>
                    <a:pt x="6351524" y="986053"/>
                  </a:lnTo>
                  <a:lnTo>
                    <a:pt x="6407302" y="983513"/>
                  </a:lnTo>
                  <a:lnTo>
                    <a:pt x="6458420" y="976020"/>
                  </a:lnTo>
                  <a:lnTo>
                    <a:pt x="6504889" y="963739"/>
                  </a:lnTo>
                  <a:lnTo>
                    <a:pt x="6546774" y="946835"/>
                  </a:lnTo>
                  <a:lnTo>
                    <a:pt x="6584099" y="925487"/>
                  </a:lnTo>
                  <a:lnTo>
                    <a:pt x="6616903" y="899845"/>
                  </a:lnTo>
                  <a:lnTo>
                    <a:pt x="6645199" y="870102"/>
                  </a:lnTo>
                  <a:lnTo>
                    <a:pt x="6669062" y="836422"/>
                  </a:lnTo>
                  <a:lnTo>
                    <a:pt x="6688493" y="798957"/>
                  </a:lnTo>
                  <a:lnTo>
                    <a:pt x="6703555" y="757897"/>
                  </a:lnTo>
                  <a:lnTo>
                    <a:pt x="6714261" y="713397"/>
                  </a:lnTo>
                  <a:lnTo>
                    <a:pt x="6720662" y="665645"/>
                  </a:lnTo>
                  <a:lnTo>
                    <a:pt x="6722783" y="614794"/>
                  </a:lnTo>
                  <a:lnTo>
                    <a:pt x="6722783" y="16713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890546" y="0"/>
            <a:ext cx="4036060" cy="2110105"/>
            <a:chOff x="12890546" y="0"/>
            <a:chExt cx="4036060" cy="2110105"/>
          </a:xfrm>
        </p:grpSpPr>
        <p:sp>
          <p:nvSpPr>
            <p:cNvPr id="6" name="object 6"/>
            <p:cNvSpPr/>
            <p:nvPr/>
          </p:nvSpPr>
          <p:spPr>
            <a:xfrm>
              <a:off x="12890546" y="0"/>
              <a:ext cx="4036060" cy="2110105"/>
            </a:xfrm>
            <a:custGeom>
              <a:avLst/>
              <a:gdLst/>
              <a:ahLst/>
              <a:cxnLst/>
              <a:rect l="l" t="t" r="r" b="b"/>
              <a:pathLst>
                <a:path w="4036059" h="2110105">
                  <a:moveTo>
                    <a:pt x="2017767" y="2109868"/>
                  </a:moveTo>
                  <a:lnTo>
                    <a:pt x="1970345" y="2109311"/>
                  </a:lnTo>
                  <a:lnTo>
                    <a:pt x="1922862" y="2107635"/>
                  </a:lnTo>
                  <a:lnTo>
                    <a:pt x="1875420" y="2104842"/>
                  </a:lnTo>
                  <a:lnTo>
                    <a:pt x="1828040" y="2100932"/>
                  </a:lnTo>
                  <a:lnTo>
                    <a:pt x="1780741" y="2095905"/>
                  </a:lnTo>
                  <a:lnTo>
                    <a:pt x="1733544" y="2089761"/>
                  </a:lnTo>
                  <a:lnTo>
                    <a:pt x="1686469" y="2082500"/>
                  </a:lnTo>
                  <a:lnTo>
                    <a:pt x="1639538" y="2074122"/>
                  </a:lnTo>
                  <a:lnTo>
                    <a:pt x="1592769" y="2064626"/>
                  </a:lnTo>
                  <a:lnTo>
                    <a:pt x="1546185" y="2054014"/>
                  </a:lnTo>
                  <a:lnTo>
                    <a:pt x="1499804" y="2042284"/>
                  </a:lnTo>
                  <a:lnTo>
                    <a:pt x="1453648" y="2029437"/>
                  </a:lnTo>
                  <a:lnTo>
                    <a:pt x="1407737" y="2015473"/>
                  </a:lnTo>
                  <a:lnTo>
                    <a:pt x="1362091" y="2000392"/>
                  </a:lnTo>
                  <a:lnTo>
                    <a:pt x="1316731" y="1984194"/>
                  </a:lnTo>
                  <a:lnTo>
                    <a:pt x="1271676" y="1966879"/>
                  </a:lnTo>
                  <a:lnTo>
                    <a:pt x="1226949" y="1948447"/>
                  </a:lnTo>
                  <a:lnTo>
                    <a:pt x="1182568" y="1928897"/>
                  </a:lnTo>
                  <a:lnTo>
                    <a:pt x="1138555" y="1908231"/>
                  </a:lnTo>
                  <a:lnTo>
                    <a:pt x="1094930" y="1886447"/>
                  </a:lnTo>
                  <a:lnTo>
                    <a:pt x="1051713" y="1863547"/>
                  </a:lnTo>
                  <a:lnTo>
                    <a:pt x="1008924" y="1839529"/>
                  </a:lnTo>
                  <a:lnTo>
                    <a:pt x="966729" y="1814482"/>
                  </a:lnTo>
                  <a:lnTo>
                    <a:pt x="925288" y="1788505"/>
                  </a:lnTo>
                  <a:lnTo>
                    <a:pt x="884610" y="1761616"/>
                  </a:lnTo>
                  <a:lnTo>
                    <a:pt x="844706" y="1733832"/>
                  </a:lnTo>
                  <a:lnTo>
                    <a:pt x="805585" y="1705173"/>
                  </a:lnTo>
                  <a:lnTo>
                    <a:pt x="767259" y="1675653"/>
                  </a:lnTo>
                  <a:lnTo>
                    <a:pt x="729736" y="1645293"/>
                  </a:lnTo>
                  <a:lnTo>
                    <a:pt x="693028" y="1614109"/>
                  </a:lnTo>
                  <a:lnTo>
                    <a:pt x="657145" y="1582119"/>
                  </a:lnTo>
                  <a:lnTo>
                    <a:pt x="622096" y="1549341"/>
                  </a:lnTo>
                  <a:lnTo>
                    <a:pt x="587892" y="1515792"/>
                  </a:lnTo>
                  <a:lnTo>
                    <a:pt x="554544" y="1481490"/>
                  </a:lnTo>
                  <a:lnTo>
                    <a:pt x="522061" y="1446453"/>
                  </a:lnTo>
                  <a:lnTo>
                    <a:pt x="490453" y="1410698"/>
                  </a:lnTo>
                  <a:lnTo>
                    <a:pt x="459732" y="1374243"/>
                  </a:lnTo>
                  <a:lnTo>
                    <a:pt x="429906" y="1337106"/>
                  </a:lnTo>
                  <a:lnTo>
                    <a:pt x="400987" y="1299304"/>
                  </a:lnTo>
                  <a:lnTo>
                    <a:pt x="372984" y="1260855"/>
                  </a:lnTo>
                  <a:lnTo>
                    <a:pt x="345907" y="1221777"/>
                  </a:lnTo>
                  <a:lnTo>
                    <a:pt x="319768" y="1182088"/>
                  </a:lnTo>
                  <a:lnTo>
                    <a:pt x="294575" y="1141804"/>
                  </a:lnTo>
                  <a:lnTo>
                    <a:pt x="270340" y="1100945"/>
                  </a:lnTo>
                  <a:lnTo>
                    <a:pt x="247072" y="1059527"/>
                  </a:lnTo>
                  <a:lnTo>
                    <a:pt x="224782" y="1017568"/>
                  </a:lnTo>
                  <a:lnTo>
                    <a:pt x="203480" y="975085"/>
                  </a:lnTo>
                  <a:lnTo>
                    <a:pt x="183175" y="932098"/>
                  </a:lnTo>
                  <a:lnTo>
                    <a:pt x="163879" y="888622"/>
                  </a:lnTo>
                  <a:lnTo>
                    <a:pt x="145602" y="844676"/>
                  </a:lnTo>
                  <a:lnTo>
                    <a:pt x="128353" y="800278"/>
                  </a:lnTo>
                  <a:lnTo>
                    <a:pt x="112143" y="755445"/>
                  </a:lnTo>
                  <a:lnTo>
                    <a:pt x="96982" y="710194"/>
                  </a:lnTo>
                  <a:lnTo>
                    <a:pt x="82880" y="664544"/>
                  </a:lnTo>
                  <a:lnTo>
                    <a:pt x="69848" y="618513"/>
                  </a:lnTo>
                  <a:lnTo>
                    <a:pt x="57896" y="572117"/>
                  </a:lnTo>
                  <a:lnTo>
                    <a:pt x="47033" y="525375"/>
                  </a:lnTo>
                  <a:lnTo>
                    <a:pt x="37271" y="478304"/>
                  </a:lnTo>
                  <a:lnTo>
                    <a:pt x="28619" y="430922"/>
                  </a:lnTo>
                  <a:lnTo>
                    <a:pt x="21087" y="383246"/>
                  </a:lnTo>
                  <a:lnTo>
                    <a:pt x="14686" y="335295"/>
                  </a:lnTo>
                  <a:lnTo>
                    <a:pt x="9426" y="287086"/>
                  </a:lnTo>
                  <a:lnTo>
                    <a:pt x="5317" y="238636"/>
                  </a:lnTo>
                  <a:lnTo>
                    <a:pt x="2370" y="189963"/>
                  </a:lnTo>
                  <a:lnTo>
                    <a:pt x="594" y="141086"/>
                  </a:lnTo>
                  <a:lnTo>
                    <a:pt x="0" y="92021"/>
                  </a:lnTo>
                  <a:lnTo>
                    <a:pt x="594" y="42956"/>
                  </a:lnTo>
                  <a:lnTo>
                    <a:pt x="2155" y="0"/>
                  </a:lnTo>
                  <a:lnTo>
                    <a:pt x="4033542" y="0"/>
                  </a:lnTo>
                  <a:lnTo>
                    <a:pt x="4035103" y="42956"/>
                  </a:lnTo>
                  <a:lnTo>
                    <a:pt x="4035697" y="92021"/>
                  </a:lnTo>
                  <a:lnTo>
                    <a:pt x="4035103" y="141086"/>
                  </a:lnTo>
                  <a:lnTo>
                    <a:pt x="4033327" y="189963"/>
                  </a:lnTo>
                  <a:lnTo>
                    <a:pt x="4030379" y="238636"/>
                  </a:lnTo>
                  <a:lnTo>
                    <a:pt x="4026270" y="287086"/>
                  </a:lnTo>
                  <a:lnTo>
                    <a:pt x="4021010" y="335295"/>
                  </a:lnTo>
                  <a:lnTo>
                    <a:pt x="4014609" y="383246"/>
                  </a:lnTo>
                  <a:lnTo>
                    <a:pt x="4007078" y="430922"/>
                  </a:lnTo>
                  <a:lnTo>
                    <a:pt x="3998425" y="478304"/>
                  </a:lnTo>
                  <a:lnTo>
                    <a:pt x="3988663" y="525375"/>
                  </a:lnTo>
                  <a:lnTo>
                    <a:pt x="3977800" y="572117"/>
                  </a:lnTo>
                  <a:lnTo>
                    <a:pt x="3965848" y="618513"/>
                  </a:lnTo>
                  <a:lnTo>
                    <a:pt x="3952816" y="664544"/>
                  </a:lnTo>
                  <a:lnTo>
                    <a:pt x="3938714" y="710194"/>
                  </a:lnTo>
                  <a:lnTo>
                    <a:pt x="3923553" y="755445"/>
                  </a:lnTo>
                  <a:lnTo>
                    <a:pt x="3907343" y="800278"/>
                  </a:lnTo>
                  <a:lnTo>
                    <a:pt x="3890094" y="844676"/>
                  </a:lnTo>
                  <a:lnTo>
                    <a:pt x="3871817" y="888622"/>
                  </a:lnTo>
                  <a:lnTo>
                    <a:pt x="3852521" y="932098"/>
                  </a:lnTo>
                  <a:lnTo>
                    <a:pt x="3832217" y="975085"/>
                  </a:lnTo>
                  <a:lnTo>
                    <a:pt x="3810914" y="1017568"/>
                  </a:lnTo>
                  <a:lnTo>
                    <a:pt x="3788624" y="1059527"/>
                  </a:lnTo>
                  <a:lnTo>
                    <a:pt x="3765356" y="1100945"/>
                  </a:lnTo>
                  <a:lnTo>
                    <a:pt x="3741121" y="1141804"/>
                  </a:lnTo>
                  <a:lnTo>
                    <a:pt x="3715929" y="1182088"/>
                  </a:lnTo>
                  <a:lnTo>
                    <a:pt x="3689789" y="1221777"/>
                  </a:lnTo>
                  <a:lnTo>
                    <a:pt x="3662713" y="1260855"/>
                  </a:lnTo>
                  <a:lnTo>
                    <a:pt x="3634710" y="1299304"/>
                  </a:lnTo>
                  <a:lnTo>
                    <a:pt x="3605790" y="1337106"/>
                  </a:lnTo>
                  <a:lnTo>
                    <a:pt x="3575965" y="1374243"/>
                  </a:lnTo>
                  <a:lnTo>
                    <a:pt x="3545243" y="1410698"/>
                  </a:lnTo>
                  <a:lnTo>
                    <a:pt x="3513635" y="1446453"/>
                  </a:lnTo>
                  <a:lnTo>
                    <a:pt x="3481152" y="1481490"/>
                  </a:lnTo>
                  <a:lnTo>
                    <a:pt x="3447804" y="1515792"/>
                  </a:lnTo>
                  <a:lnTo>
                    <a:pt x="3413600" y="1549341"/>
                  </a:lnTo>
                  <a:lnTo>
                    <a:pt x="3378551" y="1582119"/>
                  </a:lnTo>
                  <a:lnTo>
                    <a:pt x="3342668" y="1614109"/>
                  </a:lnTo>
                  <a:lnTo>
                    <a:pt x="3305960" y="1645293"/>
                  </a:lnTo>
                  <a:lnTo>
                    <a:pt x="3268438" y="1675653"/>
                  </a:lnTo>
                  <a:lnTo>
                    <a:pt x="3230111" y="1705173"/>
                  </a:lnTo>
                  <a:lnTo>
                    <a:pt x="3190990" y="1733832"/>
                  </a:lnTo>
                  <a:lnTo>
                    <a:pt x="3151086" y="1761616"/>
                  </a:lnTo>
                  <a:lnTo>
                    <a:pt x="3110408" y="1788505"/>
                  </a:lnTo>
                  <a:lnTo>
                    <a:pt x="3068967" y="1814482"/>
                  </a:lnTo>
                  <a:lnTo>
                    <a:pt x="3026772" y="1839529"/>
                  </a:lnTo>
                  <a:lnTo>
                    <a:pt x="2983984" y="1863547"/>
                  </a:lnTo>
                  <a:lnTo>
                    <a:pt x="2940767" y="1886447"/>
                  </a:lnTo>
                  <a:lnTo>
                    <a:pt x="2897141" y="1908231"/>
                  </a:lnTo>
                  <a:lnTo>
                    <a:pt x="2853128" y="1928897"/>
                  </a:lnTo>
                  <a:lnTo>
                    <a:pt x="2808747" y="1948447"/>
                  </a:lnTo>
                  <a:lnTo>
                    <a:pt x="2764020" y="1966879"/>
                  </a:lnTo>
                  <a:lnTo>
                    <a:pt x="2718966" y="1984194"/>
                  </a:lnTo>
                  <a:lnTo>
                    <a:pt x="2673606" y="2000392"/>
                  </a:lnTo>
                  <a:lnTo>
                    <a:pt x="2627960" y="2015473"/>
                  </a:lnTo>
                  <a:lnTo>
                    <a:pt x="2582048" y="2029437"/>
                  </a:lnTo>
                  <a:lnTo>
                    <a:pt x="2535892" y="2042284"/>
                  </a:lnTo>
                  <a:lnTo>
                    <a:pt x="2489512" y="2054014"/>
                  </a:lnTo>
                  <a:lnTo>
                    <a:pt x="2442927" y="2064626"/>
                  </a:lnTo>
                  <a:lnTo>
                    <a:pt x="2396159" y="2074122"/>
                  </a:lnTo>
                  <a:lnTo>
                    <a:pt x="2349227" y="2082500"/>
                  </a:lnTo>
                  <a:lnTo>
                    <a:pt x="2302152" y="2089761"/>
                  </a:lnTo>
                  <a:lnTo>
                    <a:pt x="2254955" y="2095905"/>
                  </a:lnTo>
                  <a:lnTo>
                    <a:pt x="2207656" y="2100932"/>
                  </a:lnTo>
                  <a:lnTo>
                    <a:pt x="2160276" y="2104842"/>
                  </a:lnTo>
                  <a:lnTo>
                    <a:pt x="2112834" y="2107635"/>
                  </a:lnTo>
                  <a:lnTo>
                    <a:pt x="2065351" y="2109311"/>
                  </a:lnTo>
                  <a:lnTo>
                    <a:pt x="2017767" y="2109868"/>
                  </a:lnTo>
                  <a:close/>
                </a:path>
              </a:pathLst>
            </a:custGeom>
            <a:solidFill>
              <a:srgbClr val="9EA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07258" y="0"/>
              <a:ext cx="2402840" cy="1293495"/>
            </a:xfrm>
            <a:custGeom>
              <a:avLst/>
              <a:gdLst/>
              <a:ahLst/>
              <a:cxnLst/>
              <a:rect l="l" t="t" r="r" b="b"/>
              <a:pathLst>
                <a:path w="2402840" h="1293495">
                  <a:moveTo>
                    <a:pt x="1201136" y="1293156"/>
                  </a:moveTo>
                  <a:lnTo>
                    <a:pt x="1153290" y="1292204"/>
                  </a:lnTo>
                  <a:lnTo>
                    <a:pt x="1105502" y="1289347"/>
                  </a:lnTo>
                  <a:lnTo>
                    <a:pt x="1057833" y="1284586"/>
                  </a:lnTo>
                  <a:lnTo>
                    <a:pt x="1010340" y="1277921"/>
                  </a:lnTo>
                  <a:lnTo>
                    <a:pt x="963083" y="1269351"/>
                  </a:lnTo>
                  <a:lnTo>
                    <a:pt x="916120" y="1258877"/>
                  </a:lnTo>
                  <a:lnTo>
                    <a:pt x="869510" y="1246498"/>
                  </a:lnTo>
                  <a:lnTo>
                    <a:pt x="823312" y="1232215"/>
                  </a:lnTo>
                  <a:lnTo>
                    <a:pt x="777586" y="1216028"/>
                  </a:lnTo>
                  <a:lnTo>
                    <a:pt x="732389" y="1197936"/>
                  </a:lnTo>
                  <a:lnTo>
                    <a:pt x="687781" y="1177940"/>
                  </a:lnTo>
                  <a:lnTo>
                    <a:pt x="643821" y="1156039"/>
                  </a:lnTo>
                  <a:lnTo>
                    <a:pt x="600568" y="1132234"/>
                  </a:lnTo>
                  <a:lnTo>
                    <a:pt x="558325" y="1106678"/>
                  </a:lnTo>
                  <a:lnTo>
                    <a:pt x="517378" y="1079558"/>
                  </a:lnTo>
                  <a:lnTo>
                    <a:pt x="477757" y="1050924"/>
                  </a:lnTo>
                  <a:lnTo>
                    <a:pt x="439491" y="1020829"/>
                  </a:lnTo>
                  <a:lnTo>
                    <a:pt x="402609" y="989322"/>
                  </a:lnTo>
                  <a:lnTo>
                    <a:pt x="367141" y="956455"/>
                  </a:lnTo>
                  <a:lnTo>
                    <a:pt x="333116" y="922279"/>
                  </a:lnTo>
                  <a:lnTo>
                    <a:pt x="300563" y="886845"/>
                  </a:lnTo>
                  <a:lnTo>
                    <a:pt x="269513" y="850204"/>
                  </a:lnTo>
                  <a:lnTo>
                    <a:pt x="239994" y="812407"/>
                  </a:lnTo>
                  <a:lnTo>
                    <a:pt x="212036" y="773504"/>
                  </a:lnTo>
                  <a:lnTo>
                    <a:pt x="185669" y="733548"/>
                  </a:lnTo>
                  <a:lnTo>
                    <a:pt x="160921" y="692588"/>
                  </a:lnTo>
                  <a:lnTo>
                    <a:pt x="137823" y="650676"/>
                  </a:lnTo>
                  <a:lnTo>
                    <a:pt x="116403" y="607862"/>
                  </a:lnTo>
                  <a:lnTo>
                    <a:pt x="96691" y="564199"/>
                  </a:lnTo>
                  <a:lnTo>
                    <a:pt x="78717" y="519736"/>
                  </a:lnTo>
                  <a:lnTo>
                    <a:pt x="62510" y="474525"/>
                  </a:lnTo>
                  <a:lnTo>
                    <a:pt x="48100" y="428617"/>
                  </a:lnTo>
                  <a:lnTo>
                    <a:pt x="35515" y="382062"/>
                  </a:lnTo>
                  <a:lnTo>
                    <a:pt x="24786" y="334913"/>
                  </a:lnTo>
                  <a:lnTo>
                    <a:pt x="15941" y="287219"/>
                  </a:lnTo>
                  <a:lnTo>
                    <a:pt x="9011" y="239031"/>
                  </a:lnTo>
                  <a:lnTo>
                    <a:pt x="4024" y="190402"/>
                  </a:lnTo>
                  <a:lnTo>
                    <a:pt x="1010" y="141381"/>
                  </a:lnTo>
                  <a:lnTo>
                    <a:pt x="0" y="92032"/>
                  </a:lnTo>
                  <a:lnTo>
                    <a:pt x="1010" y="42658"/>
                  </a:lnTo>
                  <a:lnTo>
                    <a:pt x="3633" y="0"/>
                  </a:lnTo>
                  <a:lnTo>
                    <a:pt x="2398639" y="0"/>
                  </a:lnTo>
                  <a:lnTo>
                    <a:pt x="2402272" y="92007"/>
                  </a:lnTo>
                  <a:lnTo>
                    <a:pt x="2401261" y="141381"/>
                  </a:lnTo>
                  <a:lnTo>
                    <a:pt x="2398248" y="190402"/>
                  </a:lnTo>
                  <a:lnTo>
                    <a:pt x="2393261" y="239031"/>
                  </a:lnTo>
                  <a:lnTo>
                    <a:pt x="2386331" y="287219"/>
                  </a:lnTo>
                  <a:lnTo>
                    <a:pt x="2377486" y="334913"/>
                  </a:lnTo>
                  <a:lnTo>
                    <a:pt x="2366757" y="382062"/>
                  </a:lnTo>
                  <a:lnTo>
                    <a:pt x="2354172" y="428617"/>
                  </a:lnTo>
                  <a:lnTo>
                    <a:pt x="2339762" y="474525"/>
                  </a:lnTo>
                  <a:lnTo>
                    <a:pt x="2323555" y="519736"/>
                  </a:lnTo>
                  <a:lnTo>
                    <a:pt x="2305581" y="564199"/>
                  </a:lnTo>
                  <a:lnTo>
                    <a:pt x="2285869" y="607862"/>
                  </a:lnTo>
                  <a:lnTo>
                    <a:pt x="2264449" y="650676"/>
                  </a:lnTo>
                  <a:lnTo>
                    <a:pt x="2241351" y="692588"/>
                  </a:lnTo>
                  <a:lnTo>
                    <a:pt x="2216603" y="733548"/>
                  </a:lnTo>
                  <a:lnTo>
                    <a:pt x="2190236" y="773504"/>
                  </a:lnTo>
                  <a:lnTo>
                    <a:pt x="2162278" y="812407"/>
                  </a:lnTo>
                  <a:lnTo>
                    <a:pt x="2132759" y="850204"/>
                  </a:lnTo>
                  <a:lnTo>
                    <a:pt x="2101708" y="886845"/>
                  </a:lnTo>
                  <a:lnTo>
                    <a:pt x="2069156" y="922279"/>
                  </a:lnTo>
                  <a:lnTo>
                    <a:pt x="2035131" y="956455"/>
                  </a:lnTo>
                  <a:lnTo>
                    <a:pt x="1999663" y="989322"/>
                  </a:lnTo>
                  <a:lnTo>
                    <a:pt x="1962781" y="1020829"/>
                  </a:lnTo>
                  <a:lnTo>
                    <a:pt x="1924514" y="1050924"/>
                  </a:lnTo>
                  <a:lnTo>
                    <a:pt x="1884893" y="1079558"/>
                  </a:lnTo>
                  <a:lnTo>
                    <a:pt x="1843947" y="1106678"/>
                  </a:lnTo>
                  <a:lnTo>
                    <a:pt x="1801704" y="1132234"/>
                  </a:lnTo>
                  <a:lnTo>
                    <a:pt x="1758451" y="1156039"/>
                  </a:lnTo>
                  <a:lnTo>
                    <a:pt x="1714490" y="1177940"/>
                  </a:lnTo>
                  <a:lnTo>
                    <a:pt x="1669883" y="1197936"/>
                  </a:lnTo>
                  <a:lnTo>
                    <a:pt x="1624686" y="1216028"/>
                  </a:lnTo>
                  <a:lnTo>
                    <a:pt x="1578959" y="1232215"/>
                  </a:lnTo>
                  <a:lnTo>
                    <a:pt x="1532762" y="1246498"/>
                  </a:lnTo>
                  <a:lnTo>
                    <a:pt x="1486152" y="1258877"/>
                  </a:lnTo>
                  <a:lnTo>
                    <a:pt x="1439189" y="1269351"/>
                  </a:lnTo>
                  <a:lnTo>
                    <a:pt x="1391932" y="1277921"/>
                  </a:lnTo>
                  <a:lnTo>
                    <a:pt x="1344439" y="1284586"/>
                  </a:lnTo>
                  <a:lnTo>
                    <a:pt x="1296769" y="1289347"/>
                  </a:lnTo>
                  <a:lnTo>
                    <a:pt x="1248982" y="1292204"/>
                  </a:lnTo>
                  <a:lnTo>
                    <a:pt x="1201136" y="1293156"/>
                  </a:lnTo>
                  <a:close/>
                </a:path>
                <a:path w="2402840" h="1293495">
                  <a:moveTo>
                    <a:pt x="2402272" y="92007"/>
                  </a:moveTo>
                  <a:lnTo>
                    <a:pt x="2398639" y="0"/>
                  </a:lnTo>
                  <a:lnTo>
                    <a:pt x="2401261" y="42658"/>
                  </a:lnTo>
                  <a:lnTo>
                    <a:pt x="2402272" y="92007"/>
                  </a:lnTo>
                  <a:close/>
                </a:path>
                <a:path w="2402840" h="1293495">
                  <a:moveTo>
                    <a:pt x="2402272" y="92007"/>
                  </a:moveTo>
                  <a:lnTo>
                    <a:pt x="2401261" y="42658"/>
                  </a:lnTo>
                  <a:lnTo>
                    <a:pt x="2398639" y="0"/>
                  </a:lnTo>
                  <a:lnTo>
                    <a:pt x="2402272" y="0"/>
                  </a:lnTo>
                  <a:lnTo>
                    <a:pt x="2402272" y="92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0546" y="4966549"/>
            <a:ext cx="4035697" cy="532044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762752" y="5404035"/>
            <a:ext cx="792480" cy="460375"/>
            <a:chOff x="1762752" y="5404035"/>
            <a:chExt cx="792480" cy="460375"/>
          </a:xfrm>
        </p:grpSpPr>
        <p:sp>
          <p:nvSpPr>
            <p:cNvPr id="10" name="object 10"/>
            <p:cNvSpPr/>
            <p:nvPr/>
          </p:nvSpPr>
          <p:spPr>
            <a:xfrm>
              <a:off x="1762752" y="5404035"/>
              <a:ext cx="462915" cy="460375"/>
            </a:xfrm>
            <a:custGeom>
              <a:avLst/>
              <a:gdLst/>
              <a:ahLst/>
              <a:cxnLst/>
              <a:rect l="l" t="t" r="r" b="b"/>
              <a:pathLst>
                <a:path w="462914" h="460375">
                  <a:moveTo>
                    <a:pt x="255092" y="459878"/>
                  </a:moveTo>
                  <a:lnTo>
                    <a:pt x="207263" y="459878"/>
                  </a:lnTo>
                  <a:lnTo>
                    <a:pt x="160231" y="449967"/>
                  </a:lnTo>
                  <a:lnTo>
                    <a:pt x="115589" y="430145"/>
                  </a:lnTo>
                  <a:lnTo>
                    <a:pt x="76101" y="401395"/>
                  </a:lnTo>
                  <a:lnTo>
                    <a:pt x="44002" y="365619"/>
                  </a:lnTo>
                  <a:lnTo>
                    <a:pt x="20087" y="324198"/>
                  </a:lnTo>
                  <a:lnTo>
                    <a:pt x="5154" y="278511"/>
                  </a:lnTo>
                  <a:lnTo>
                    <a:pt x="0" y="229939"/>
                  </a:lnTo>
                  <a:lnTo>
                    <a:pt x="5154" y="181367"/>
                  </a:lnTo>
                  <a:lnTo>
                    <a:pt x="20087" y="135680"/>
                  </a:lnTo>
                  <a:lnTo>
                    <a:pt x="44002" y="94259"/>
                  </a:lnTo>
                  <a:lnTo>
                    <a:pt x="76101" y="58483"/>
                  </a:lnTo>
                  <a:lnTo>
                    <a:pt x="115589" y="29733"/>
                  </a:lnTo>
                  <a:lnTo>
                    <a:pt x="160231" y="9911"/>
                  </a:lnTo>
                  <a:lnTo>
                    <a:pt x="207263" y="0"/>
                  </a:lnTo>
                  <a:lnTo>
                    <a:pt x="255092" y="0"/>
                  </a:lnTo>
                  <a:lnTo>
                    <a:pt x="302125" y="9911"/>
                  </a:lnTo>
                  <a:lnTo>
                    <a:pt x="346767" y="29733"/>
                  </a:lnTo>
                  <a:lnTo>
                    <a:pt x="386254" y="58483"/>
                  </a:lnTo>
                  <a:lnTo>
                    <a:pt x="418354" y="94259"/>
                  </a:lnTo>
                  <a:lnTo>
                    <a:pt x="442268" y="135680"/>
                  </a:lnTo>
                  <a:lnTo>
                    <a:pt x="457201" y="181367"/>
                  </a:lnTo>
                  <a:lnTo>
                    <a:pt x="462356" y="229939"/>
                  </a:lnTo>
                  <a:lnTo>
                    <a:pt x="457201" y="278511"/>
                  </a:lnTo>
                  <a:lnTo>
                    <a:pt x="442268" y="324198"/>
                  </a:lnTo>
                  <a:lnTo>
                    <a:pt x="418354" y="365619"/>
                  </a:lnTo>
                  <a:lnTo>
                    <a:pt x="386254" y="401395"/>
                  </a:lnTo>
                  <a:lnTo>
                    <a:pt x="346767" y="430145"/>
                  </a:lnTo>
                  <a:lnTo>
                    <a:pt x="302125" y="449967"/>
                  </a:lnTo>
                  <a:lnTo>
                    <a:pt x="255092" y="45987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2822" y="5404035"/>
              <a:ext cx="462915" cy="460375"/>
            </a:xfrm>
            <a:custGeom>
              <a:avLst/>
              <a:gdLst/>
              <a:ahLst/>
              <a:cxnLst/>
              <a:rect l="l" t="t" r="r" b="b"/>
              <a:pathLst>
                <a:path w="462914" h="460375">
                  <a:moveTo>
                    <a:pt x="255092" y="459878"/>
                  </a:moveTo>
                  <a:lnTo>
                    <a:pt x="207263" y="459878"/>
                  </a:lnTo>
                  <a:lnTo>
                    <a:pt x="160231" y="449967"/>
                  </a:lnTo>
                  <a:lnTo>
                    <a:pt x="115589" y="430145"/>
                  </a:lnTo>
                  <a:lnTo>
                    <a:pt x="76101" y="401395"/>
                  </a:lnTo>
                  <a:lnTo>
                    <a:pt x="44002" y="365619"/>
                  </a:lnTo>
                  <a:lnTo>
                    <a:pt x="20087" y="324198"/>
                  </a:lnTo>
                  <a:lnTo>
                    <a:pt x="5154" y="278511"/>
                  </a:lnTo>
                  <a:lnTo>
                    <a:pt x="0" y="229939"/>
                  </a:lnTo>
                  <a:lnTo>
                    <a:pt x="5154" y="181367"/>
                  </a:lnTo>
                  <a:lnTo>
                    <a:pt x="20087" y="135680"/>
                  </a:lnTo>
                  <a:lnTo>
                    <a:pt x="44002" y="94259"/>
                  </a:lnTo>
                  <a:lnTo>
                    <a:pt x="76101" y="58483"/>
                  </a:lnTo>
                  <a:lnTo>
                    <a:pt x="115589" y="29733"/>
                  </a:lnTo>
                  <a:lnTo>
                    <a:pt x="160231" y="9911"/>
                  </a:lnTo>
                  <a:lnTo>
                    <a:pt x="207263" y="0"/>
                  </a:lnTo>
                  <a:lnTo>
                    <a:pt x="255092" y="0"/>
                  </a:lnTo>
                  <a:lnTo>
                    <a:pt x="302125" y="9911"/>
                  </a:lnTo>
                  <a:lnTo>
                    <a:pt x="346767" y="29733"/>
                  </a:lnTo>
                  <a:lnTo>
                    <a:pt x="386254" y="58483"/>
                  </a:lnTo>
                  <a:lnTo>
                    <a:pt x="418354" y="94259"/>
                  </a:lnTo>
                  <a:lnTo>
                    <a:pt x="442268" y="135680"/>
                  </a:lnTo>
                  <a:lnTo>
                    <a:pt x="457201" y="181367"/>
                  </a:lnTo>
                  <a:lnTo>
                    <a:pt x="462356" y="229939"/>
                  </a:lnTo>
                  <a:lnTo>
                    <a:pt x="457201" y="278511"/>
                  </a:lnTo>
                  <a:lnTo>
                    <a:pt x="442268" y="324198"/>
                  </a:lnTo>
                  <a:lnTo>
                    <a:pt x="418354" y="365619"/>
                  </a:lnTo>
                  <a:lnTo>
                    <a:pt x="386254" y="401395"/>
                  </a:lnTo>
                  <a:lnTo>
                    <a:pt x="346767" y="430145"/>
                  </a:lnTo>
                  <a:lnTo>
                    <a:pt x="302125" y="449967"/>
                  </a:lnTo>
                  <a:lnTo>
                    <a:pt x="255092" y="459878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86390" y="5496364"/>
              <a:ext cx="275590" cy="275590"/>
            </a:xfrm>
            <a:custGeom>
              <a:avLst/>
              <a:gdLst/>
              <a:ahLst/>
              <a:cxnLst/>
              <a:rect l="l" t="t" r="r" b="b"/>
              <a:pathLst>
                <a:path w="275589" h="275589">
                  <a:moveTo>
                    <a:pt x="137610" y="275220"/>
                  </a:moveTo>
                  <a:lnTo>
                    <a:pt x="68805" y="256784"/>
                  </a:lnTo>
                  <a:lnTo>
                    <a:pt x="18436" y="206415"/>
                  </a:lnTo>
                  <a:lnTo>
                    <a:pt x="0" y="137610"/>
                  </a:lnTo>
                  <a:lnTo>
                    <a:pt x="4763" y="101705"/>
                  </a:lnTo>
                  <a:lnTo>
                    <a:pt x="40092" y="40514"/>
                  </a:lnTo>
                  <a:lnTo>
                    <a:pt x="102281" y="4609"/>
                  </a:lnTo>
                  <a:lnTo>
                    <a:pt x="137610" y="0"/>
                  </a:lnTo>
                  <a:lnTo>
                    <a:pt x="172939" y="4609"/>
                  </a:lnTo>
                  <a:lnTo>
                    <a:pt x="235128" y="40514"/>
                  </a:lnTo>
                  <a:lnTo>
                    <a:pt x="270457" y="101705"/>
                  </a:lnTo>
                  <a:lnTo>
                    <a:pt x="275220" y="137610"/>
                  </a:lnTo>
                  <a:lnTo>
                    <a:pt x="270457" y="173515"/>
                  </a:lnTo>
                  <a:lnTo>
                    <a:pt x="235128" y="234706"/>
                  </a:lnTo>
                  <a:lnTo>
                    <a:pt x="172939" y="270611"/>
                  </a:lnTo>
                  <a:lnTo>
                    <a:pt x="137610" y="275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725343" y="5514390"/>
            <a:ext cx="285750" cy="240665"/>
            <a:chOff x="2725343" y="5514390"/>
            <a:chExt cx="285750" cy="24066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5343" y="5514390"/>
              <a:ext cx="209073" cy="24037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61159" y="5514390"/>
              <a:ext cx="50165" cy="240665"/>
            </a:xfrm>
            <a:custGeom>
              <a:avLst/>
              <a:gdLst/>
              <a:ahLst/>
              <a:cxnLst/>
              <a:rect l="l" t="t" r="r" b="b"/>
              <a:pathLst>
                <a:path w="50164" h="240664">
                  <a:moveTo>
                    <a:pt x="49837" y="240373"/>
                  </a:moveTo>
                  <a:lnTo>
                    <a:pt x="0" y="240373"/>
                  </a:lnTo>
                  <a:lnTo>
                    <a:pt x="0" y="0"/>
                  </a:lnTo>
                  <a:lnTo>
                    <a:pt x="49837" y="0"/>
                  </a:lnTo>
                  <a:lnTo>
                    <a:pt x="49837" y="24037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3062655" y="5494032"/>
            <a:ext cx="229235" cy="284480"/>
          </a:xfrm>
          <a:custGeom>
            <a:avLst/>
            <a:gdLst/>
            <a:ahLst/>
            <a:cxnLst/>
            <a:rect l="l" t="t" r="r" b="b"/>
            <a:pathLst>
              <a:path w="229235" h="284479">
                <a:moveTo>
                  <a:pt x="141605" y="82969"/>
                </a:moveTo>
                <a:lnTo>
                  <a:pt x="97536" y="82969"/>
                </a:lnTo>
                <a:lnTo>
                  <a:pt x="97536" y="118821"/>
                </a:lnTo>
                <a:lnTo>
                  <a:pt x="141605" y="118821"/>
                </a:lnTo>
                <a:lnTo>
                  <a:pt x="141605" y="82969"/>
                </a:lnTo>
                <a:close/>
              </a:path>
              <a:path w="229235" h="284479">
                <a:moveTo>
                  <a:pt x="141605" y="3048"/>
                </a:moveTo>
                <a:lnTo>
                  <a:pt x="97536" y="3048"/>
                </a:lnTo>
                <a:lnTo>
                  <a:pt x="97536" y="44424"/>
                </a:lnTo>
                <a:lnTo>
                  <a:pt x="44361" y="44424"/>
                </a:lnTo>
                <a:lnTo>
                  <a:pt x="44361" y="2514"/>
                </a:lnTo>
                <a:lnTo>
                  <a:pt x="0" y="2514"/>
                </a:lnTo>
                <a:lnTo>
                  <a:pt x="0" y="44424"/>
                </a:lnTo>
                <a:lnTo>
                  <a:pt x="0" y="82524"/>
                </a:lnTo>
                <a:lnTo>
                  <a:pt x="0" y="119354"/>
                </a:lnTo>
                <a:lnTo>
                  <a:pt x="0" y="156184"/>
                </a:lnTo>
                <a:lnTo>
                  <a:pt x="141605" y="156184"/>
                </a:lnTo>
                <a:lnTo>
                  <a:pt x="141605" y="119354"/>
                </a:lnTo>
                <a:lnTo>
                  <a:pt x="44361" y="119354"/>
                </a:lnTo>
                <a:lnTo>
                  <a:pt x="44361" y="82524"/>
                </a:lnTo>
                <a:lnTo>
                  <a:pt x="141605" y="82524"/>
                </a:lnTo>
                <a:lnTo>
                  <a:pt x="141605" y="44983"/>
                </a:lnTo>
                <a:lnTo>
                  <a:pt x="141605" y="44424"/>
                </a:lnTo>
                <a:lnTo>
                  <a:pt x="141605" y="3048"/>
                </a:lnTo>
                <a:close/>
              </a:path>
              <a:path w="229235" h="284479">
                <a:moveTo>
                  <a:pt x="228815" y="181584"/>
                </a:moveTo>
                <a:lnTo>
                  <a:pt x="12458" y="181584"/>
                </a:lnTo>
                <a:lnTo>
                  <a:pt x="12458" y="220954"/>
                </a:lnTo>
                <a:lnTo>
                  <a:pt x="182626" y="220954"/>
                </a:lnTo>
                <a:lnTo>
                  <a:pt x="182626" y="284454"/>
                </a:lnTo>
                <a:lnTo>
                  <a:pt x="228815" y="284454"/>
                </a:lnTo>
                <a:lnTo>
                  <a:pt x="228815" y="220954"/>
                </a:lnTo>
                <a:lnTo>
                  <a:pt x="228815" y="181584"/>
                </a:lnTo>
                <a:close/>
              </a:path>
              <a:path w="229235" h="284479">
                <a:moveTo>
                  <a:pt x="228815" y="0"/>
                </a:moveTo>
                <a:lnTo>
                  <a:pt x="182626" y="0"/>
                </a:lnTo>
                <a:lnTo>
                  <a:pt x="182626" y="168059"/>
                </a:lnTo>
                <a:lnTo>
                  <a:pt x="228815" y="168059"/>
                </a:lnTo>
                <a:lnTo>
                  <a:pt x="228815" y="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0465" y="5494030"/>
            <a:ext cx="233045" cy="280670"/>
          </a:xfrm>
          <a:custGeom>
            <a:avLst/>
            <a:gdLst/>
            <a:ahLst/>
            <a:cxnLst/>
            <a:rect l="l" t="t" r="r" b="b"/>
            <a:pathLst>
              <a:path w="233045" h="280670">
                <a:moveTo>
                  <a:pt x="174430" y="278055"/>
                </a:moveTo>
                <a:lnTo>
                  <a:pt x="131886" y="278055"/>
                </a:lnTo>
                <a:lnTo>
                  <a:pt x="131886" y="146776"/>
                </a:lnTo>
                <a:lnTo>
                  <a:pt x="82656" y="146776"/>
                </a:lnTo>
                <a:lnTo>
                  <a:pt x="82656" y="107271"/>
                </a:lnTo>
                <a:lnTo>
                  <a:pt x="131886" y="107271"/>
                </a:lnTo>
                <a:lnTo>
                  <a:pt x="131886" y="1519"/>
                </a:lnTo>
                <a:lnTo>
                  <a:pt x="174430" y="1519"/>
                </a:lnTo>
                <a:lnTo>
                  <a:pt x="174430" y="278055"/>
                </a:lnTo>
                <a:close/>
              </a:path>
              <a:path w="233045" h="280670">
                <a:moveTo>
                  <a:pt x="74451" y="262253"/>
                </a:moveTo>
                <a:lnTo>
                  <a:pt x="0" y="262253"/>
                </a:lnTo>
                <a:lnTo>
                  <a:pt x="0" y="4862"/>
                </a:lnTo>
                <a:lnTo>
                  <a:pt x="103624" y="4862"/>
                </a:lnTo>
                <a:lnTo>
                  <a:pt x="103624" y="43455"/>
                </a:lnTo>
                <a:lnTo>
                  <a:pt x="43455" y="43455"/>
                </a:lnTo>
                <a:lnTo>
                  <a:pt x="43455" y="223963"/>
                </a:lnTo>
                <a:lnTo>
                  <a:pt x="114260" y="223963"/>
                </a:lnTo>
                <a:lnTo>
                  <a:pt x="114260" y="257391"/>
                </a:lnTo>
                <a:lnTo>
                  <a:pt x="105647" y="259817"/>
                </a:lnTo>
                <a:lnTo>
                  <a:pt x="95951" y="261303"/>
                </a:lnTo>
                <a:lnTo>
                  <a:pt x="85458" y="262049"/>
                </a:lnTo>
                <a:lnTo>
                  <a:pt x="74451" y="262253"/>
                </a:lnTo>
                <a:close/>
              </a:path>
              <a:path w="233045" h="280670">
                <a:moveTo>
                  <a:pt x="114260" y="223963"/>
                </a:moveTo>
                <a:lnTo>
                  <a:pt x="76579" y="223963"/>
                </a:lnTo>
                <a:lnTo>
                  <a:pt x="86868" y="223821"/>
                </a:lnTo>
                <a:lnTo>
                  <a:pt x="96673" y="223279"/>
                </a:lnTo>
                <a:lnTo>
                  <a:pt x="105851" y="222168"/>
                </a:lnTo>
                <a:lnTo>
                  <a:pt x="114260" y="220317"/>
                </a:lnTo>
                <a:lnTo>
                  <a:pt x="114260" y="223963"/>
                </a:lnTo>
                <a:close/>
              </a:path>
              <a:path w="233045" h="280670">
                <a:moveTo>
                  <a:pt x="232776" y="280486"/>
                </a:moveTo>
                <a:lnTo>
                  <a:pt x="189320" y="280486"/>
                </a:lnTo>
                <a:lnTo>
                  <a:pt x="189320" y="0"/>
                </a:lnTo>
                <a:lnTo>
                  <a:pt x="232776" y="0"/>
                </a:lnTo>
                <a:lnTo>
                  <a:pt x="232776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6145" y="5494030"/>
            <a:ext cx="231140" cy="280670"/>
          </a:xfrm>
          <a:custGeom>
            <a:avLst/>
            <a:gdLst/>
            <a:ahLst/>
            <a:cxnLst/>
            <a:rect l="l" t="t" r="r" b="b"/>
            <a:pathLst>
              <a:path w="231139" h="280670">
                <a:moveTo>
                  <a:pt x="74451" y="266203"/>
                </a:moveTo>
                <a:lnTo>
                  <a:pt x="33256" y="254152"/>
                </a:lnTo>
                <a:lnTo>
                  <a:pt x="4824" y="200412"/>
                </a:lnTo>
                <a:lnTo>
                  <a:pt x="0" y="133405"/>
                </a:lnTo>
                <a:lnTo>
                  <a:pt x="1087" y="97314"/>
                </a:lnTo>
                <a:lnTo>
                  <a:pt x="11922" y="41656"/>
                </a:lnTo>
                <a:lnTo>
                  <a:pt x="45354" y="5811"/>
                </a:lnTo>
                <a:lnTo>
                  <a:pt x="74451" y="303"/>
                </a:lnTo>
                <a:lnTo>
                  <a:pt x="89954" y="1676"/>
                </a:lnTo>
                <a:lnTo>
                  <a:pt x="103890" y="5811"/>
                </a:lnTo>
                <a:lnTo>
                  <a:pt x="115946" y="12739"/>
                </a:lnTo>
                <a:lnTo>
                  <a:pt x="125808" y="22487"/>
                </a:lnTo>
                <a:lnTo>
                  <a:pt x="135550" y="39201"/>
                </a:lnTo>
                <a:lnTo>
                  <a:pt x="67462" y="39201"/>
                </a:lnTo>
                <a:lnTo>
                  <a:pt x="60777" y="42543"/>
                </a:lnTo>
                <a:lnTo>
                  <a:pt x="48165" y="79124"/>
                </a:lnTo>
                <a:lnTo>
                  <a:pt x="45886" y="133405"/>
                </a:lnTo>
                <a:lnTo>
                  <a:pt x="46399" y="163585"/>
                </a:lnTo>
                <a:lnTo>
                  <a:pt x="51527" y="206395"/>
                </a:lnTo>
                <a:lnTo>
                  <a:pt x="67462" y="227610"/>
                </a:lnTo>
                <a:lnTo>
                  <a:pt x="135725" y="227610"/>
                </a:lnTo>
                <a:lnTo>
                  <a:pt x="125808" y="244627"/>
                </a:lnTo>
                <a:lnTo>
                  <a:pt x="115946" y="254152"/>
                </a:lnTo>
                <a:lnTo>
                  <a:pt x="103890" y="260885"/>
                </a:lnTo>
                <a:lnTo>
                  <a:pt x="89954" y="264883"/>
                </a:lnTo>
                <a:lnTo>
                  <a:pt x="74451" y="266203"/>
                </a:lnTo>
                <a:close/>
              </a:path>
              <a:path w="231139" h="280670">
                <a:moveTo>
                  <a:pt x="135725" y="227610"/>
                </a:moveTo>
                <a:lnTo>
                  <a:pt x="81745" y="227610"/>
                </a:lnTo>
                <a:lnTo>
                  <a:pt x="88126" y="224571"/>
                </a:lnTo>
                <a:lnTo>
                  <a:pt x="92381" y="218797"/>
                </a:lnTo>
                <a:lnTo>
                  <a:pt x="97680" y="206395"/>
                </a:lnTo>
                <a:lnTo>
                  <a:pt x="101041" y="187953"/>
                </a:lnTo>
                <a:lnTo>
                  <a:pt x="102808" y="163585"/>
                </a:lnTo>
                <a:lnTo>
                  <a:pt x="103321" y="133405"/>
                </a:lnTo>
                <a:lnTo>
                  <a:pt x="102808" y="103401"/>
                </a:lnTo>
                <a:lnTo>
                  <a:pt x="97680" y="60715"/>
                </a:lnTo>
                <a:lnTo>
                  <a:pt x="81745" y="39201"/>
                </a:lnTo>
                <a:lnTo>
                  <a:pt x="135550" y="39201"/>
                </a:lnTo>
                <a:lnTo>
                  <a:pt x="136981" y="41656"/>
                </a:lnTo>
                <a:lnTo>
                  <a:pt x="144079" y="66664"/>
                </a:lnTo>
                <a:lnTo>
                  <a:pt x="147816" y="97314"/>
                </a:lnTo>
                <a:lnTo>
                  <a:pt x="148903" y="133405"/>
                </a:lnTo>
                <a:lnTo>
                  <a:pt x="147816" y="169672"/>
                </a:lnTo>
                <a:lnTo>
                  <a:pt x="144079" y="200412"/>
                </a:lnTo>
                <a:lnTo>
                  <a:pt x="136981" y="225454"/>
                </a:lnTo>
                <a:lnTo>
                  <a:pt x="135725" y="227610"/>
                </a:lnTo>
                <a:close/>
              </a:path>
              <a:path w="231139" h="280670">
                <a:moveTo>
                  <a:pt x="230649" y="280486"/>
                </a:moveTo>
                <a:lnTo>
                  <a:pt x="184458" y="280486"/>
                </a:lnTo>
                <a:lnTo>
                  <a:pt x="184458" y="0"/>
                </a:lnTo>
                <a:lnTo>
                  <a:pt x="230649" y="0"/>
                </a:lnTo>
                <a:lnTo>
                  <a:pt x="230649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7600" y="5494030"/>
            <a:ext cx="227329" cy="280670"/>
          </a:xfrm>
          <a:custGeom>
            <a:avLst/>
            <a:gdLst/>
            <a:ahLst/>
            <a:cxnLst/>
            <a:rect l="l" t="t" r="r" b="b"/>
            <a:pathLst>
              <a:path w="227329" h="280670">
                <a:moveTo>
                  <a:pt x="227002" y="280486"/>
                </a:moveTo>
                <a:lnTo>
                  <a:pt x="180811" y="280486"/>
                </a:lnTo>
                <a:lnTo>
                  <a:pt x="180811" y="147992"/>
                </a:lnTo>
                <a:lnTo>
                  <a:pt x="136444" y="147992"/>
                </a:lnTo>
                <a:lnTo>
                  <a:pt x="136444" y="108183"/>
                </a:lnTo>
                <a:lnTo>
                  <a:pt x="180811" y="108183"/>
                </a:lnTo>
                <a:lnTo>
                  <a:pt x="180811" y="0"/>
                </a:lnTo>
                <a:lnTo>
                  <a:pt x="227002" y="0"/>
                </a:lnTo>
                <a:lnTo>
                  <a:pt x="227002" y="280486"/>
                </a:lnTo>
                <a:close/>
              </a:path>
              <a:path w="227329" h="280670">
                <a:moveTo>
                  <a:pt x="108487" y="262253"/>
                </a:moveTo>
                <a:lnTo>
                  <a:pt x="0" y="262253"/>
                </a:lnTo>
                <a:lnTo>
                  <a:pt x="0" y="4862"/>
                </a:lnTo>
                <a:lnTo>
                  <a:pt x="138571" y="4862"/>
                </a:lnTo>
                <a:lnTo>
                  <a:pt x="138571" y="43759"/>
                </a:lnTo>
                <a:lnTo>
                  <a:pt x="45582" y="43759"/>
                </a:lnTo>
                <a:lnTo>
                  <a:pt x="45582" y="112741"/>
                </a:lnTo>
                <a:lnTo>
                  <a:pt x="125504" y="112741"/>
                </a:lnTo>
                <a:lnTo>
                  <a:pt x="125504" y="151638"/>
                </a:lnTo>
                <a:lnTo>
                  <a:pt x="45582" y="151638"/>
                </a:lnTo>
                <a:lnTo>
                  <a:pt x="45582" y="223659"/>
                </a:lnTo>
                <a:lnTo>
                  <a:pt x="158932" y="223659"/>
                </a:lnTo>
                <a:lnTo>
                  <a:pt x="158932" y="256479"/>
                </a:lnTo>
                <a:lnTo>
                  <a:pt x="148571" y="259304"/>
                </a:lnTo>
                <a:lnTo>
                  <a:pt x="136672" y="261075"/>
                </a:lnTo>
                <a:lnTo>
                  <a:pt x="123292" y="261992"/>
                </a:lnTo>
                <a:lnTo>
                  <a:pt x="108487" y="262253"/>
                </a:lnTo>
                <a:close/>
              </a:path>
              <a:path w="227329" h="280670">
                <a:moveTo>
                  <a:pt x="158932" y="223659"/>
                </a:moveTo>
                <a:lnTo>
                  <a:pt x="110614" y="223659"/>
                </a:lnTo>
                <a:lnTo>
                  <a:pt x="124574" y="223460"/>
                </a:lnTo>
                <a:lnTo>
                  <a:pt x="137280" y="222748"/>
                </a:lnTo>
                <a:lnTo>
                  <a:pt x="148733" y="221352"/>
                </a:lnTo>
                <a:lnTo>
                  <a:pt x="158932" y="219101"/>
                </a:lnTo>
                <a:lnTo>
                  <a:pt x="158932" y="223659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064" y="5485828"/>
            <a:ext cx="840105" cy="296545"/>
          </a:xfrm>
          <a:custGeom>
            <a:avLst/>
            <a:gdLst/>
            <a:ahLst/>
            <a:cxnLst/>
            <a:rect l="l" t="t" r="r" b="b"/>
            <a:pathLst>
              <a:path w="840104" h="296545">
                <a:moveTo>
                  <a:pt x="241592" y="63817"/>
                </a:moveTo>
                <a:lnTo>
                  <a:pt x="223659" y="27660"/>
                </a:lnTo>
                <a:lnTo>
                  <a:pt x="195402" y="15481"/>
                </a:lnTo>
                <a:lnTo>
                  <a:pt x="195402" y="59867"/>
                </a:lnTo>
                <a:lnTo>
                  <a:pt x="195402" y="67767"/>
                </a:lnTo>
                <a:lnTo>
                  <a:pt x="148615" y="81610"/>
                </a:lnTo>
                <a:lnTo>
                  <a:pt x="127025" y="82054"/>
                </a:lnTo>
                <a:lnTo>
                  <a:pt x="105359" y="81610"/>
                </a:lnTo>
                <a:lnTo>
                  <a:pt x="63512" y="73240"/>
                </a:lnTo>
                <a:lnTo>
                  <a:pt x="58356" y="67767"/>
                </a:lnTo>
                <a:lnTo>
                  <a:pt x="58356" y="59867"/>
                </a:lnTo>
                <a:lnTo>
                  <a:pt x="105359" y="45935"/>
                </a:lnTo>
                <a:lnTo>
                  <a:pt x="127025" y="45580"/>
                </a:lnTo>
                <a:lnTo>
                  <a:pt x="148615" y="45935"/>
                </a:lnTo>
                <a:lnTo>
                  <a:pt x="190233" y="54089"/>
                </a:lnTo>
                <a:lnTo>
                  <a:pt x="195402" y="59867"/>
                </a:lnTo>
                <a:lnTo>
                  <a:pt x="195402" y="15481"/>
                </a:lnTo>
                <a:lnTo>
                  <a:pt x="183667" y="12344"/>
                </a:lnTo>
                <a:lnTo>
                  <a:pt x="157048" y="9156"/>
                </a:lnTo>
                <a:lnTo>
                  <a:pt x="127025" y="8204"/>
                </a:lnTo>
                <a:lnTo>
                  <a:pt x="96926" y="9156"/>
                </a:lnTo>
                <a:lnTo>
                  <a:pt x="47891" y="18338"/>
                </a:lnTo>
                <a:lnTo>
                  <a:pt x="17056" y="42773"/>
                </a:lnTo>
                <a:lnTo>
                  <a:pt x="12458" y="63817"/>
                </a:lnTo>
                <a:lnTo>
                  <a:pt x="13639" y="74930"/>
                </a:lnTo>
                <a:lnTo>
                  <a:pt x="47891" y="109042"/>
                </a:lnTo>
                <a:lnTo>
                  <a:pt x="96926" y="118440"/>
                </a:lnTo>
                <a:lnTo>
                  <a:pt x="127025" y="119430"/>
                </a:lnTo>
                <a:lnTo>
                  <a:pt x="157048" y="118440"/>
                </a:lnTo>
                <a:lnTo>
                  <a:pt x="206133" y="109042"/>
                </a:lnTo>
                <a:lnTo>
                  <a:pt x="236842" y="84594"/>
                </a:lnTo>
                <a:lnTo>
                  <a:pt x="237769" y="82054"/>
                </a:lnTo>
                <a:lnTo>
                  <a:pt x="240372" y="74930"/>
                </a:lnTo>
                <a:lnTo>
                  <a:pt x="241592" y="63817"/>
                </a:lnTo>
                <a:close/>
              </a:path>
              <a:path w="840104" h="296545">
                <a:moveTo>
                  <a:pt x="253441" y="129768"/>
                </a:moveTo>
                <a:lnTo>
                  <a:pt x="195402" y="129768"/>
                </a:lnTo>
                <a:lnTo>
                  <a:pt x="195402" y="236118"/>
                </a:lnTo>
                <a:lnTo>
                  <a:pt x="195402" y="245541"/>
                </a:lnTo>
                <a:lnTo>
                  <a:pt x="148234" y="258838"/>
                </a:lnTo>
                <a:lnTo>
                  <a:pt x="127025" y="259219"/>
                </a:lnTo>
                <a:lnTo>
                  <a:pt x="105638" y="258838"/>
                </a:lnTo>
                <a:lnTo>
                  <a:pt x="65646" y="251625"/>
                </a:lnTo>
                <a:lnTo>
                  <a:pt x="58356" y="245541"/>
                </a:lnTo>
                <a:lnTo>
                  <a:pt x="58356" y="236118"/>
                </a:lnTo>
                <a:lnTo>
                  <a:pt x="105638" y="222770"/>
                </a:lnTo>
                <a:lnTo>
                  <a:pt x="127025" y="222453"/>
                </a:lnTo>
                <a:lnTo>
                  <a:pt x="148234" y="222770"/>
                </a:lnTo>
                <a:lnTo>
                  <a:pt x="188112" y="229438"/>
                </a:lnTo>
                <a:lnTo>
                  <a:pt x="195402" y="236118"/>
                </a:lnTo>
                <a:lnTo>
                  <a:pt x="195402" y="129768"/>
                </a:lnTo>
                <a:lnTo>
                  <a:pt x="153162" y="129768"/>
                </a:lnTo>
                <a:lnTo>
                  <a:pt x="153162" y="167754"/>
                </a:lnTo>
                <a:lnTo>
                  <a:pt x="153162" y="185674"/>
                </a:lnTo>
                <a:lnTo>
                  <a:pt x="146900" y="185458"/>
                </a:lnTo>
                <a:lnTo>
                  <a:pt x="133807" y="185127"/>
                </a:lnTo>
                <a:lnTo>
                  <a:pt x="127025" y="185064"/>
                </a:lnTo>
                <a:lnTo>
                  <a:pt x="120027" y="185127"/>
                </a:lnTo>
                <a:lnTo>
                  <a:pt x="113169" y="185293"/>
                </a:lnTo>
                <a:lnTo>
                  <a:pt x="106476" y="185585"/>
                </a:lnTo>
                <a:lnTo>
                  <a:pt x="99987" y="185978"/>
                </a:lnTo>
                <a:lnTo>
                  <a:pt x="99987" y="167754"/>
                </a:lnTo>
                <a:lnTo>
                  <a:pt x="153162" y="167754"/>
                </a:lnTo>
                <a:lnTo>
                  <a:pt x="153162" y="129768"/>
                </a:lnTo>
                <a:lnTo>
                  <a:pt x="0" y="129768"/>
                </a:lnTo>
                <a:lnTo>
                  <a:pt x="0" y="167754"/>
                </a:lnTo>
                <a:lnTo>
                  <a:pt x="55003" y="167754"/>
                </a:lnTo>
                <a:lnTo>
                  <a:pt x="55003" y="192976"/>
                </a:lnTo>
                <a:lnTo>
                  <a:pt x="18427" y="217512"/>
                </a:lnTo>
                <a:lnTo>
                  <a:pt x="12458" y="240677"/>
                </a:lnTo>
                <a:lnTo>
                  <a:pt x="13982" y="253301"/>
                </a:lnTo>
                <a:lnTo>
                  <a:pt x="52666" y="287705"/>
                </a:lnTo>
                <a:lnTo>
                  <a:pt x="98640" y="295440"/>
                </a:lnTo>
                <a:lnTo>
                  <a:pt x="127025" y="296291"/>
                </a:lnTo>
                <a:lnTo>
                  <a:pt x="155295" y="295440"/>
                </a:lnTo>
                <a:lnTo>
                  <a:pt x="201345" y="287705"/>
                </a:lnTo>
                <a:lnTo>
                  <a:pt x="235635" y="263969"/>
                </a:lnTo>
                <a:lnTo>
                  <a:pt x="241592" y="240677"/>
                </a:lnTo>
                <a:lnTo>
                  <a:pt x="240080" y="228180"/>
                </a:lnTo>
                <a:lnTo>
                  <a:pt x="237693" y="222453"/>
                </a:lnTo>
                <a:lnTo>
                  <a:pt x="235635" y="217512"/>
                </a:lnTo>
                <a:lnTo>
                  <a:pt x="198437" y="192976"/>
                </a:lnTo>
                <a:lnTo>
                  <a:pt x="198437" y="185978"/>
                </a:lnTo>
                <a:lnTo>
                  <a:pt x="198437" y="185674"/>
                </a:lnTo>
                <a:lnTo>
                  <a:pt x="198437" y="167754"/>
                </a:lnTo>
                <a:lnTo>
                  <a:pt x="253441" y="167754"/>
                </a:lnTo>
                <a:lnTo>
                  <a:pt x="253441" y="129768"/>
                </a:lnTo>
                <a:close/>
              </a:path>
              <a:path w="840104" h="296545">
                <a:moveTo>
                  <a:pt x="448843" y="117602"/>
                </a:moveTo>
                <a:lnTo>
                  <a:pt x="447611" y="106387"/>
                </a:lnTo>
                <a:lnTo>
                  <a:pt x="445693" y="101193"/>
                </a:lnTo>
                <a:lnTo>
                  <a:pt x="443941" y="96443"/>
                </a:lnTo>
                <a:lnTo>
                  <a:pt x="406031" y="70129"/>
                </a:lnTo>
                <a:lnTo>
                  <a:pt x="405079" y="69964"/>
                </a:lnTo>
                <a:lnTo>
                  <a:pt x="405079" y="113347"/>
                </a:lnTo>
                <a:lnTo>
                  <a:pt x="405079" y="121856"/>
                </a:lnTo>
                <a:lnTo>
                  <a:pt x="402958" y="125806"/>
                </a:lnTo>
                <a:lnTo>
                  <a:pt x="399313" y="128549"/>
                </a:lnTo>
                <a:lnTo>
                  <a:pt x="393839" y="132194"/>
                </a:lnTo>
                <a:lnTo>
                  <a:pt x="385635" y="134315"/>
                </a:lnTo>
                <a:lnTo>
                  <a:pt x="365277" y="134315"/>
                </a:lnTo>
                <a:lnTo>
                  <a:pt x="356768" y="132194"/>
                </a:lnTo>
                <a:lnTo>
                  <a:pt x="351599" y="128549"/>
                </a:lnTo>
                <a:lnTo>
                  <a:pt x="347649" y="125806"/>
                </a:lnTo>
                <a:lnTo>
                  <a:pt x="345833" y="121856"/>
                </a:lnTo>
                <a:lnTo>
                  <a:pt x="345833" y="113347"/>
                </a:lnTo>
                <a:lnTo>
                  <a:pt x="347649" y="109702"/>
                </a:lnTo>
                <a:lnTo>
                  <a:pt x="351599" y="106972"/>
                </a:lnTo>
                <a:lnTo>
                  <a:pt x="356768" y="103022"/>
                </a:lnTo>
                <a:lnTo>
                  <a:pt x="365277" y="101193"/>
                </a:lnTo>
                <a:lnTo>
                  <a:pt x="385635" y="101193"/>
                </a:lnTo>
                <a:lnTo>
                  <a:pt x="393839" y="103022"/>
                </a:lnTo>
                <a:lnTo>
                  <a:pt x="399313" y="106972"/>
                </a:lnTo>
                <a:lnTo>
                  <a:pt x="402958" y="109702"/>
                </a:lnTo>
                <a:lnTo>
                  <a:pt x="405079" y="113347"/>
                </a:lnTo>
                <a:lnTo>
                  <a:pt x="405079" y="69964"/>
                </a:lnTo>
                <a:lnTo>
                  <a:pt x="391452" y="67462"/>
                </a:lnTo>
                <a:lnTo>
                  <a:pt x="375310" y="66560"/>
                </a:lnTo>
                <a:lnTo>
                  <a:pt x="359333" y="67462"/>
                </a:lnTo>
                <a:lnTo>
                  <a:pt x="321208" y="80530"/>
                </a:lnTo>
                <a:lnTo>
                  <a:pt x="302069" y="117602"/>
                </a:lnTo>
                <a:lnTo>
                  <a:pt x="303301" y="128955"/>
                </a:lnTo>
                <a:lnTo>
                  <a:pt x="332054" y="160705"/>
                </a:lnTo>
                <a:lnTo>
                  <a:pt x="375310" y="168656"/>
                </a:lnTo>
                <a:lnTo>
                  <a:pt x="391452" y="167754"/>
                </a:lnTo>
                <a:lnTo>
                  <a:pt x="429704" y="154686"/>
                </a:lnTo>
                <a:lnTo>
                  <a:pt x="447611" y="128955"/>
                </a:lnTo>
                <a:lnTo>
                  <a:pt x="448843" y="117602"/>
                </a:lnTo>
                <a:close/>
              </a:path>
              <a:path w="840104" h="296545">
                <a:moveTo>
                  <a:pt x="456133" y="24320"/>
                </a:moveTo>
                <a:lnTo>
                  <a:pt x="399313" y="24320"/>
                </a:lnTo>
                <a:lnTo>
                  <a:pt x="399313" y="0"/>
                </a:lnTo>
                <a:lnTo>
                  <a:pt x="352818" y="0"/>
                </a:lnTo>
                <a:lnTo>
                  <a:pt x="352818" y="24320"/>
                </a:lnTo>
                <a:lnTo>
                  <a:pt x="294170" y="24320"/>
                </a:lnTo>
                <a:lnTo>
                  <a:pt x="294170" y="60172"/>
                </a:lnTo>
                <a:lnTo>
                  <a:pt x="456133" y="60172"/>
                </a:lnTo>
                <a:lnTo>
                  <a:pt x="456133" y="24320"/>
                </a:lnTo>
                <a:close/>
              </a:path>
              <a:path w="840104" h="296545">
                <a:moveTo>
                  <a:pt x="528154" y="178689"/>
                </a:moveTo>
                <a:lnTo>
                  <a:pt x="482269" y="178689"/>
                </a:lnTo>
                <a:lnTo>
                  <a:pt x="482269" y="200875"/>
                </a:lnTo>
                <a:lnTo>
                  <a:pt x="482269" y="237642"/>
                </a:lnTo>
                <a:lnTo>
                  <a:pt x="482269" y="255574"/>
                </a:lnTo>
                <a:lnTo>
                  <a:pt x="364058" y="255574"/>
                </a:lnTo>
                <a:lnTo>
                  <a:pt x="364058" y="237642"/>
                </a:lnTo>
                <a:lnTo>
                  <a:pt x="482269" y="237642"/>
                </a:lnTo>
                <a:lnTo>
                  <a:pt x="482269" y="200875"/>
                </a:lnTo>
                <a:lnTo>
                  <a:pt x="364058" y="200875"/>
                </a:lnTo>
                <a:lnTo>
                  <a:pt x="364058" y="178689"/>
                </a:lnTo>
                <a:lnTo>
                  <a:pt x="317868" y="178689"/>
                </a:lnTo>
                <a:lnTo>
                  <a:pt x="317868" y="291731"/>
                </a:lnTo>
                <a:lnTo>
                  <a:pt x="528154" y="291731"/>
                </a:lnTo>
                <a:lnTo>
                  <a:pt x="528154" y="255574"/>
                </a:lnTo>
                <a:lnTo>
                  <a:pt x="528154" y="237642"/>
                </a:lnTo>
                <a:lnTo>
                  <a:pt x="528154" y="200875"/>
                </a:lnTo>
                <a:lnTo>
                  <a:pt x="528154" y="178689"/>
                </a:lnTo>
                <a:close/>
              </a:path>
              <a:path w="840104" h="296545">
                <a:moveTo>
                  <a:pt x="566750" y="71716"/>
                </a:moveTo>
                <a:lnTo>
                  <a:pt x="528154" y="71716"/>
                </a:lnTo>
                <a:lnTo>
                  <a:pt x="528154" y="8204"/>
                </a:lnTo>
                <a:lnTo>
                  <a:pt x="481965" y="8204"/>
                </a:lnTo>
                <a:lnTo>
                  <a:pt x="481965" y="168656"/>
                </a:lnTo>
                <a:lnTo>
                  <a:pt x="528154" y="168656"/>
                </a:lnTo>
                <a:lnTo>
                  <a:pt x="528154" y="111531"/>
                </a:lnTo>
                <a:lnTo>
                  <a:pt x="566750" y="111531"/>
                </a:lnTo>
                <a:lnTo>
                  <a:pt x="566750" y="71716"/>
                </a:lnTo>
                <a:close/>
              </a:path>
              <a:path w="840104" h="296545">
                <a:moveTo>
                  <a:pt x="833259" y="8204"/>
                </a:moveTo>
                <a:lnTo>
                  <a:pt x="787069" y="8204"/>
                </a:lnTo>
                <a:lnTo>
                  <a:pt x="787069" y="36169"/>
                </a:lnTo>
                <a:lnTo>
                  <a:pt x="741184" y="36169"/>
                </a:lnTo>
                <a:lnTo>
                  <a:pt x="741184" y="11252"/>
                </a:lnTo>
                <a:lnTo>
                  <a:pt x="604431" y="11252"/>
                </a:lnTo>
                <a:lnTo>
                  <a:pt x="604431" y="50139"/>
                </a:lnTo>
                <a:lnTo>
                  <a:pt x="695299" y="50139"/>
                </a:lnTo>
                <a:lnTo>
                  <a:pt x="689114" y="81775"/>
                </a:lnTo>
                <a:lnTo>
                  <a:pt x="670902" y="105333"/>
                </a:lnTo>
                <a:lnTo>
                  <a:pt x="640511" y="121208"/>
                </a:lnTo>
                <a:lnTo>
                  <a:pt x="597750" y="129768"/>
                </a:lnTo>
                <a:lnTo>
                  <a:pt x="597750" y="168656"/>
                </a:lnTo>
                <a:lnTo>
                  <a:pt x="651471" y="159626"/>
                </a:lnTo>
                <a:lnTo>
                  <a:pt x="692708" y="141503"/>
                </a:lnTo>
                <a:lnTo>
                  <a:pt x="721423" y="113411"/>
                </a:lnTo>
                <a:lnTo>
                  <a:pt x="737539" y="74460"/>
                </a:lnTo>
                <a:lnTo>
                  <a:pt x="787069" y="74460"/>
                </a:lnTo>
                <a:lnTo>
                  <a:pt x="787069" y="97548"/>
                </a:lnTo>
                <a:lnTo>
                  <a:pt x="732980" y="97548"/>
                </a:lnTo>
                <a:lnTo>
                  <a:pt x="732980" y="135839"/>
                </a:lnTo>
                <a:lnTo>
                  <a:pt x="787069" y="135839"/>
                </a:lnTo>
                <a:lnTo>
                  <a:pt x="787069" y="170789"/>
                </a:lnTo>
                <a:lnTo>
                  <a:pt x="833259" y="170789"/>
                </a:lnTo>
                <a:lnTo>
                  <a:pt x="833259" y="74460"/>
                </a:lnTo>
                <a:lnTo>
                  <a:pt x="833259" y="36169"/>
                </a:lnTo>
                <a:lnTo>
                  <a:pt x="833259" y="8204"/>
                </a:lnTo>
                <a:close/>
              </a:path>
              <a:path w="840104" h="296545">
                <a:moveTo>
                  <a:pt x="839647" y="233387"/>
                </a:moveTo>
                <a:lnTo>
                  <a:pt x="837895" y="219811"/>
                </a:lnTo>
                <a:lnTo>
                  <a:pt x="833691" y="209994"/>
                </a:lnTo>
                <a:lnTo>
                  <a:pt x="832916" y="208165"/>
                </a:lnTo>
                <a:lnTo>
                  <a:pt x="825157" y="198348"/>
                </a:lnTo>
                <a:lnTo>
                  <a:pt x="815022" y="190233"/>
                </a:lnTo>
                <a:lnTo>
                  <a:pt x="797090" y="181394"/>
                </a:lnTo>
                <a:lnTo>
                  <a:pt x="793445" y="180403"/>
                </a:lnTo>
                <a:lnTo>
                  <a:pt x="793445" y="227304"/>
                </a:lnTo>
                <a:lnTo>
                  <a:pt x="793445" y="239763"/>
                </a:lnTo>
                <a:lnTo>
                  <a:pt x="745147" y="256336"/>
                </a:lnTo>
                <a:lnTo>
                  <a:pt x="728421" y="256781"/>
                </a:lnTo>
                <a:lnTo>
                  <a:pt x="711555" y="256336"/>
                </a:lnTo>
                <a:lnTo>
                  <a:pt x="672198" y="247370"/>
                </a:lnTo>
                <a:lnTo>
                  <a:pt x="663079" y="239763"/>
                </a:lnTo>
                <a:lnTo>
                  <a:pt x="663079" y="227304"/>
                </a:lnTo>
                <a:lnTo>
                  <a:pt x="711555" y="210477"/>
                </a:lnTo>
                <a:lnTo>
                  <a:pt x="728421" y="209994"/>
                </a:lnTo>
                <a:lnTo>
                  <a:pt x="745147" y="210477"/>
                </a:lnTo>
                <a:lnTo>
                  <a:pt x="784339" y="219405"/>
                </a:lnTo>
                <a:lnTo>
                  <a:pt x="793445" y="227304"/>
                </a:lnTo>
                <a:lnTo>
                  <a:pt x="793445" y="180403"/>
                </a:lnTo>
                <a:lnTo>
                  <a:pt x="775944" y="175577"/>
                </a:lnTo>
                <a:lnTo>
                  <a:pt x="752678" y="172377"/>
                </a:lnTo>
                <a:lnTo>
                  <a:pt x="728421" y="171399"/>
                </a:lnTo>
                <a:lnTo>
                  <a:pt x="704037" y="172377"/>
                </a:lnTo>
                <a:lnTo>
                  <a:pt x="659701" y="181394"/>
                </a:lnTo>
                <a:lnTo>
                  <a:pt x="623658" y="208165"/>
                </a:lnTo>
                <a:lnTo>
                  <a:pt x="616889" y="233387"/>
                </a:lnTo>
                <a:lnTo>
                  <a:pt x="618655" y="246976"/>
                </a:lnTo>
                <a:lnTo>
                  <a:pt x="659701" y="285635"/>
                </a:lnTo>
                <a:lnTo>
                  <a:pt x="704037" y="294449"/>
                </a:lnTo>
                <a:lnTo>
                  <a:pt x="728421" y="295376"/>
                </a:lnTo>
                <a:lnTo>
                  <a:pt x="752678" y="294449"/>
                </a:lnTo>
                <a:lnTo>
                  <a:pt x="797090" y="285635"/>
                </a:lnTo>
                <a:lnTo>
                  <a:pt x="832916" y="258648"/>
                </a:lnTo>
                <a:lnTo>
                  <a:pt x="837895" y="246976"/>
                </a:lnTo>
                <a:lnTo>
                  <a:pt x="839647" y="233387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43361" y="5492207"/>
            <a:ext cx="239395" cy="289560"/>
          </a:xfrm>
          <a:custGeom>
            <a:avLst/>
            <a:gdLst/>
            <a:ahLst/>
            <a:cxnLst/>
            <a:rect l="l" t="t" r="r" b="b"/>
            <a:pathLst>
              <a:path w="239395" h="289560">
                <a:moveTo>
                  <a:pt x="74755" y="152550"/>
                </a:moveTo>
                <a:lnTo>
                  <a:pt x="34671" y="143191"/>
                </a:lnTo>
                <a:lnTo>
                  <a:pt x="6457" y="111108"/>
                </a:lnTo>
                <a:lnTo>
                  <a:pt x="0" y="76275"/>
                </a:lnTo>
                <a:lnTo>
                  <a:pt x="1661" y="57776"/>
                </a:lnTo>
                <a:lnTo>
                  <a:pt x="24310" y="16409"/>
                </a:lnTo>
                <a:lnTo>
                  <a:pt x="59950" y="1068"/>
                </a:lnTo>
                <a:lnTo>
                  <a:pt x="74755" y="0"/>
                </a:lnTo>
                <a:lnTo>
                  <a:pt x="89385" y="1068"/>
                </a:lnTo>
                <a:lnTo>
                  <a:pt x="124896" y="16409"/>
                </a:lnTo>
                <a:lnTo>
                  <a:pt x="134013" y="26134"/>
                </a:lnTo>
                <a:lnTo>
                  <a:pt x="232776" y="26134"/>
                </a:lnTo>
                <a:lnTo>
                  <a:pt x="232776" y="38593"/>
                </a:lnTo>
                <a:lnTo>
                  <a:pt x="66247" y="38593"/>
                </a:lnTo>
                <a:lnTo>
                  <a:pt x="59561" y="41024"/>
                </a:lnTo>
                <a:lnTo>
                  <a:pt x="44367" y="76275"/>
                </a:lnTo>
                <a:lnTo>
                  <a:pt x="45041" y="85719"/>
                </a:lnTo>
                <a:lnTo>
                  <a:pt x="66247" y="114260"/>
                </a:lnTo>
                <a:lnTo>
                  <a:pt x="232776" y="114260"/>
                </a:lnTo>
                <a:lnTo>
                  <a:pt x="232776" y="127328"/>
                </a:lnTo>
                <a:lnTo>
                  <a:pt x="133405" y="127328"/>
                </a:lnTo>
                <a:lnTo>
                  <a:pt x="130974" y="130670"/>
                </a:lnTo>
                <a:lnTo>
                  <a:pt x="124896" y="136140"/>
                </a:lnTo>
                <a:lnTo>
                  <a:pt x="114541" y="143191"/>
                </a:lnTo>
                <a:lnTo>
                  <a:pt x="102675" y="148334"/>
                </a:lnTo>
                <a:lnTo>
                  <a:pt x="89385" y="151482"/>
                </a:lnTo>
                <a:lnTo>
                  <a:pt x="74755" y="152550"/>
                </a:lnTo>
                <a:close/>
              </a:path>
              <a:path w="239395" h="289560">
                <a:moveTo>
                  <a:pt x="232776" y="26134"/>
                </a:moveTo>
                <a:lnTo>
                  <a:pt x="186585" y="26134"/>
                </a:lnTo>
                <a:lnTo>
                  <a:pt x="186585" y="1823"/>
                </a:lnTo>
                <a:lnTo>
                  <a:pt x="232776" y="1823"/>
                </a:lnTo>
                <a:lnTo>
                  <a:pt x="232776" y="26134"/>
                </a:lnTo>
                <a:close/>
              </a:path>
              <a:path w="239395" h="289560">
                <a:moveTo>
                  <a:pt x="232776" y="114260"/>
                </a:moveTo>
                <a:lnTo>
                  <a:pt x="82960" y="114260"/>
                </a:lnTo>
                <a:lnTo>
                  <a:pt x="89646" y="111526"/>
                </a:lnTo>
                <a:lnTo>
                  <a:pt x="94508" y="106359"/>
                </a:lnTo>
                <a:lnTo>
                  <a:pt x="98895" y="100847"/>
                </a:lnTo>
                <a:lnTo>
                  <a:pt x="102029" y="93938"/>
                </a:lnTo>
                <a:lnTo>
                  <a:pt x="103909" y="85719"/>
                </a:lnTo>
                <a:lnTo>
                  <a:pt x="104536" y="76275"/>
                </a:lnTo>
                <a:lnTo>
                  <a:pt x="103909" y="66873"/>
                </a:lnTo>
                <a:lnTo>
                  <a:pt x="82960" y="38593"/>
                </a:lnTo>
                <a:lnTo>
                  <a:pt x="232776" y="38593"/>
                </a:lnTo>
                <a:lnTo>
                  <a:pt x="232776" y="63815"/>
                </a:lnTo>
                <a:lnTo>
                  <a:pt x="148600" y="63815"/>
                </a:lnTo>
                <a:lnTo>
                  <a:pt x="149207" y="72020"/>
                </a:lnTo>
                <a:lnTo>
                  <a:pt x="149207" y="80833"/>
                </a:lnTo>
                <a:lnTo>
                  <a:pt x="148903" y="85391"/>
                </a:lnTo>
                <a:lnTo>
                  <a:pt x="148296" y="89646"/>
                </a:lnTo>
                <a:lnTo>
                  <a:pt x="232776" y="89646"/>
                </a:lnTo>
                <a:lnTo>
                  <a:pt x="232776" y="114260"/>
                </a:lnTo>
                <a:close/>
              </a:path>
              <a:path w="239395" h="289560">
                <a:moveTo>
                  <a:pt x="232776" y="89646"/>
                </a:moveTo>
                <a:lnTo>
                  <a:pt x="186585" y="89646"/>
                </a:lnTo>
                <a:lnTo>
                  <a:pt x="186585" y="63815"/>
                </a:lnTo>
                <a:lnTo>
                  <a:pt x="232776" y="63815"/>
                </a:lnTo>
                <a:lnTo>
                  <a:pt x="232776" y="89646"/>
                </a:lnTo>
                <a:close/>
              </a:path>
              <a:path w="239395" h="289560">
                <a:moveTo>
                  <a:pt x="232776" y="164402"/>
                </a:moveTo>
                <a:lnTo>
                  <a:pt x="186585" y="164402"/>
                </a:lnTo>
                <a:lnTo>
                  <a:pt x="186585" y="127328"/>
                </a:lnTo>
                <a:lnTo>
                  <a:pt x="232776" y="127328"/>
                </a:lnTo>
                <a:lnTo>
                  <a:pt x="232776" y="164402"/>
                </a:lnTo>
                <a:close/>
              </a:path>
              <a:path w="239395" h="289560">
                <a:moveTo>
                  <a:pt x="127935" y="288995"/>
                </a:moveTo>
                <a:lnTo>
                  <a:pt x="80301" y="284968"/>
                </a:lnTo>
                <a:lnTo>
                  <a:pt x="41328" y="270458"/>
                </a:lnTo>
                <a:lnTo>
                  <a:pt x="16409" y="227002"/>
                </a:lnTo>
                <a:lnTo>
                  <a:pt x="18166" y="213422"/>
                </a:lnTo>
                <a:lnTo>
                  <a:pt x="59219" y="175009"/>
                </a:lnTo>
                <a:lnTo>
                  <a:pt x="103549" y="165988"/>
                </a:lnTo>
                <a:lnTo>
                  <a:pt x="127935" y="165009"/>
                </a:lnTo>
                <a:lnTo>
                  <a:pt x="152194" y="165988"/>
                </a:lnTo>
                <a:lnTo>
                  <a:pt x="196609" y="175009"/>
                </a:lnTo>
                <a:lnTo>
                  <a:pt x="232434" y="201780"/>
                </a:lnTo>
                <a:lnTo>
                  <a:pt x="233213" y="203603"/>
                </a:lnTo>
                <a:lnTo>
                  <a:pt x="127935" y="203603"/>
                </a:lnTo>
                <a:lnTo>
                  <a:pt x="111074" y="204092"/>
                </a:lnTo>
                <a:lnTo>
                  <a:pt x="71717" y="213023"/>
                </a:lnTo>
                <a:lnTo>
                  <a:pt x="62600" y="220924"/>
                </a:lnTo>
                <a:lnTo>
                  <a:pt x="62600" y="233384"/>
                </a:lnTo>
                <a:lnTo>
                  <a:pt x="111074" y="249955"/>
                </a:lnTo>
                <a:lnTo>
                  <a:pt x="127935" y="250401"/>
                </a:lnTo>
                <a:lnTo>
                  <a:pt x="233227" y="250401"/>
                </a:lnTo>
                <a:lnTo>
                  <a:pt x="232434" y="252263"/>
                </a:lnTo>
                <a:lnTo>
                  <a:pt x="196609" y="279251"/>
                </a:lnTo>
                <a:lnTo>
                  <a:pt x="152194" y="288064"/>
                </a:lnTo>
                <a:lnTo>
                  <a:pt x="127935" y="288995"/>
                </a:lnTo>
                <a:close/>
              </a:path>
              <a:path w="239395" h="289560">
                <a:moveTo>
                  <a:pt x="233227" y="250401"/>
                </a:moveTo>
                <a:lnTo>
                  <a:pt x="127935" y="250401"/>
                </a:lnTo>
                <a:lnTo>
                  <a:pt x="144663" y="249955"/>
                </a:lnTo>
                <a:lnTo>
                  <a:pt x="160109" y="248426"/>
                </a:lnTo>
                <a:lnTo>
                  <a:pt x="173447" y="245530"/>
                </a:lnTo>
                <a:lnTo>
                  <a:pt x="183850" y="240981"/>
                </a:lnTo>
                <a:lnTo>
                  <a:pt x="189928" y="237334"/>
                </a:lnTo>
                <a:lnTo>
                  <a:pt x="192967" y="233384"/>
                </a:lnTo>
                <a:lnTo>
                  <a:pt x="192967" y="220924"/>
                </a:lnTo>
                <a:lnTo>
                  <a:pt x="144663" y="204092"/>
                </a:lnTo>
                <a:lnTo>
                  <a:pt x="127935" y="203603"/>
                </a:lnTo>
                <a:lnTo>
                  <a:pt x="233213" y="203603"/>
                </a:lnTo>
                <a:lnTo>
                  <a:pt x="237405" y="213422"/>
                </a:lnTo>
                <a:lnTo>
                  <a:pt x="239157" y="227002"/>
                </a:lnTo>
                <a:lnTo>
                  <a:pt x="237405" y="240587"/>
                </a:lnTo>
                <a:lnTo>
                  <a:pt x="233227" y="250401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2653" y="5485828"/>
            <a:ext cx="573405" cy="293370"/>
          </a:xfrm>
          <a:custGeom>
            <a:avLst/>
            <a:gdLst/>
            <a:ahLst/>
            <a:cxnLst/>
            <a:rect l="l" t="t" r="r" b="b"/>
            <a:pathLst>
              <a:path w="573404" h="293370">
                <a:moveTo>
                  <a:pt x="154673" y="126415"/>
                </a:moveTo>
                <a:lnTo>
                  <a:pt x="137655" y="88430"/>
                </a:lnTo>
                <a:lnTo>
                  <a:pt x="110617" y="74777"/>
                </a:lnTo>
                <a:lnTo>
                  <a:pt x="110617" y="121259"/>
                </a:lnTo>
                <a:lnTo>
                  <a:pt x="110617" y="131584"/>
                </a:lnTo>
                <a:lnTo>
                  <a:pt x="108178" y="136144"/>
                </a:lnTo>
                <a:lnTo>
                  <a:pt x="104228" y="139788"/>
                </a:lnTo>
                <a:lnTo>
                  <a:pt x="99072" y="144348"/>
                </a:lnTo>
                <a:lnTo>
                  <a:pt x="91160" y="147078"/>
                </a:lnTo>
                <a:lnTo>
                  <a:pt x="71412" y="147078"/>
                </a:lnTo>
                <a:lnTo>
                  <a:pt x="63512" y="144348"/>
                </a:lnTo>
                <a:lnTo>
                  <a:pt x="58039" y="139788"/>
                </a:lnTo>
                <a:lnTo>
                  <a:pt x="54394" y="136144"/>
                </a:lnTo>
                <a:lnTo>
                  <a:pt x="51968" y="131584"/>
                </a:lnTo>
                <a:lnTo>
                  <a:pt x="51968" y="121259"/>
                </a:lnTo>
                <a:lnTo>
                  <a:pt x="54394" y="116700"/>
                </a:lnTo>
                <a:lnTo>
                  <a:pt x="58039" y="113042"/>
                </a:lnTo>
                <a:lnTo>
                  <a:pt x="63512" y="108496"/>
                </a:lnTo>
                <a:lnTo>
                  <a:pt x="71412" y="106057"/>
                </a:lnTo>
                <a:lnTo>
                  <a:pt x="91160" y="106057"/>
                </a:lnTo>
                <a:lnTo>
                  <a:pt x="99072" y="108496"/>
                </a:lnTo>
                <a:lnTo>
                  <a:pt x="104228" y="113042"/>
                </a:lnTo>
                <a:lnTo>
                  <a:pt x="108178" y="116700"/>
                </a:lnTo>
                <a:lnTo>
                  <a:pt x="110617" y="121259"/>
                </a:lnTo>
                <a:lnTo>
                  <a:pt x="110617" y="74777"/>
                </a:lnTo>
                <a:lnTo>
                  <a:pt x="98564" y="72021"/>
                </a:lnTo>
                <a:lnTo>
                  <a:pt x="81140" y="70802"/>
                </a:lnTo>
                <a:lnTo>
                  <a:pt x="63893" y="72021"/>
                </a:lnTo>
                <a:lnTo>
                  <a:pt x="24917" y="88430"/>
                </a:lnTo>
                <a:lnTo>
                  <a:pt x="7899" y="126415"/>
                </a:lnTo>
                <a:lnTo>
                  <a:pt x="9017" y="137401"/>
                </a:lnTo>
                <a:lnTo>
                  <a:pt x="35674" y="171907"/>
                </a:lnTo>
                <a:lnTo>
                  <a:pt x="81140" y="182029"/>
                </a:lnTo>
                <a:lnTo>
                  <a:pt x="98564" y="180860"/>
                </a:lnTo>
                <a:lnTo>
                  <a:pt x="137655" y="164401"/>
                </a:lnTo>
                <a:lnTo>
                  <a:pt x="153555" y="137401"/>
                </a:lnTo>
                <a:lnTo>
                  <a:pt x="154673" y="126415"/>
                </a:lnTo>
                <a:close/>
              </a:path>
              <a:path w="573404" h="293370">
                <a:moveTo>
                  <a:pt x="161975" y="26136"/>
                </a:moveTo>
                <a:lnTo>
                  <a:pt x="105143" y="26136"/>
                </a:lnTo>
                <a:lnTo>
                  <a:pt x="105143" y="0"/>
                </a:lnTo>
                <a:lnTo>
                  <a:pt x="58648" y="0"/>
                </a:lnTo>
                <a:lnTo>
                  <a:pt x="58648" y="26136"/>
                </a:lnTo>
                <a:lnTo>
                  <a:pt x="0" y="26136"/>
                </a:lnTo>
                <a:lnTo>
                  <a:pt x="0" y="62306"/>
                </a:lnTo>
                <a:lnTo>
                  <a:pt x="161975" y="62306"/>
                </a:lnTo>
                <a:lnTo>
                  <a:pt x="161975" y="26136"/>
                </a:lnTo>
                <a:close/>
              </a:path>
              <a:path w="573404" h="293370">
                <a:moveTo>
                  <a:pt x="233997" y="193573"/>
                </a:moveTo>
                <a:lnTo>
                  <a:pt x="20358" y="193573"/>
                </a:lnTo>
                <a:lnTo>
                  <a:pt x="20358" y="232473"/>
                </a:lnTo>
                <a:lnTo>
                  <a:pt x="187807" y="232473"/>
                </a:lnTo>
                <a:lnTo>
                  <a:pt x="187807" y="293255"/>
                </a:lnTo>
                <a:lnTo>
                  <a:pt x="233997" y="293255"/>
                </a:lnTo>
                <a:lnTo>
                  <a:pt x="233997" y="193573"/>
                </a:lnTo>
                <a:close/>
              </a:path>
              <a:path w="573404" h="293370">
                <a:moveTo>
                  <a:pt x="272580" y="75361"/>
                </a:moveTo>
                <a:lnTo>
                  <a:pt x="233997" y="75361"/>
                </a:lnTo>
                <a:lnTo>
                  <a:pt x="233997" y="8204"/>
                </a:lnTo>
                <a:lnTo>
                  <a:pt x="187807" y="8204"/>
                </a:lnTo>
                <a:lnTo>
                  <a:pt x="187807" y="181114"/>
                </a:lnTo>
                <a:lnTo>
                  <a:pt x="233997" y="181114"/>
                </a:lnTo>
                <a:lnTo>
                  <a:pt x="233997" y="115176"/>
                </a:lnTo>
                <a:lnTo>
                  <a:pt x="272580" y="115176"/>
                </a:lnTo>
                <a:lnTo>
                  <a:pt x="272580" y="75361"/>
                </a:lnTo>
                <a:close/>
              </a:path>
              <a:path w="573404" h="293370">
                <a:moveTo>
                  <a:pt x="458558" y="13068"/>
                </a:moveTo>
                <a:lnTo>
                  <a:pt x="311785" y="13068"/>
                </a:lnTo>
                <a:lnTo>
                  <a:pt x="311785" y="51968"/>
                </a:lnTo>
                <a:lnTo>
                  <a:pt x="412369" y="51968"/>
                </a:lnTo>
                <a:lnTo>
                  <a:pt x="412369" y="129463"/>
                </a:lnTo>
                <a:lnTo>
                  <a:pt x="412026" y="146481"/>
                </a:lnTo>
                <a:lnTo>
                  <a:pt x="411010" y="164020"/>
                </a:lnTo>
                <a:lnTo>
                  <a:pt x="409295" y="181000"/>
                </a:lnTo>
                <a:lnTo>
                  <a:pt x="406908" y="196316"/>
                </a:lnTo>
                <a:lnTo>
                  <a:pt x="452183" y="196316"/>
                </a:lnTo>
                <a:lnTo>
                  <a:pt x="454850" y="180378"/>
                </a:lnTo>
                <a:lnTo>
                  <a:pt x="456857" y="161861"/>
                </a:lnTo>
                <a:lnTo>
                  <a:pt x="458127" y="142252"/>
                </a:lnTo>
                <a:lnTo>
                  <a:pt x="458558" y="123075"/>
                </a:lnTo>
                <a:lnTo>
                  <a:pt x="458558" y="13068"/>
                </a:lnTo>
                <a:close/>
              </a:path>
              <a:path w="573404" h="293370">
                <a:moveTo>
                  <a:pt x="572820" y="117906"/>
                </a:moveTo>
                <a:lnTo>
                  <a:pt x="531799" y="117906"/>
                </a:lnTo>
                <a:lnTo>
                  <a:pt x="531799" y="8204"/>
                </a:lnTo>
                <a:lnTo>
                  <a:pt x="485609" y="8204"/>
                </a:lnTo>
                <a:lnTo>
                  <a:pt x="485609" y="223659"/>
                </a:lnTo>
                <a:lnTo>
                  <a:pt x="477608" y="228803"/>
                </a:lnTo>
                <a:lnTo>
                  <a:pt x="467182" y="232397"/>
                </a:lnTo>
                <a:lnTo>
                  <a:pt x="454202" y="234518"/>
                </a:lnTo>
                <a:lnTo>
                  <a:pt x="438505" y="235216"/>
                </a:lnTo>
                <a:lnTo>
                  <a:pt x="384416" y="235216"/>
                </a:lnTo>
                <a:lnTo>
                  <a:pt x="384416" y="113347"/>
                </a:lnTo>
                <a:lnTo>
                  <a:pt x="338226" y="113347"/>
                </a:lnTo>
                <a:lnTo>
                  <a:pt x="338226" y="235216"/>
                </a:lnTo>
                <a:lnTo>
                  <a:pt x="303885" y="235216"/>
                </a:lnTo>
                <a:lnTo>
                  <a:pt x="303885" y="274104"/>
                </a:lnTo>
                <a:lnTo>
                  <a:pt x="431215" y="274104"/>
                </a:lnTo>
                <a:lnTo>
                  <a:pt x="449414" y="273253"/>
                </a:lnTo>
                <a:lnTo>
                  <a:pt x="464680" y="270687"/>
                </a:lnTo>
                <a:lnTo>
                  <a:pt x="476808" y="266420"/>
                </a:lnTo>
                <a:lnTo>
                  <a:pt x="485609" y="260438"/>
                </a:lnTo>
                <a:lnTo>
                  <a:pt x="485609" y="288696"/>
                </a:lnTo>
                <a:lnTo>
                  <a:pt x="531799" y="288696"/>
                </a:lnTo>
                <a:lnTo>
                  <a:pt x="531799" y="260438"/>
                </a:lnTo>
                <a:lnTo>
                  <a:pt x="531799" y="157721"/>
                </a:lnTo>
                <a:lnTo>
                  <a:pt x="572820" y="157721"/>
                </a:lnTo>
                <a:lnTo>
                  <a:pt x="572820" y="11790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118686" y="5485825"/>
            <a:ext cx="745490" cy="293370"/>
            <a:chOff x="6118686" y="5485825"/>
            <a:chExt cx="745490" cy="29337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8686" y="5514390"/>
              <a:ext cx="169264" cy="24037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20459" y="5485828"/>
              <a:ext cx="544195" cy="293370"/>
            </a:xfrm>
            <a:custGeom>
              <a:avLst/>
              <a:gdLst/>
              <a:ahLst/>
              <a:cxnLst/>
              <a:rect l="l" t="t" r="r" b="b"/>
              <a:pathLst>
                <a:path w="544195" h="293370">
                  <a:moveTo>
                    <a:pt x="154673" y="126415"/>
                  </a:moveTo>
                  <a:lnTo>
                    <a:pt x="137655" y="88430"/>
                  </a:lnTo>
                  <a:lnTo>
                    <a:pt x="110617" y="74777"/>
                  </a:lnTo>
                  <a:lnTo>
                    <a:pt x="110617" y="121259"/>
                  </a:lnTo>
                  <a:lnTo>
                    <a:pt x="110617" y="131584"/>
                  </a:lnTo>
                  <a:lnTo>
                    <a:pt x="108178" y="136144"/>
                  </a:lnTo>
                  <a:lnTo>
                    <a:pt x="104228" y="139788"/>
                  </a:lnTo>
                  <a:lnTo>
                    <a:pt x="99072" y="144348"/>
                  </a:lnTo>
                  <a:lnTo>
                    <a:pt x="91160" y="147078"/>
                  </a:lnTo>
                  <a:lnTo>
                    <a:pt x="71412" y="147078"/>
                  </a:lnTo>
                  <a:lnTo>
                    <a:pt x="63512" y="144348"/>
                  </a:lnTo>
                  <a:lnTo>
                    <a:pt x="58039" y="139788"/>
                  </a:lnTo>
                  <a:lnTo>
                    <a:pt x="54394" y="136144"/>
                  </a:lnTo>
                  <a:lnTo>
                    <a:pt x="51968" y="131584"/>
                  </a:lnTo>
                  <a:lnTo>
                    <a:pt x="51968" y="121259"/>
                  </a:lnTo>
                  <a:lnTo>
                    <a:pt x="54394" y="116700"/>
                  </a:lnTo>
                  <a:lnTo>
                    <a:pt x="58039" y="113042"/>
                  </a:lnTo>
                  <a:lnTo>
                    <a:pt x="63512" y="108496"/>
                  </a:lnTo>
                  <a:lnTo>
                    <a:pt x="71412" y="106057"/>
                  </a:lnTo>
                  <a:lnTo>
                    <a:pt x="91160" y="106057"/>
                  </a:lnTo>
                  <a:lnTo>
                    <a:pt x="99072" y="108496"/>
                  </a:lnTo>
                  <a:lnTo>
                    <a:pt x="104228" y="113042"/>
                  </a:lnTo>
                  <a:lnTo>
                    <a:pt x="108178" y="116700"/>
                  </a:lnTo>
                  <a:lnTo>
                    <a:pt x="110617" y="121259"/>
                  </a:lnTo>
                  <a:lnTo>
                    <a:pt x="110617" y="74777"/>
                  </a:lnTo>
                  <a:lnTo>
                    <a:pt x="98564" y="72021"/>
                  </a:lnTo>
                  <a:lnTo>
                    <a:pt x="81140" y="70802"/>
                  </a:lnTo>
                  <a:lnTo>
                    <a:pt x="63893" y="72021"/>
                  </a:lnTo>
                  <a:lnTo>
                    <a:pt x="24917" y="88430"/>
                  </a:lnTo>
                  <a:lnTo>
                    <a:pt x="7899" y="126415"/>
                  </a:lnTo>
                  <a:lnTo>
                    <a:pt x="9017" y="137401"/>
                  </a:lnTo>
                  <a:lnTo>
                    <a:pt x="35674" y="171907"/>
                  </a:lnTo>
                  <a:lnTo>
                    <a:pt x="81140" y="182029"/>
                  </a:lnTo>
                  <a:lnTo>
                    <a:pt x="98564" y="180860"/>
                  </a:lnTo>
                  <a:lnTo>
                    <a:pt x="137655" y="164401"/>
                  </a:lnTo>
                  <a:lnTo>
                    <a:pt x="153555" y="137401"/>
                  </a:lnTo>
                  <a:lnTo>
                    <a:pt x="154673" y="126415"/>
                  </a:lnTo>
                  <a:close/>
                </a:path>
                <a:path w="544195" h="293370">
                  <a:moveTo>
                    <a:pt x="161975" y="26136"/>
                  </a:moveTo>
                  <a:lnTo>
                    <a:pt x="105143" y="26136"/>
                  </a:lnTo>
                  <a:lnTo>
                    <a:pt x="105143" y="0"/>
                  </a:lnTo>
                  <a:lnTo>
                    <a:pt x="58648" y="0"/>
                  </a:lnTo>
                  <a:lnTo>
                    <a:pt x="58648" y="26136"/>
                  </a:lnTo>
                  <a:lnTo>
                    <a:pt x="0" y="26136"/>
                  </a:lnTo>
                  <a:lnTo>
                    <a:pt x="0" y="62306"/>
                  </a:lnTo>
                  <a:lnTo>
                    <a:pt x="161975" y="62306"/>
                  </a:lnTo>
                  <a:lnTo>
                    <a:pt x="161975" y="26136"/>
                  </a:lnTo>
                  <a:close/>
                </a:path>
                <a:path w="544195" h="293370">
                  <a:moveTo>
                    <a:pt x="233997" y="193573"/>
                  </a:moveTo>
                  <a:lnTo>
                    <a:pt x="20358" y="193573"/>
                  </a:lnTo>
                  <a:lnTo>
                    <a:pt x="20358" y="232473"/>
                  </a:lnTo>
                  <a:lnTo>
                    <a:pt x="187807" y="232473"/>
                  </a:lnTo>
                  <a:lnTo>
                    <a:pt x="187807" y="293255"/>
                  </a:lnTo>
                  <a:lnTo>
                    <a:pt x="233997" y="293255"/>
                  </a:lnTo>
                  <a:lnTo>
                    <a:pt x="233997" y="193573"/>
                  </a:lnTo>
                  <a:close/>
                </a:path>
                <a:path w="544195" h="293370">
                  <a:moveTo>
                    <a:pt x="272580" y="75361"/>
                  </a:moveTo>
                  <a:lnTo>
                    <a:pt x="233997" y="75361"/>
                  </a:lnTo>
                  <a:lnTo>
                    <a:pt x="233997" y="8204"/>
                  </a:lnTo>
                  <a:lnTo>
                    <a:pt x="187807" y="8204"/>
                  </a:lnTo>
                  <a:lnTo>
                    <a:pt x="187807" y="181114"/>
                  </a:lnTo>
                  <a:lnTo>
                    <a:pt x="233997" y="181114"/>
                  </a:lnTo>
                  <a:lnTo>
                    <a:pt x="233997" y="115176"/>
                  </a:lnTo>
                  <a:lnTo>
                    <a:pt x="272580" y="115176"/>
                  </a:lnTo>
                  <a:lnTo>
                    <a:pt x="272580" y="75361"/>
                  </a:lnTo>
                  <a:close/>
                </a:path>
                <a:path w="544195" h="293370">
                  <a:moveTo>
                    <a:pt x="473151" y="129159"/>
                  </a:moveTo>
                  <a:lnTo>
                    <a:pt x="463207" y="131000"/>
                  </a:lnTo>
                  <a:lnTo>
                    <a:pt x="452869" y="132118"/>
                  </a:lnTo>
                  <a:lnTo>
                    <a:pt x="441960" y="132664"/>
                  </a:lnTo>
                  <a:lnTo>
                    <a:pt x="430301" y="132803"/>
                  </a:lnTo>
                  <a:lnTo>
                    <a:pt x="355854" y="132803"/>
                  </a:lnTo>
                  <a:lnTo>
                    <a:pt x="355854" y="9728"/>
                  </a:lnTo>
                  <a:lnTo>
                    <a:pt x="310273" y="9728"/>
                  </a:lnTo>
                  <a:lnTo>
                    <a:pt x="310273" y="171094"/>
                  </a:lnTo>
                  <a:lnTo>
                    <a:pt x="428485" y="171094"/>
                  </a:lnTo>
                  <a:lnTo>
                    <a:pt x="440842" y="170840"/>
                  </a:lnTo>
                  <a:lnTo>
                    <a:pt x="452412" y="169989"/>
                  </a:lnTo>
                  <a:lnTo>
                    <a:pt x="463181" y="168402"/>
                  </a:lnTo>
                  <a:lnTo>
                    <a:pt x="473151" y="165925"/>
                  </a:lnTo>
                  <a:lnTo>
                    <a:pt x="473151" y="132803"/>
                  </a:lnTo>
                  <a:lnTo>
                    <a:pt x="473151" y="129159"/>
                  </a:lnTo>
                  <a:close/>
                </a:path>
                <a:path w="544195" h="293370">
                  <a:moveTo>
                    <a:pt x="539089" y="8204"/>
                  </a:moveTo>
                  <a:lnTo>
                    <a:pt x="492899" y="8204"/>
                  </a:lnTo>
                  <a:lnTo>
                    <a:pt x="492899" y="31000"/>
                  </a:lnTo>
                  <a:lnTo>
                    <a:pt x="421487" y="31000"/>
                  </a:lnTo>
                  <a:lnTo>
                    <a:pt x="421487" y="67767"/>
                  </a:lnTo>
                  <a:lnTo>
                    <a:pt x="492899" y="67767"/>
                  </a:lnTo>
                  <a:lnTo>
                    <a:pt x="492899" y="81140"/>
                  </a:lnTo>
                  <a:lnTo>
                    <a:pt x="421487" y="81140"/>
                  </a:lnTo>
                  <a:lnTo>
                    <a:pt x="421487" y="117906"/>
                  </a:lnTo>
                  <a:lnTo>
                    <a:pt x="492899" y="117906"/>
                  </a:lnTo>
                  <a:lnTo>
                    <a:pt x="492899" y="205130"/>
                  </a:lnTo>
                  <a:lnTo>
                    <a:pt x="539089" y="205130"/>
                  </a:lnTo>
                  <a:lnTo>
                    <a:pt x="539089" y="8204"/>
                  </a:lnTo>
                  <a:close/>
                </a:path>
                <a:path w="544195" h="293370">
                  <a:moveTo>
                    <a:pt x="543648" y="251625"/>
                  </a:moveTo>
                  <a:lnTo>
                    <a:pt x="372262" y="251625"/>
                  </a:lnTo>
                  <a:lnTo>
                    <a:pt x="372262" y="190233"/>
                  </a:lnTo>
                  <a:lnTo>
                    <a:pt x="326072" y="190233"/>
                  </a:lnTo>
                  <a:lnTo>
                    <a:pt x="326072" y="290220"/>
                  </a:lnTo>
                  <a:lnTo>
                    <a:pt x="543648" y="290220"/>
                  </a:lnTo>
                  <a:lnTo>
                    <a:pt x="543648" y="251625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016625" y="5497069"/>
            <a:ext cx="250825" cy="282575"/>
          </a:xfrm>
          <a:custGeom>
            <a:avLst/>
            <a:gdLst/>
            <a:ahLst/>
            <a:cxnLst/>
            <a:rect l="l" t="t" r="r" b="b"/>
            <a:pathLst>
              <a:path w="250825" h="282575">
                <a:moveTo>
                  <a:pt x="236423" y="39505"/>
                </a:moveTo>
                <a:lnTo>
                  <a:pt x="13674" y="39505"/>
                </a:lnTo>
                <a:lnTo>
                  <a:pt x="13674" y="0"/>
                </a:lnTo>
                <a:lnTo>
                  <a:pt x="236423" y="0"/>
                </a:lnTo>
                <a:lnTo>
                  <a:pt x="236423" y="39505"/>
                </a:lnTo>
                <a:close/>
              </a:path>
              <a:path w="250825" h="282575">
                <a:moveTo>
                  <a:pt x="10332" y="149815"/>
                </a:moveTo>
                <a:lnTo>
                  <a:pt x="10332" y="110006"/>
                </a:lnTo>
                <a:lnTo>
                  <a:pt x="44191" y="101554"/>
                </a:lnTo>
                <a:lnTo>
                  <a:pt x="72210" y="87291"/>
                </a:lnTo>
                <a:lnTo>
                  <a:pt x="92082" y="66759"/>
                </a:lnTo>
                <a:lnTo>
                  <a:pt x="101497" y="39505"/>
                </a:lnTo>
                <a:lnTo>
                  <a:pt x="148296" y="39505"/>
                </a:lnTo>
                <a:lnTo>
                  <a:pt x="157669" y="66588"/>
                </a:lnTo>
                <a:lnTo>
                  <a:pt x="177469" y="87063"/>
                </a:lnTo>
                <a:lnTo>
                  <a:pt x="200348" y="98762"/>
                </a:lnTo>
                <a:lnTo>
                  <a:pt x="124896" y="98762"/>
                </a:lnTo>
                <a:lnTo>
                  <a:pt x="103492" y="117124"/>
                </a:lnTo>
                <a:lnTo>
                  <a:pt x="76275" y="131924"/>
                </a:lnTo>
                <a:lnTo>
                  <a:pt x="44728" y="142906"/>
                </a:lnTo>
                <a:lnTo>
                  <a:pt x="10332" y="149815"/>
                </a:lnTo>
                <a:close/>
              </a:path>
              <a:path w="250825" h="282575">
                <a:moveTo>
                  <a:pt x="239461" y="149815"/>
                </a:moveTo>
                <a:lnTo>
                  <a:pt x="205065" y="142906"/>
                </a:lnTo>
                <a:lnTo>
                  <a:pt x="173518" y="131924"/>
                </a:lnTo>
                <a:lnTo>
                  <a:pt x="146301" y="117124"/>
                </a:lnTo>
                <a:lnTo>
                  <a:pt x="124896" y="98762"/>
                </a:lnTo>
                <a:lnTo>
                  <a:pt x="200348" y="98762"/>
                </a:lnTo>
                <a:lnTo>
                  <a:pt x="205474" y="101383"/>
                </a:lnTo>
                <a:lnTo>
                  <a:pt x="239461" y="110006"/>
                </a:lnTo>
                <a:lnTo>
                  <a:pt x="239461" y="149815"/>
                </a:lnTo>
                <a:close/>
              </a:path>
              <a:path w="250825" h="282575">
                <a:moveTo>
                  <a:pt x="250401" y="210896"/>
                </a:moveTo>
                <a:lnTo>
                  <a:pt x="0" y="210896"/>
                </a:lnTo>
                <a:lnTo>
                  <a:pt x="0" y="171391"/>
                </a:lnTo>
                <a:lnTo>
                  <a:pt x="250401" y="171391"/>
                </a:lnTo>
                <a:lnTo>
                  <a:pt x="250401" y="210896"/>
                </a:lnTo>
                <a:close/>
              </a:path>
              <a:path w="250825" h="282575">
                <a:moveTo>
                  <a:pt x="147992" y="282005"/>
                </a:moveTo>
                <a:lnTo>
                  <a:pt x="101801" y="282005"/>
                </a:lnTo>
                <a:lnTo>
                  <a:pt x="101801" y="210896"/>
                </a:lnTo>
                <a:lnTo>
                  <a:pt x="147992" y="210896"/>
                </a:lnTo>
                <a:lnTo>
                  <a:pt x="147992" y="282005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21715" y="5494032"/>
            <a:ext cx="233679" cy="281940"/>
          </a:xfrm>
          <a:custGeom>
            <a:avLst/>
            <a:gdLst/>
            <a:ahLst/>
            <a:cxnLst/>
            <a:rect l="l" t="t" r="r" b="b"/>
            <a:pathLst>
              <a:path w="233679" h="281939">
                <a:moveTo>
                  <a:pt x="141617" y="2514"/>
                </a:moveTo>
                <a:lnTo>
                  <a:pt x="97548" y="2514"/>
                </a:lnTo>
                <a:lnTo>
                  <a:pt x="97548" y="41884"/>
                </a:lnTo>
                <a:lnTo>
                  <a:pt x="97548" y="120624"/>
                </a:lnTo>
                <a:lnTo>
                  <a:pt x="44373" y="120624"/>
                </a:lnTo>
                <a:lnTo>
                  <a:pt x="44373" y="41884"/>
                </a:lnTo>
                <a:lnTo>
                  <a:pt x="97548" y="41884"/>
                </a:lnTo>
                <a:lnTo>
                  <a:pt x="97548" y="2514"/>
                </a:lnTo>
                <a:lnTo>
                  <a:pt x="0" y="2514"/>
                </a:lnTo>
                <a:lnTo>
                  <a:pt x="0" y="41884"/>
                </a:lnTo>
                <a:lnTo>
                  <a:pt x="0" y="120624"/>
                </a:lnTo>
                <a:lnTo>
                  <a:pt x="0" y="158724"/>
                </a:lnTo>
                <a:lnTo>
                  <a:pt x="141617" y="158724"/>
                </a:lnTo>
                <a:lnTo>
                  <a:pt x="141617" y="121259"/>
                </a:lnTo>
                <a:lnTo>
                  <a:pt x="141617" y="120624"/>
                </a:lnTo>
                <a:lnTo>
                  <a:pt x="141617" y="41884"/>
                </a:lnTo>
                <a:lnTo>
                  <a:pt x="141617" y="41630"/>
                </a:lnTo>
                <a:lnTo>
                  <a:pt x="141617" y="2514"/>
                </a:lnTo>
                <a:close/>
              </a:path>
              <a:path w="233679" h="281939">
                <a:moveTo>
                  <a:pt x="228828" y="0"/>
                </a:moveTo>
                <a:lnTo>
                  <a:pt x="182638" y="0"/>
                </a:lnTo>
                <a:lnTo>
                  <a:pt x="182638" y="196926"/>
                </a:lnTo>
                <a:lnTo>
                  <a:pt x="228828" y="196926"/>
                </a:lnTo>
                <a:lnTo>
                  <a:pt x="228828" y="0"/>
                </a:lnTo>
                <a:close/>
              </a:path>
              <a:path w="233679" h="281939">
                <a:moveTo>
                  <a:pt x="233387" y="243814"/>
                </a:moveTo>
                <a:lnTo>
                  <a:pt x="62001" y="243814"/>
                </a:lnTo>
                <a:lnTo>
                  <a:pt x="62001" y="181584"/>
                </a:lnTo>
                <a:lnTo>
                  <a:pt x="15811" y="181584"/>
                </a:lnTo>
                <a:lnTo>
                  <a:pt x="15811" y="243814"/>
                </a:lnTo>
                <a:lnTo>
                  <a:pt x="15811" y="281914"/>
                </a:lnTo>
                <a:lnTo>
                  <a:pt x="233387" y="281914"/>
                </a:lnTo>
                <a:lnTo>
                  <a:pt x="233387" y="243814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15280" y="5494030"/>
            <a:ext cx="233045" cy="280670"/>
          </a:xfrm>
          <a:custGeom>
            <a:avLst/>
            <a:gdLst/>
            <a:ahLst/>
            <a:cxnLst/>
            <a:rect l="l" t="t" r="r" b="b"/>
            <a:pathLst>
              <a:path w="233045" h="280670">
                <a:moveTo>
                  <a:pt x="156501" y="43759"/>
                </a:moveTo>
                <a:lnTo>
                  <a:pt x="2734" y="43759"/>
                </a:lnTo>
                <a:lnTo>
                  <a:pt x="2734" y="4862"/>
                </a:lnTo>
                <a:lnTo>
                  <a:pt x="156501" y="4862"/>
                </a:lnTo>
                <a:lnTo>
                  <a:pt x="156501" y="43759"/>
                </a:lnTo>
                <a:close/>
              </a:path>
              <a:path w="233045" h="280670">
                <a:moveTo>
                  <a:pt x="0" y="262861"/>
                </a:moveTo>
                <a:lnTo>
                  <a:pt x="0" y="222140"/>
                </a:lnTo>
                <a:lnTo>
                  <a:pt x="21988" y="209263"/>
                </a:lnTo>
                <a:lnTo>
                  <a:pt x="39847" y="188409"/>
                </a:lnTo>
                <a:lnTo>
                  <a:pt x="51840" y="155432"/>
                </a:lnTo>
                <a:lnTo>
                  <a:pt x="56218" y="106359"/>
                </a:lnTo>
                <a:lnTo>
                  <a:pt x="56218" y="43759"/>
                </a:lnTo>
                <a:lnTo>
                  <a:pt x="102713" y="43759"/>
                </a:lnTo>
                <a:lnTo>
                  <a:pt x="102713" y="106359"/>
                </a:lnTo>
                <a:lnTo>
                  <a:pt x="107068" y="155475"/>
                </a:lnTo>
                <a:lnTo>
                  <a:pt x="118971" y="188295"/>
                </a:lnTo>
                <a:lnTo>
                  <a:pt x="135200" y="207249"/>
                </a:lnTo>
                <a:lnTo>
                  <a:pt x="79618" y="207249"/>
                </a:lnTo>
                <a:lnTo>
                  <a:pt x="65083" y="225768"/>
                </a:lnTo>
                <a:lnTo>
                  <a:pt x="46076" y="241892"/>
                </a:lnTo>
                <a:lnTo>
                  <a:pt x="23935" y="254599"/>
                </a:lnTo>
                <a:lnTo>
                  <a:pt x="0" y="262861"/>
                </a:lnTo>
                <a:close/>
              </a:path>
              <a:path w="233045" h="280670">
                <a:moveTo>
                  <a:pt x="158932" y="262861"/>
                </a:moveTo>
                <a:lnTo>
                  <a:pt x="134744" y="254428"/>
                </a:lnTo>
                <a:lnTo>
                  <a:pt x="112665" y="241665"/>
                </a:lnTo>
                <a:lnTo>
                  <a:pt x="93891" y="225597"/>
                </a:lnTo>
                <a:lnTo>
                  <a:pt x="79618" y="207249"/>
                </a:lnTo>
                <a:lnTo>
                  <a:pt x="135200" y="207249"/>
                </a:lnTo>
                <a:lnTo>
                  <a:pt x="136814" y="209135"/>
                </a:lnTo>
                <a:lnTo>
                  <a:pt x="158932" y="222140"/>
                </a:lnTo>
                <a:lnTo>
                  <a:pt x="158932" y="262861"/>
                </a:lnTo>
                <a:close/>
              </a:path>
              <a:path w="233045" h="280670">
                <a:moveTo>
                  <a:pt x="232776" y="280486"/>
                </a:moveTo>
                <a:lnTo>
                  <a:pt x="186585" y="280486"/>
                </a:lnTo>
                <a:lnTo>
                  <a:pt x="186585" y="0"/>
                </a:lnTo>
                <a:lnTo>
                  <a:pt x="232776" y="0"/>
                </a:lnTo>
                <a:lnTo>
                  <a:pt x="232776" y="28048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0839" y="5241596"/>
            <a:ext cx="10547350" cy="1076960"/>
            <a:chOff x="7740839" y="5241596"/>
            <a:chExt cx="10547350" cy="1076960"/>
          </a:xfrm>
        </p:grpSpPr>
        <p:sp>
          <p:nvSpPr>
            <p:cNvPr id="3" name="object 3"/>
            <p:cNvSpPr/>
            <p:nvPr/>
          </p:nvSpPr>
          <p:spPr>
            <a:xfrm>
              <a:off x="7740828" y="5241607"/>
              <a:ext cx="10547350" cy="1076960"/>
            </a:xfrm>
            <a:custGeom>
              <a:avLst/>
              <a:gdLst/>
              <a:ahLst/>
              <a:cxnLst/>
              <a:rect l="l" t="t" r="r" b="b"/>
              <a:pathLst>
                <a:path w="10547350" h="1076960">
                  <a:moveTo>
                    <a:pt x="10547172" y="552094"/>
                  </a:moveTo>
                  <a:lnTo>
                    <a:pt x="1075931" y="552094"/>
                  </a:lnTo>
                  <a:lnTo>
                    <a:pt x="1076553" y="538276"/>
                  </a:lnTo>
                  <a:lnTo>
                    <a:pt x="1074445" y="490537"/>
                  </a:lnTo>
                  <a:lnTo>
                    <a:pt x="1068184" y="443649"/>
                  </a:lnTo>
                  <a:lnTo>
                    <a:pt x="1057922" y="397827"/>
                  </a:lnTo>
                  <a:lnTo>
                    <a:pt x="1043787" y="353314"/>
                  </a:lnTo>
                  <a:lnTo>
                    <a:pt x="1025918" y="310337"/>
                  </a:lnTo>
                  <a:lnTo>
                    <a:pt x="1004443" y="269138"/>
                  </a:lnTo>
                  <a:lnTo>
                    <a:pt x="979500" y="229933"/>
                  </a:lnTo>
                  <a:lnTo>
                    <a:pt x="951217" y="192963"/>
                  </a:lnTo>
                  <a:lnTo>
                    <a:pt x="919734" y="158470"/>
                  </a:lnTo>
                  <a:lnTo>
                    <a:pt x="885177" y="126669"/>
                  </a:lnTo>
                  <a:lnTo>
                    <a:pt x="847699" y="97815"/>
                  </a:lnTo>
                  <a:lnTo>
                    <a:pt x="807415" y="72110"/>
                  </a:lnTo>
                  <a:lnTo>
                    <a:pt x="765022" y="50076"/>
                  </a:lnTo>
                  <a:lnTo>
                    <a:pt x="721283" y="32042"/>
                  </a:lnTo>
                  <a:lnTo>
                    <a:pt x="676478" y="18021"/>
                  </a:lnTo>
                  <a:lnTo>
                    <a:pt x="630859" y="8013"/>
                  </a:lnTo>
                  <a:lnTo>
                    <a:pt x="584708" y="1993"/>
                  </a:lnTo>
                  <a:lnTo>
                    <a:pt x="538276" y="0"/>
                  </a:lnTo>
                  <a:lnTo>
                    <a:pt x="491858" y="1993"/>
                  </a:lnTo>
                  <a:lnTo>
                    <a:pt x="445706" y="8013"/>
                  </a:lnTo>
                  <a:lnTo>
                    <a:pt x="400088" y="18021"/>
                  </a:lnTo>
                  <a:lnTo>
                    <a:pt x="355282" y="32042"/>
                  </a:lnTo>
                  <a:lnTo>
                    <a:pt x="311543" y="50076"/>
                  </a:lnTo>
                  <a:lnTo>
                    <a:pt x="269138" y="72110"/>
                  </a:lnTo>
                  <a:lnTo>
                    <a:pt x="228866" y="97815"/>
                  </a:lnTo>
                  <a:lnTo>
                    <a:pt x="191376" y="126669"/>
                  </a:lnTo>
                  <a:lnTo>
                    <a:pt x="156832" y="158470"/>
                  </a:lnTo>
                  <a:lnTo>
                    <a:pt x="125349" y="192963"/>
                  </a:lnTo>
                  <a:lnTo>
                    <a:pt x="97066" y="229933"/>
                  </a:lnTo>
                  <a:lnTo>
                    <a:pt x="72123" y="269138"/>
                  </a:lnTo>
                  <a:lnTo>
                    <a:pt x="50647" y="310337"/>
                  </a:lnTo>
                  <a:lnTo>
                    <a:pt x="32778" y="353314"/>
                  </a:lnTo>
                  <a:lnTo>
                    <a:pt x="18643" y="397827"/>
                  </a:lnTo>
                  <a:lnTo>
                    <a:pt x="8382" y="443649"/>
                  </a:lnTo>
                  <a:lnTo>
                    <a:pt x="2120" y="490537"/>
                  </a:lnTo>
                  <a:lnTo>
                    <a:pt x="0" y="538276"/>
                  </a:lnTo>
                  <a:lnTo>
                    <a:pt x="2120" y="586003"/>
                  </a:lnTo>
                  <a:lnTo>
                    <a:pt x="8382" y="632891"/>
                  </a:lnTo>
                  <a:lnTo>
                    <a:pt x="18643" y="678713"/>
                  </a:lnTo>
                  <a:lnTo>
                    <a:pt x="32778" y="723226"/>
                  </a:lnTo>
                  <a:lnTo>
                    <a:pt x="50647" y="766203"/>
                  </a:lnTo>
                  <a:lnTo>
                    <a:pt x="72123" y="807402"/>
                  </a:lnTo>
                  <a:lnTo>
                    <a:pt x="97066" y="846607"/>
                  </a:lnTo>
                  <a:lnTo>
                    <a:pt x="125349" y="883577"/>
                  </a:lnTo>
                  <a:lnTo>
                    <a:pt x="156832" y="918070"/>
                  </a:lnTo>
                  <a:lnTo>
                    <a:pt x="191376" y="949871"/>
                  </a:lnTo>
                  <a:lnTo>
                    <a:pt x="228866" y="978738"/>
                  </a:lnTo>
                  <a:lnTo>
                    <a:pt x="269138" y="1004430"/>
                  </a:lnTo>
                  <a:lnTo>
                    <a:pt x="311543" y="1026464"/>
                  </a:lnTo>
                  <a:lnTo>
                    <a:pt x="355282" y="1044498"/>
                  </a:lnTo>
                  <a:lnTo>
                    <a:pt x="400088" y="1058519"/>
                  </a:lnTo>
                  <a:lnTo>
                    <a:pt x="445706" y="1068527"/>
                  </a:lnTo>
                  <a:lnTo>
                    <a:pt x="491858" y="1074547"/>
                  </a:lnTo>
                  <a:lnTo>
                    <a:pt x="538276" y="1076540"/>
                  </a:lnTo>
                  <a:lnTo>
                    <a:pt x="584708" y="1074547"/>
                  </a:lnTo>
                  <a:lnTo>
                    <a:pt x="630859" y="1068527"/>
                  </a:lnTo>
                  <a:lnTo>
                    <a:pt x="676478" y="1058519"/>
                  </a:lnTo>
                  <a:lnTo>
                    <a:pt x="721283" y="1044498"/>
                  </a:lnTo>
                  <a:lnTo>
                    <a:pt x="765022" y="1026464"/>
                  </a:lnTo>
                  <a:lnTo>
                    <a:pt x="807415" y="1004430"/>
                  </a:lnTo>
                  <a:lnTo>
                    <a:pt x="847699" y="978738"/>
                  </a:lnTo>
                  <a:lnTo>
                    <a:pt x="885177" y="949871"/>
                  </a:lnTo>
                  <a:lnTo>
                    <a:pt x="919734" y="918070"/>
                  </a:lnTo>
                  <a:lnTo>
                    <a:pt x="951217" y="883577"/>
                  </a:lnTo>
                  <a:lnTo>
                    <a:pt x="979500" y="846607"/>
                  </a:lnTo>
                  <a:lnTo>
                    <a:pt x="1004443" y="807402"/>
                  </a:lnTo>
                  <a:lnTo>
                    <a:pt x="1025918" y="766203"/>
                  </a:lnTo>
                  <a:lnTo>
                    <a:pt x="1043787" y="723226"/>
                  </a:lnTo>
                  <a:lnTo>
                    <a:pt x="1057922" y="678713"/>
                  </a:lnTo>
                  <a:lnTo>
                    <a:pt x="1068184" y="632891"/>
                  </a:lnTo>
                  <a:lnTo>
                    <a:pt x="1074445" y="586003"/>
                  </a:lnTo>
                  <a:lnTo>
                    <a:pt x="1074813" y="577494"/>
                  </a:lnTo>
                  <a:lnTo>
                    <a:pt x="10547172" y="577494"/>
                  </a:lnTo>
                  <a:lnTo>
                    <a:pt x="10547172" y="552094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8938" y="5563844"/>
              <a:ext cx="464184" cy="407034"/>
            </a:xfrm>
            <a:custGeom>
              <a:avLst/>
              <a:gdLst/>
              <a:ahLst/>
              <a:cxnLst/>
              <a:rect l="l" t="t" r="r" b="b"/>
              <a:pathLst>
                <a:path w="464184" h="407035">
                  <a:moveTo>
                    <a:pt x="251079" y="203581"/>
                  </a:moveTo>
                  <a:lnTo>
                    <a:pt x="248691" y="153873"/>
                  </a:lnTo>
                  <a:lnTo>
                    <a:pt x="240626" y="106489"/>
                  </a:lnTo>
                  <a:lnTo>
                    <a:pt x="225577" y="64401"/>
                  </a:lnTo>
                  <a:lnTo>
                    <a:pt x="222910" y="60553"/>
                  </a:lnTo>
                  <a:lnTo>
                    <a:pt x="202209" y="30619"/>
                  </a:lnTo>
                  <a:lnTo>
                    <a:pt x="181140" y="16281"/>
                  </a:lnTo>
                  <a:lnTo>
                    <a:pt x="181140" y="203581"/>
                  </a:lnTo>
                  <a:lnTo>
                    <a:pt x="179451" y="245389"/>
                  </a:lnTo>
                  <a:lnTo>
                    <a:pt x="171996" y="292582"/>
                  </a:lnTo>
                  <a:lnTo>
                    <a:pt x="155155" y="331152"/>
                  </a:lnTo>
                  <a:lnTo>
                    <a:pt x="125285" y="347129"/>
                  </a:lnTo>
                  <a:lnTo>
                    <a:pt x="95580" y="331152"/>
                  </a:lnTo>
                  <a:lnTo>
                    <a:pt x="79082" y="292582"/>
                  </a:lnTo>
                  <a:lnTo>
                    <a:pt x="71996" y="245389"/>
                  </a:lnTo>
                  <a:lnTo>
                    <a:pt x="70472" y="203581"/>
                  </a:lnTo>
                  <a:lnTo>
                    <a:pt x="71996" y="161632"/>
                  </a:lnTo>
                  <a:lnTo>
                    <a:pt x="79082" y="114642"/>
                  </a:lnTo>
                  <a:lnTo>
                    <a:pt x="95580" y="76365"/>
                  </a:lnTo>
                  <a:lnTo>
                    <a:pt x="125285" y="60553"/>
                  </a:lnTo>
                  <a:lnTo>
                    <a:pt x="155155" y="76365"/>
                  </a:lnTo>
                  <a:lnTo>
                    <a:pt x="171996" y="114642"/>
                  </a:lnTo>
                  <a:lnTo>
                    <a:pt x="179451" y="161632"/>
                  </a:lnTo>
                  <a:lnTo>
                    <a:pt x="181140" y="203581"/>
                  </a:lnTo>
                  <a:lnTo>
                    <a:pt x="181140" y="16281"/>
                  </a:lnTo>
                  <a:lnTo>
                    <a:pt x="169214" y="8153"/>
                  </a:lnTo>
                  <a:lnTo>
                    <a:pt x="125285" y="0"/>
                  </a:lnTo>
                  <a:lnTo>
                    <a:pt x="81572" y="8153"/>
                  </a:lnTo>
                  <a:lnTo>
                    <a:pt x="48717" y="30619"/>
                  </a:lnTo>
                  <a:lnTo>
                    <a:pt x="25450" y="64401"/>
                  </a:lnTo>
                  <a:lnTo>
                    <a:pt x="10439" y="106489"/>
                  </a:lnTo>
                  <a:lnTo>
                    <a:pt x="2400" y="153873"/>
                  </a:lnTo>
                  <a:lnTo>
                    <a:pt x="0" y="203581"/>
                  </a:lnTo>
                  <a:lnTo>
                    <a:pt x="2400" y="253415"/>
                  </a:lnTo>
                  <a:lnTo>
                    <a:pt x="10439" y="300761"/>
                  </a:lnTo>
                  <a:lnTo>
                    <a:pt x="25450" y="342684"/>
                  </a:lnTo>
                  <a:lnTo>
                    <a:pt x="48717" y="376262"/>
                  </a:lnTo>
                  <a:lnTo>
                    <a:pt x="81572" y="398551"/>
                  </a:lnTo>
                  <a:lnTo>
                    <a:pt x="125285" y="406628"/>
                  </a:lnTo>
                  <a:lnTo>
                    <a:pt x="169214" y="398551"/>
                  </a:lnTo>
                  <a:lnTo>
                    <a:pt x="202209" y="376262"/>
                  </a:lnTo>
                  <a:lnTo>
                    <a:pt x="222478" y="347129"/>
                  </a:lnTo>
                  <a:lnTo>
                    <a:pt x="225577" y="342684"/>
                  </a:lnTo>
                  <a:lnTo>
                    <a:pt x="240626" y="300761"/>
                  </a:lnTo>
                  <a:lnTo>
                    <a:pt x="248691" y="253415"/>
                  </a:lnTo>
                  <a:lnTo>
                    <a:pt x="251079" y="203581"/>
                  </a:lnTo>
                  <a:close/>
                </a:path>
                <a:path w="464184" h="407035">
                  <a:moveTo>
                    <a:pt x="463804" y="10439"/>
                  </a:moveTo>
                  <a:lnTo>
                    <a:pt x="461200" y="7302"/>
                  </a:lnTo>
                  <a:lnTo>
                    <a:pt x="393865" y="7302"/>
                  </a:lnTo>
                  <a:lnTo>
                    <a:pt x="392290" y="8356"/>
                  </a:lnTo>
                  <a:lnTo>
                    <a:pt x="390207" y="10439"/>
                  </a:lnTo>
                  <a:lnTo>
                    <a:pt x="310337" y="61595"/>
                  </a:lnTo>
                  <a:lnTo>
                    <a:pt x="309295" y="64731"/>
                  </a:lnTo>
                  <a:lnTo>
                    <a:pt x="335915" y="111709"/>
                  </a:lnTo>
                  <a:lnTo>
                    <a:pt x="337489" y="113271"/>
                  </a:lnTo>
                  <a:lnTo>
                    <a:pt x="341655" y="113792"/>
                  </a:lnTo>
                  <a:lnTo>
                    <a:pt x="393344" y="81953"/>
                  </a:lnTo>
                  <a:lnTo>
                    <a:pt x="393344" y="397243"/>
                  </a:lnTo>
                  <a:lnTo>
                    <a:pt x="395947" y="399326"/>
                  </a:lnTo>
                  <a:lnTo>
                    <a:pt x="461200" y="399326"/>
                  </a:lnTo>
                  <a:lnTo>
                    <a:pt x="463804" y="397243"/>
                  </a:lnTo>
                  <a:lnTo>
                    <a:pt x="463804" y="394627"/>
                  </a:lnTo>
                  <a:lnTo>
                    <a:pt x="463804" y="10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847608" y="7077328"/>
            <a:ext cx="646430" cy="363855"/>
          </a:xfrm>
          <a:custGeom>
            <a:avLst/>
            <a:gdLst/>
            <a:ahLst/>
            <a:cxnLst/>
            <a:rect l="l" t="t" r="r" b="b"/>
            <a:pathLst>
              <a:path w="646429" h="363854">
                <a:moveTo>
                  <a:pt x="182460" y="15862"/>
                </a:moveTo>
                <a:lnTo>
                  <a:pt x="1879" y="15862"/>
                </a:lnTo>
                <a:lnTo>
                  <a:pt x="1879" y="70637"/>
                </a:lnTo>
                <a:lnTo>
                  <a:pt x="116725" y="70637"/>
                </a:lnTo>
                <a:lnTo>
                  <a:pt x="116725" y="100482"/>
                </a:lnTo>
                <a:lnTo>
                  <a:pt x="112268" y="157568"/>
                </a:lnTo>
                <a:lnTo>
                  <a:pt x="98704" y="204406"/>
                </a:lnTo>
                <a:lnTo>
                  <a:pt x="75679" y="241376"/>
                </a:lnTo>
                <a:lnTo>
                  <a:pt x="42887" y="268808"/>
                </a:lnTo>
                <a:lnTo>
                  <a:pt x="0" y="287096"/>
                </a:lnTo>
                <a:lnTo>
                  <a:pt x="0" y="345274"/>
                </a:lnTo>
                <a:lnTo>
                  <a:pt x="49707" y="330415"/>
                </a:lnTo>
                <a:lnTo>
                  <a:pt x="91186" y="308991"/>
                </a:lnTo>
                <a:lnTo>
                  <a:pt x="124625" y="280682"/>
                </a:lnTo>
                <a:lnTo>
                  <a:pt x="150253" y="245211"/>
                </a:lnTo>
                <a:lnTo>
                  <a:pt x="168287" y="202298"/>
                </a:lnTo>
                <a:lnTo>
                  <a:pt x="178943" y="151625"/>
                </a:lnTo>
                <a:lnTo>
                  <a:pt x="182460" y="92925"/>
                </a:lnTo>
                <a:lnTo>
                  <a:pt x="182460" y="15862"/>
                </a:lnTo>
                <a:close/>
              </a:path>
              <a:path w="646429" h="363854">
                <a:moveTo>
                  <a:pt x="331673" y="146189"/>
                </a:moveTo>
                <a:lnTo>
                  <a:pt x="282943" y="146189"/>
                </a:lnTo>
                <a:lnTo>
                  <a:pt x="282943" y="9817"/>
                </a:lnTo>
                <a:lnTo>
                  <a:pt x="216827" y="9817"/>
                </a:lnTo>
                <a:lnTo>
                  <a:pt x="216827" y="363778"/>
                </a:lnTo>
                <a:lnTo>
                  <a:pt x="282943" y="363778"/>
                </a:lnTo>
                <a:lnTo>
                  <a:pt x="282943" y="201345"/>
                </a:lnTo>
                <a:lnTo>
                  <a:pt x="331673" y="201345"/>
                </a:lnTo>
                <a:lnTo>
                  <a:pt x="331673" y="146189"/>
                </a:lnTo>
                <a:close/>
              </a:path>
              <a:path w="646429" h="363854">
                <a:moveTo>
                  <a:pt x="552284" y="286715"/>
                </a:moveTo>
                <a:lnTo>
                  <a:pt x="503593" y="247243"/>
                </a:lnTo>
                <a:lnTo>
                  <a:pt x="489648" y="207886"/>
                </a:lnTo>
                <a:lnTo>
                  <a:pt x="484670" y="147701"/>
                </a:lnTo>
                <a:lnTo>
                  <a:pt x="484670" y="105016"/>
                </a:lnTo>
                <a:lnTo>
                  <a:pt x="548881" y="105016"/>
                </a:lnTo>
                <a:lnTo>
                  <a:pt x="548881" y="50241"/>
                </a:lnTo>
                <a:lnTo>
                  <a:pt x="484670" y="50241"/>
                </a:lnTo>
                <a:lnTo>
                  <a:pt x="484670" y="0"/>
                </a:lnTo>
                <a:lnTo>
                  <a:pt x="418553" y="0"/>
                </a:lnTo>
                <a:lnTo>
                  <a:pt x="418553" y="50241"/>
                </a:lnTo>
                <a:lnTo>
                  <a:pt x="355092" y="50241"/>
                </a:lnTo>
                <a:lnTo>
                  <a:pt x="355092" y="105016"/>
                </a:lnTo>
                <a:lnTo>
                  <a:pt x="418553" y="105016"/>
                </a:lnTo>
                <a:lnTo>
                  <a:pt x="418553" y="147701"/>
                </a:lnTo>
                <a:lnTo>
                  <a:pt x="413626" y="208419"/>
                </a:lnTo>
                <a:lnTo>
                  <a:pt x="399808" y="248094"/>
                </a:lnTo>
                <a:lnTo>
                  <a:pt x="378548" y="272326"/>
                </a:lnTo>
                <a:lnTo>
                  <a:pt x="351320" y="286715"/>
                </a:lnTo>
                <a:lnTo>
                  <a:pt x="351320" y="343001"/>
                </a:lnTo>
                <a:lnTo>
                  <a:pt x="380466" y="334797"/>
                </a:lnTo>
                <a:lnTo>
                  <a:pt x="408546" y="320662"/>
                </a:lnTo>
                <a:lnTo>
                  <a:pt x="433235" y="301942"/>
                </a:lnTo>
                <a:lnTo>
                  <a:pt x="452170" y="279920"/>
                </a:lnTo>
                <a:lnTo>
                  <a:pt x="470369" y="301358"/>
                </a:lnTo>
                <a:lnTo>
                  <a:pt x="494296" y="319963"/>
                </a:lnTo>
                <a:lnTo>
                  <a:pt x="522198" y="334314"/>
                </a:lnTo>
                <a:lnTo>
                  <a:pt x="552284" y="343001"/>
                </a:lnTo>
                <a:lnTo>
                  <a:pt x="552284" y="286715"/>
                </a:lnTo>
                <a:close/>
              </a:path>
              <a:path w="646429" h="363854">
                <a:moveTo>
                  <a:pt x="646341" y="9817"/>
                </a:moveTo>
                <a:lnTo>
                  <a:pt x="580237" y="9817"/>
                </a:lnTo>
                <a:lnTo>
                  <a:pt x="580237" y="363778"/>
                </a:lnTo>
                <a:lnTo>
                  <a:pt x="646341" y="363778"/>
                </a:lnTo>
                <a:lnTo>
                  <a:pt x="646341" y="9817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59683" y="7093178"/>
            <a:ext cx="140970" cy="325120"/>
          </a:xfrm>
          <a:custGeom>
            <a:avLst/>
            <a:gdLst/>
            <a:ahLst/>
            <a:cxnLst/>
            <a:rect l="l" t="t" r="r" b="b"/>
            <a:pathLst>
              <a:path w="140970" h="325120">
                <a:moveTo>
                  <a:pt x="140906" y="12"/>
                </a:moveTo>
                <a:lnTo>
                  <a:pt x="84620" y="12"/>
                </a:lnTo>
                <a:lnTo>
                  <a:pt x="84620" y="115570"/>
                </a:lnTo>
                <a:lnTo>
                  <a:pt x="84620" y="168910"/>
                </a:lnTo>
                <a:lnTo>
                  <a:pt x="84620" y="273050"/>
                </a:lnTo>
                <a:lnTo>
                  <a:pt x="56667" y="273050"/>
                </a:lnTo>
                <a:lnTo>
                  <a:pt x="56667" y="168910"/>
                </a:lnTo>
                <a:lnTo>
                  <a:pt x="84620" y="168910"/>
                </a:lnTo>
                <a:lnTo>
                  <a:pt x="84620" y="115570"/>
                </a:lnTo>
                <a:lnTo>
                  <a:pt x="56667" y="115570"/>
                </a:lnTo>
                <a:lnTo>
                  <a:pt x="56667" y="0"/>
                </a:lnTo>
                <a:lnTo>
                  <a:pt x="0" y="0"/>
                </a:lnTo>
                <a:lnTo>
                  <a:pt x="0" y="115570"/>
                </a:lnTo>
                <a:lnTo>
                  <a:pt x="0" y="168910"/>
                </a:lnTo>
                <a:lnTo>
                  <a:pt x="0" y="273050"/>
                </a:lnTo>
                <a:lnTo>
                  <a:pt x="0" y="325120"/>
                </a:lnTo>
                <a:lnTo>
                  <a:pt x="140906" y="325120"/>
                </a:lnTo>
                <a:lnTo>
                  <a:pt x="140906" y="115570"/>
                </a:lnTo>
                <a:lnTo>
                  <a:pt x="140906" y="1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8345" y="7087145"/>
            <a:ext cx="135890" cy="354330"/>
          </a:xfrm>
          <a:custGeom>
            <a:avLst/>
            <a:gdLst/>
            <a:ahLst/>
            <a:cxnLst/>
            <a:rect l="l" t="t" r="r" b="b"/>
            <a:pathLst>
              <a:path w="135890" h="354329">
                <a:moveTo>
                  <a:pt x="135610" y="0"/>
                </a:moveTo>
                <a:lnTo>
                  <a:pt x="77063" y="0"/>
                </a:lnTo>
                <a:lnTo>
                  <a:pt x="77063" y="131762"/>
                </a:lnTo>
                <a:lnTo>
                  <a:pt x="57416" y="131762"/>
                </a:lnTo>
                <a:lnTo>
                  <a:pt x="57416" y="2222"/>
                </a:lnTo>
                <a:lnTo>
                  <a:pt x="0" y="2222"/>
                </a:lnTo>
                <a:lnTo>
                  <a:pt x="0" y="131762"/>
                </a:lnTo>
                <a:lnTo>
                  <a:pt x="0" y="187642"/>
                </a:lnTo>
                <a:lnTo>
                  <a:pt x="0" y="350202"/>
                </a:lnTo>
                <a:lnTo>
                  <a:pt x="57416" y="350202"/>
                </a:lnTo>
                <a:lnTo>
                  <a:pt x="57416" y="187642"/>
                </a:lnTo>
                <a:lnTo>
                  <a:pt x="77063" y="187642"/>
                </a:lnTo>
                <a:lnTo>
                  <a:pt x="77063" y="353961"/>
                </a:lnTo>
                <a:lnTo>
                  <a:pt x="135610" y="353961"/>
                </a:lnTo>
                <a:lnTo>
                  <a:pt x="135610" y="187642"/>
                </a:lnTo>
                <a:lnTo>
                  <a:pt x="135610" y="187375"/>
                </a:lnTo>
                <a:lnTo>
                  <a:pt x="135610" y="132219"/>
                </a:lnTo>
                <a:lnTo>
                  <a:pt x="135610" y="131762"/>
                </a:lnTo>
                <a:lnTo>
                  <a:pt x="135610" y="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10630" y="7087140"/>
            <a:ext cx="332105" cy="357505"/>
          </a:xfrm>
          <a:custGeom>
            <a:avLst/>
            <a:gdLst/>
            <a:ahLst/>
            <a:cxnLst/>
            <a:rect l="l" t="t" r="r" b="b"/>
            <a:pathLst>
              <a:path w="332104" h="357504">
                <a:moveTo>
                  <a:pt x="331674" y="114839"/>
                </a:moveTo>
                <a:lnTo>
                  <a:pt x="158659" y="114839"/>
                </a:lnTo>
                <a:lnTo>
                  <a:pt x="178834" y="114349"/>
                </a:lnTo>
                <a:lnTo>
                  <a:pt x="195113" y="112620"/>
                </a:lnTo>
                <a:lnTo>
                  <a:pt x="208276" y="109261"/>
                </a:lnTo>
                <a:lnTo>
                  <a:pt x="219101" y="103884"/>
                </a:lnTo>
                <a:lnTo>
                  <a:pt x="219101" y="0"/>
                </a:lnTo>
                <a:lnTo>
                  <a:pt x="285209" y="0"/>
                </a:lnTo>
                <a:lnTo>
                  <a:pt x="285209" y="60819"/>
                </a:lnTo>
                <a:lnTo>
                  <a:pt x="331674" y="60819"/>
                </a:lnTo>
                <a:lnTo>
                  <a:pt x="331674" y="114839"/>
                </a:lnTo>
                <a:close/>
              </a:path>
              <a:path w="332104" h="357504">
                <a:moveTo>
                  <a:pt x="149593" y="166215"/>
                </a:moveTo>
                <a:lnTo>
                  <a:pt x="0" y="166215"/>
                </a:lnTo>
                <a:lnTo>
                  <a:pt x="0" y="4155"/>
                </a:lnTo>
                <a:lnTo>
                  <a:pt x="181325" y="4155"/>
                </a:lnTo>
                <a:lnTo>
                  <a:pt x="181325" y="55530"/>
                </a:lnTo>
                <a:lnTo>
                  <a:pt x="64219" y="55530"/>
                </a:lnTo>
                <a:lnTo>
                  <a:pt x="64219" y="114839"/>
                </a:lnTo>
                <a:lnTo>
                  <a:pt x="331674" y="114839"/>
                </a:lnTo>
                <a:lnTo>
                  <a:pt x="331674" y="115595"/>
                </a:lnTo>
                <a:lnTo>
                  <a:pt x="285209" y="115595"/>
                </a:lnTo>
                <a:lnTo>
                  <a:pt x="285209" y="152237"/>
                </a:lnTo>
                <a:lnTo>
                  <a:pt x="219101" y="152237"/>
                </a:lnTo>
                <a:lnTo>
                  <a:pt x="207444" y="158406"/>
                </a:lnTo>
                <a:lnTo>
                  <a:pt x="192422" y="162767"/>
                </a:lnTo>
                <a:lnTo>
                  <a:pt x="173363" y="165359"/>
                </a:lnTo>
                <a:lnTo>
                  <a:pt x="149593" y="166215"/>
                </a:lnTo>
                <a:close/>
              </a:path>
              <a:path w="332104" h="357504">
                <a:moveTo>
                  <a:pt x="285209" y="173392"/>
                </a:moveTo>
                <a:lnTo>
                  <a:pt x="219101" y="173392"/>
                </a:lnTo>
                <a:lnTo>
                  <a:pt x="219101" y="152237"/>
                </a:lnTo>
                <a:lnTo>
                  <a:pt x="285209" y="152237"/>
                </a:lnTo>
                <a:lnTo>
                  <a:pt x="285209" y="173392"/>
                </a:lnTo>
                <a:close/>
              </a:path>
              <a:path w="332104" h="357504">
                <a:moveTo>
                  <a:pt x="289365" y="357362"/>
                </a:moveTo>
                <a:lnTo>
                  <a:pt x="18510" y="357362"/>
                </a:lnTo>
                <a:lnTo>
                  <a:pt x="18510" y="249322"/>
                </a:lnTo>
                <a:lnTo>
                  <a:pt x="219479" y="249322"/>
                </a:lnTo>
                <a:lnTo>
                  <a:pt x="219479" y="231945"/>
                </a:lnTo>
                <a:lnTo>
                  <a:pt x="18510" y="231945"/>
                </a:lnTo>
                <a:lnTo>
                  <a:pt x="18510" y="185858"/>
                </a:lnTo>
                <a:lnTo>
                  <a:pt x="285209" y="185858"/>
                </a:lnTo>
                <a:lnTo>
                  <a:pt x="285209" y="295031"/>
                </a:lnTo>
                <a:lnTo>
                  <a:pt x="83485" y="295031"/>
                </a:lnTo>
                <a:lnTo>
                  <a:pt x="83485" y="311653"/>
                </a:lnTo>
                <a:lnTo>
                  <a:pt x="289365" y="311653"/>
                </a:lnTo>
                <a:lnTo>
                  <a:pt x="289365" y="3573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8165" y="7653620"/>
            <a:ext cx="300990" cy="354330"/>
          </a:xfrm>
          <a:custGeom>
            <a:avLst/>
            <a:gdLst/>
            <a:ahLst/>
            <a:cxnLst/>
            <a:rect l="l" t="t" r="r" b="b"/>
            <a:pathLst>
              <a:path w="300990" h="354329">
                <a:moveTo>
                  <a:pt x="300698" y="353962"/>
                </a:moveTo>
                <a:lnTo>
                  <a:pt x="234589" y="353962"/>
                </a:lnTo>
                <a:lnTo>
                  <a:pt x="234589" y="173014"/>
                </a:lnTo>
                <a:lnTo>
                  <a:pt x="165837" y="173014"/>
                </a:lnTo>
                <a:lnTo>
                  <a:pt x="165837" y="117483"/>
                </a:lnTo>
                <a:lnTo>
                  <a:pt x="234589" y="117483"/>
                </a:lnTo>
                <a:lnTo>
                  <a:pt x="234589" y="0"/>
                </a:lnTo>
                <a:lnTo>
                  <a:pt x="300698" y="0"/>
                </a:lnTo>
                <a:lnTo>
                  <a:pt x="300698" y="353962"/>
                </a:lnTo>
                <a:close/>
              </a:path>
              <a:path w="300990" h="354329">
                <a:moveTo>
                  <a:pt x="0" y="333563"/>
                </a:moveTo>
                <a:lnTo>
                  <a:pt x="0" y="276143"/>
                </a:lnTo>
                <a:lnTo>
                  <a:pt x="28231" y="260566"/>
                </a:lnTo>
                <a:lnTo>
                  <a:pt x="50195" y="235109"/>
                </a:lnTo>
                <a:lnTo>
                  <a:pt x="64437" y="194281"/>
                </a:lnTo>
                <a:lnTo>
                  <a:pt x="69508" y="132594"/>
                </a:lnTo>
                <a:lnTo>
                  <a:pt x="69508" y="4155"/>
                </a:lnTo>
                <a:lnTo>
                  <a:pt x="135616" y="4155"/>
                </a:lnTo>
                <a:lnTo>
                  <a:pt x="135616" y="132594"/>
                </a:lnTo>
                <a:lnTo>
                  <a:pt x="140574" y="194175"/>
                </a:lnTo>
                <a:lnTo>
                  <a:pt x="154598" y="234825"/>
                </a:lnTo>
                <a:lnTo>
                  <a:pt x="176414" y="260248"/>
                </a:lnTo>
                <a:lnTo>
                  <a:pt x="189933" y="267832"/>
                </a:lnTo>
                <a:lnTo>
                  <a:pt x="102373" y="267832"/>
                </a:lnTo>
                <a:lnTo>
                  <a:pt x="85208" y="290162"/>
                </a:lnTo>
                <a:lnTo>
                  <a:pt x="61102" y="309339"/>
                </a:lnTo>
                <a:lnTo>
                  <a:pt x="32038" y="324196"/>
                </a:lnTo>
                <a:lnTo>
                  <a:pt x="0" y="333563"/>
                </a:lnTo>
                <a:close/>
              </a:path>
              <a:path w="300990" h="354329">
                <a:moveTo>
                  <a:pt x="204746" y="333563"/>
                </a:moveTo>
                <a:lnTo>
                  <a:pt x="173132" y="324302"/>
                </a:lnTo>
                <a:lnTo>
                  <a:pt x="144493" y="309339"/>
                </a:lnTo>
                <a:lnTo>
                  <a:pt x="120387" y="290055"/>
                </a:lnTo>
                <a:lnTo>
                  <a:pt x="102373" y="267832"/>
                </a:lnTo>
                <a:lnTo>
                  <a:pt x="189933" y="267832"/>
                </a:lnTo>
                <a:lnTo>
                  <a:pt x="204746" y="276143"/>
                </a:lnTo>
                <a:lnTo>
                  <a:pt x="204746" y="333563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06852" y="7653629"/>
            <a:ext cx="287655" cy="354330"/>
          </a:xfrm>
          <a:custGeom>
            <a:avLst/>
            <a:gdLst/>
            <a:ahLst/>
            <a:cxnLst/>
            <a:rect l="l" t="t" r="r" b="b"/>
            <a:pathLst>
              <a:path w="287654" h="354329">
                <a:moveTo>
                  <a:pt x="180568" y="6045"/>
                </a:moveTo>
                <a:lnTo>
                  <a:pt x="115595" y="6045"/>
                </a:lnTo>
                <a:lnTo>
                  <a:pt x="115595" y="120269"/>
                </a:lnTo>
                <a:lnTo>
                  <a:pt x="64973" y="120269"/>
                </a:lnTo>
                <a:lnTo>
                  <a:pt x="64973" y="5969"/>
                </a:lnTo>
                <a:lnTo>
                  <a:pt x="0" y="5969"/>
                </a:lnTo>
                <a:lnTo>
                  <a:pt x="0" y="120269"/>
                </a:lnTo>
                <a:lnTo>
                  <a:pt x="0" y="176149"/>
                </a:lnTo>
                <a:lnTo>
                  <a:pt x="0" y="277749"/>
                </a:lnTo>
                <a:lnTo>
                  <a:pt x="0" y="331089"/>
                </a:lnTo>
                <a:lnTo>
                  <a:pt x="180568" y="331089"/>
                </a:lnTo>
                <a:lnTo>
                  <a:pt x="180568" y="277749"/>
                </a:lnTo>
                <a:lnTo>
                  <a:pt x="64973" y="277749"/>
                </a:lnTo>
                <a:lnTo>
                  <a:pt x="64973" y="176149"/>
                </a:lnTo>
                <a:lnTo>
                  <a:pt x="115595" y="176149"/>
                </a:lnTo>
                <a:lnTo>
                  <a:pt x="115595" y="277279"/>
                </a:lnTo>
                <a:lnTo>
                  <a:pt x="180568" y="277279"/>
                </a:lnTo>
                <a:lnTo>
                  <a:pt x="180568" y="176149"/>
                </a:lnTo>
                <a:lnTo>
                  <a:pt x="180568" y="120878"/>
                </a:lnTo>
                <a:lnTo>
                  <a:pt x="180568" y="120269"/>
                </a:lnTo>
                <a:lnTo>
                  <a:pt x="180568" y="6045"/>
                </a:lnTo>
                <a:close/>
              </a:path>
              <a:path w="287654" h="354329">
                <a:moveTo>
                  <a:pt x="287096" y="0"/>
                </a:moveTo>
                <a:lnTo>
                  <a:pt x="220992" y="0"/>
                </a:lnTo>
                <a:lnTo>
                  <a:pt x="220992" y="353961"/>
                </a:lnTo>
                <a:lnTo>
                  <a:pt x="287096" y="353961"/>
                </a:lnTo>
                <a:lnTo>
                  <a:pt x="287096" y="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1001" y="7657775"/>
            <a:ext cx="316230" cy="335280"/>
          </a:xfrm>
          <a:custGeom>
            <a:avLst/>
            <a:gdLst/>
            <a:ahLst/>
            <a:cxnLst/>
            <a:rect l="l" t="t" r="r" b="b"/>
            <a:pathLst>
              <a:path w="316229" h="335279">
                <a:moveTo>
                  <a:pt x="7177" y="213057"/>
                </a:moveTo>
                <a:lnTo>
                  <a:pt x="7177" y="157526"/>
                </a:lnTo>
                <a:lnTo>
                  <a:pt x="56870" y="140840"/>
                </a:lnTo>
                <a:lnTo>
                  <a:pt x="93637" y="114131"/>
                </a:lnTo>
                <a:lnTo>
                  <a:pt x="116450" y="75876"/>
                </a:lnTo>
                <a:lnTo>
                  <a:pt x="124283" y="24554"/>
                </a:lnTo>
                <a:lnTo>
                  <a:pt x="124283" y="0"/>
                </a:lnTo>
                <a:lnTo>
                  <a:pt x="190391" y="0"/>
                </a:lnTo>
                <a:lnTo>
                  <a:pt x="190391" y="24554"/>
                </a:lnTo>
                <a:lnTo>
                  <a:pt x="198130" y="75186"/>
                </a:lnTo>
                <a:lnTo>
                  <a:pt x="220848" y="113422"/>
                </a:lnTo>
                <a:lnTo>
                  <a:pt x="253239" y="137127"/>
                </a:lnTo>
                <a:lnTo>
                  <a:pt x="157526" y="137127"/>
                </a:lnTo>
                <a:lnTo>
                  <a:pt x="131484" y="162750"/>
                </a:lnTo>
                <a:lnTo>
                  <a:pt x="95951" y="185150"/>
                </a:lnTo>
                <a:lnTo>
                  <a:pt x="53618" y="202521"/>
                </a:lnTo>
                <a:lnTo>
                  <a:pt x="7177" y="213057"/>
                </a:lnTo>
                <a:close/>
              </a:path>
              <a:path w="316229" h="335279">
                <a:moveTo>
                  <a:pt x="308253" y="213057"/>
                </a:moveTo>
                <a:lnTo>
                  <a:pt x="262550" y="202521"/>
                </a:lnTo>
                <a:lnTo>
                  <a:pt x="219998" y="185150"/>
                </a:lnTo>
                <a:lnTo>
                  <a:pt x="183893" y="162750"/>
                </a:lnTo>
                <a:lnTo>
                  <a:pt x="157526" y="137127"/>
                </a:lnTo>
                <a:lnTo>
                  <a:pt x="253239" y="137127"/>
                </a:lnTo>
                <a:lnTo>
                  <a:pt x="257804" y="140468"/>
                </a:lnTo>
                <a:lnTo>
                  <a:pt x="308253" y="157526"/>
                </a:lnTo>
                <a:lnTo>
                  <a:pt x="308253" y="213057"/>
                </a:lnTo>
                <a:close/>
              </a:path>
              <a:path w="316229" h="335279">
                <a:moveTo>
                  <a:pt x="315808" y="335074"/>
                </a:moveTo>
                <a:lnTo>
                  <a:pt x="0" y="335074"/>
                </a:lnTo>
                <a:lnTo>
                  <a:pt x="0" y="280299"/>
                </a:lnTo>
                <a:lnTo>
                  <a:pt x="315808" y="280299"/>
                </a:lnTo>
                <a:lnTo>
                  <a:pt x="315808" y="335074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07730" y="7653620"/>
            <a:ext cx="305435" cy="357505"/>
          </a:xfrm>
          <a:custGeom>
            <a:avLst/>
            <a:gdLst/>
            <a:ahLst/>
            <a:cxnLst/>
            <a:rect l="l" t="t" r="r" b="b"/>
            <a:pathLst>
              <a:path w="305434" h="357504">
                <a:moveTo>
                  <a:pt x="301075" y="173392"/>
                </a:moveTo>
                <a:lnTo>
                  <a:pt x="234967" y="173392"/>
                </a:lnTo>
                <a:lnTo>
                  <a:pt x="234967" y="96329"/>
                </a:lnTo>
                <a:lnTo>
                  <a:pt x="171881" y="96329"/>
                </a:lnTo>
                <a:lnTo>
                  <a:pt x="171881" y="42309"/>
                </a:lnTo>
                <a:lnTo>
                  <a:pt x="234967" y="42309"/>
                </a:lnTo>
                <a:lnTo>
                  <a:pt x="234967" y="0"/>
                </a:lnTo>
                <a:lnTo>
                  <a:pt x="301075" y="0"/>
                </a:lnTo>
                <a:lnTo>
                  <a:pt x="301075" y="173392"/>
                </a:lnTo>
                <a:close/>
              </a:path>
              <a:path w="305434" h="357504">
                <a:moveTo>
                  <a:pt x="0" y="177170"/>
                </a:moveTo>
                <a:lnTo>
                  <a:pt x="0" y="123150"/>
                </a:lnTo>
                <a:lnTo>
                  <a:pt x="29028" y="112395"/>
                </a:lnTo>
                <a:lnTo>
                  <a:pt x="50903" y="94345"/>
                </a:lnTo>
                <a:lnTo>
                  <a:pt x="64703" y="67371"/>
                </a:lnTo>
                <a:lnTo>
                  <a:pt x="69508" y="29843"/>
                </a:lnTo>
                <a:lnTo>
                  <a:pt x="69508" y="2266"/>
                </a:lnTo>
                <a:lnTo>
                  <a:pt x="135994" y="2266"/>
                </a:lnTo>
                <a:lnTo>
                  <a:pt x="135994" y="29843"/>
                </a:lnTo>
                <a:lnTo>
                  <a:pt x="140846" y="67147"/>
                </a:lnTo>
                <a:lnTo>
                  <a:pt x="154693" y="92834"/>
                </a:lnTo>
                <a:lnTo>
                  <a:pt x="176473" y="109314"/>
                </a:lnTo>
                <a:lnTo>
                  <a:pt x="205124" y="118994"/>
                </a:lnTo>
                <a:lnTo>
                  <a:pt x="205124" y="126172"/>
                </a:lnTo>
                <a:lnTo>
                  <a:pt x="103128" y="126172"/>
                </a:lnTo>
                <a:lnTo>
                  <a:pt x="84518" y="144340"/>
                </a:lnTo>
                <a:lnTo>
                  <a:pt x="59639" y="159320"/>
                </a:lnTo>
                <a:lnTo>
                  <a:pt x="30722" y="170476"/>
                </a:lnTo>
                <a:lnTo>
                  <a:pt x="0" y="177170"/>
                </a:lnTo>
                <a:close/>
              </a:path>
              <a:path w="305434" h="357504">
                <a:moveTo>
                  <a:pt x="205124" y="172637"/>
                </a:moveTo>
                <a:lnTo>
                  <a:pt x="175216" y="167448"/>
                </a:lnTo>
                <a:lnTo>
                  <a:pt x="146618" y="157479"/>
                </a:lnTo>
                <a:lnTo>
                  <a:pt x="121774" y="143472"/>
                </a:lnTo>
                <a:lnTo>
                  <a:pt x="103128" y="126172"/>
                </a:lnTo>
                <a:lnTo>
                  <a:pt x="205124" y="126172"/>
                </a:lnTo>
                <a:lnTo>
                  <a:pt x="205124" y="172637"/>
                </a:lnTo>
                <a:close/>
              </a:path>
              <a:path w="305434" h="357504">
                <a:moveTo>
                  <a:pt x="304853" y="357362"/>
                </a:moveTo>
                <a:lnTo>
                  <a:pt x="30976" y="357362"/>
                </a:lnTo>
                <a:lnTo>
                  <a:pt x="30976" y="249322"/>
                </a:lnTo>
                <a:lnTo>
                  <a:pt x="235345" y="249322"/>
                </a:lnTo>
                <a:lnTo>
                  <a:pt x="235345" y="231945"/>
                </a:lnTo>
                <a:lnTo>
                  <a:pt x="30976" y="231945"/>
                </a:lnTo>
                <a:lnTo>
                  <a:pt x="30976" y="185858"/>
                </a:lnTo>
                <a:lnTo>
                  <a:pt x="301075" y="185858"/>
                </a:lnTo>
                <a:lnTo>
                  <a:pt x="301075" y="295031"/>
                </a:lnTo>
                <a:lnTo>
                  <a:pt x="96329" y="295031"/>
                </a:lnTo>
                <a:lnTo>
                  <a:pt x="96329" y="311653"/>
                </a:lnTo>
                <a:lnTo>
                  <a:pt x="304853" y="311653"/>
                </a:lnTo>
                <a:lnTo>
                  <a:pt x="304853" y="3573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74159" y="7653620"/>
            <a:ext cx="297815" cy="361950"/>
          </a:xfrm>
          <a:custGeom>
            <a:avLst/>
            <a:gdLst/>
            <a:ahLst/>
            <a:cxnLst/>
            <a:rect l="l" t="t" r="r" b="b"/>
            <a:pathLst>
              <a:path w="297815" h="361950">
                <a:moveTo>
                  <a:pt x="289743" y="29843"/>
                </a:moveTo>
                <a:lnTo>
                  <a:pt x="223634" y="29843"/>
                </a:lnTo>
                <a:lnTo>
                  <a:pt x="223634" y="0"/>
                </a:lnTo>
                <a:lnTo>
                  <a:pt x="289743" y="0"/>
                </a:lnTo>
                <a:lnTo>
                  <a:pt x="289743" y="29843"/>
                </a:lnTo>
                <a:close/>
              </a:path>
              <a:path w="297815" h="361950">
                <a:moveTo>
                  <a:pt x="179058" y="188502"/>
                </a:moveTo>
                <a:lnTo>
                  <a:pt x="0" y="188502"/>
                </a:lnTo>
                <a:lnTo>
                  <a:pt x="0" y="4155"/>
                </a:lnTo>
                <a:lnTo>
                  <a:pt x="179058" y="4155"/>
                </a:lnTo>
                <a:lnTo>
                  <a:pt x="179058" y="29843"/>
                </a:lnTo>
                <a:lnTo>
                  <a:pt x="289743" y="29843"/>
                </a:lnTo>
                <a:lnTo>
                  <a:pt x="289743" y="57041"/>
                </a:lnTo>
                <a:lnTo>
                  <a:pt x="63086" y="57041"/>
                </a:lnTo>
                <a:lnTo>
                  <a:pt x="63086" y="136371"/>
                </a:lnTo>
                <a:lnTo>
                  <a:pt x="289743" y="136371"/>
                </a:lnTo>
                <a:lnTo>
                  <a:pt x="289743" y="162437"/>
                </a:lnTo>
                <a:lnTo>
                  <a:pt x="179058" y="162437"/>
                </a:lnTo>
                <a:lnTo>
                  <a:pt x="179058" y="188502"/>
                </a:lnTo>
                <a:close/>
              </a:path>
              <a:path w="297815" h="361950">
                <a:moveTo>
                  <a:pt x="289743" y="136371"/>
                </a:moveTo>
                <a:lnTo>
                  <a:pt x="116728" y="136371"/>
                </a:lnTo>
                <a:lnTo>
                  <a:pt x="116728" y="57041"/>
                </a:lnTo>
                <a:lnTo>
                  <a:pt x="289743" y="57041"/>
                </a:lnTo>
                <a:lnTo>
                  <a:pt x="289743" y="81596"/>
                </a:lnTo>
                <a:lnTo>
                  <a:pt x="179058" y="81596"/>
                </a:lnTo>
                <a:lnTo>
                  <a:pt x="179058" y="110684"/>
                </a:lnTo>
                <a:lnTo>
                  <a:pt x="289743" y="110684"/>
                </a:lnTo>
                <a:lnTo>
                  <a:pt x="289743" y="136371"/>
                </a:lnTo>
                <a:close/>
              </a:path>
              <a:path w="297815" h="361950">
                <a:moveTo>
                  <a:pt x="289743" y="110684"/>
                </a:moveTo>
                <a:lnTo>
                  <a:pt x="223634" y="110684"/>
                </a:lnTo>
                <a:lnTo>
                  <a:pt x="223634" y="81596"/>
                </a:lnTo>
                <a:lnTo>
                  <a:pt x="289743" y="81596"/>
                </a:lnTo>
                <a:lnTo>
                  <a:pt x="289743" y="110684"/>
                </a:lnTo>
                <a:close/>
              </a:path>
              <a:path w="297815" h="361950">
                <a:moveTo>
                  <a:pt x="289743" y="202102"/>
                </a:moveTo>
                <a:lnTo>
                  <a:pt x="223634" y="202102"/>
                </a:lnTo>
                <a:lnTo>
                  <a:pt x="223634" y="162437"/>
                </a:lnTo>
                <a:lnTo>
                  <a:pt x="289743" y="162437"/>
                </a:lnTo>
                <a:lnTo>
                  <a:pt x="289743" y="202102"/>
                </a:lnTo>
                <a:close/>
              </a:path>
              <a:path w="297815" h="361950">
                <a:moveTo>
                  <a:pt x="156771" y="361895"/>
                </a:moveTo>
                <a:lnTo>
                  <a:pt x="92598" y="355945"/>
                </a:lnTo>
                <a:lnTo>
                  <a:pt x="43442" y="335829"/>
                </a:lnTo>
                <a:lnTo>
                  <a:pt x="17784" y="299547"/>
                </a:lnTo>
                <a:lnTo>
                  <a:pt x="15865" y="283321"/>
                </a:lnTo>
                <a:lnTo>
                  <a:pt x="17784" y="267313"/>
                </a:lnTo>
                <a:lnTo>
                  <a:pt x="43442" y="231190"/>
                </a:lnTo>
                <a:lnTo>
                  <a:pt x="92598" y="211215"/>
                </a:lnTo>
                <a:lnTo>
                  <a:pt x="156771" y="205124"/>
                </a:lnTo>
                <a:lnTo>
                  <a:pt x="190090" y="206594"/>
                </a:lnTo>
                <a:lnTo>
                  <a:pt x="247663" y="219308"/>
                </a:lnTo>
                <a:lnTo>
                  <a:pt x="281420" y="241247"/>
                </a:lnTo>
                <a:lnTo>
                  <a:pt x="292079" y="258011"/>
                </a:lnTo>
                <a:lnTo>
                  <a:pt x="156771" y="258011"/>
                </a:lnTo>
                <a:lnTo>
                  <a:pt x="135114" y="258660"/>
                </a:lnTo>
                <a:lnTo>
                  <a:pt x="89907" y="268966"/>
                </a:lnTo>
                <a:lnTo>
                  <a:pt x="80840" y="277276"/>
                </a:lnTo>
                <a:lnTo>
                  <a:pt x="80840" y="289743"/>
                </a:lnTo>
                <a:lnTo>
                  <a:pt x="116397" y="306553"/>
                </a:lnTo>
                <a:lnTo>
                  <a:pt x="156771" y="309008"/>
                </a:lnTo>
                <a:lnTo>
                  <a:pt x="292046" y="309008"/>
                </a:lnTo>
                <a:lnTo>
                  <a:pt x="290215" y="313683"/>
                </a:lnTo>
                <a:lnTo>
                  <a:pt x="247663" y="347871"/>
                </a:lnTo>
                <a:lnTo>
                  <a:pt x="190090" y="360478"/>
                </a:lnTo>
                <a:lnTo>
                  <a:pt x="156771" y="361895"/>
                </a:lnTo>
                <a:close/>
              </a:path>
              <a:path w="297815" h="361950">
                <a:moveTo>
                  <a:pt x="292046" y="309008"/>
                </a:moveTo>
                <a:lnTo>
                  <a:pt x="156771" y="309008"/>
                </a:lnTo>
                <a:lnTo>
                  <a:pt x="178368" y="308418"/>
                </a:lnTo>
                <a:lnTo>
                  <a:pt x="196955" y="306553"/>
                </a:lnTo>
                <a:lnTo>
                  <a:pt x="212071" y="303271"/>
                </a:lnTo>
                <a:lnTo>
                  <a:pt x="223257" y="298431"/>
                </a:lnTo>
                <a:lnTo>
                  <a:pt x="229301" y="294276"/>
                </a:lnTo>
                <a:lnTo>
                  <a:pt x="231945" y="289743"/>
                </a:lnTo>
                <a:lnTo>
                  <a:pt x="231945" y="277276"/>
                </a:lnTo>
                <a:lnTo>
                  <a:pt x="196955" y="260655"/>
                </a:lnTo>
                <a:lnTo>
                  <a:pt x="156771" y="258011"/>
                </a:lnTo>
                <a:lnTo>
                  <a:pt x="292079" y="258011"/>
                </a:lnTo>
                <a:lnTo>
                  <a:pt x="295751" y="267313"/>
                </a:lnTo>
                <a:lnTo>
                  <a:pt x="297676" y="283321"/>
                </a:lnTo>
                <a:lnTo>
                  <a:pt x="295751" y="299547"/>
                </a:lnTo>
                <a:lnTo>
                  <a:pt x="292046" y="309008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43854" y="3255058"/>
            <a:ext cx="289560" cy="354330"/>
          </a:xfrm>
          <a:custGeom>
            <a:avLst/>
            <a:gdLst/>
            <a:ahLst/>
            <a:cxnLst/>
            <a:rect l="l" t="t" r="r" b="b"/>
            <a:pathLst>
              <a:path w="289559" h="354329">
                <a:moveTo>
                  <a:pt x="0" y="335452"/>
                </a:moveTo>
                <a:lnTo>
                  <a:pt x="0" y="277276"/>
                </a:lnTo>
                <a:lnTo>
                  <a:pt x="42182" y="258993"/>
                </a:lnTo>
                <a:lnTo>
                  <a:pt x="74264" y="231552"/>
                </a:lnTo>
                <a:lnTo>
                  <a:pt x="96664" y="194592"/>
                </a:lnTo>
                <a:lnTo>
                  <a:pt x="109798" y="147750"/>
                </a:lnTo>
                <a:lnTo>
                  <a:pt x="114083" y="90662"/>
                </a:lnTo>
                <a:lnTo>
                  <a:pt x="114083" y="60819"/>
                </a:lnTo>
                <a:lnTo>
                  <a:pt x="2266" y="60819"/>
                </a:lnTo>
                <a:lnTo>
                  <a:pt x="2266" y="6044"/>
                </a:lnTo>
                <a:lnTo>
                  <a:pt x="179814" y="6044"/>
                </a:lnTo>
                <a:lnTo>
                  <a:pt x="179814" y="83107"/>
                </a:lnTo>
                <a:lnTo>
                  <a:pt x="176376" y="142403"/>
                </a:lnTo>
                <a:lnTo>
                  <a:pt x="165906" y="193301"/>
                </a:lnTo>
                <a:lnTo>
                  <a:pt x="148175" y="236190"/>
                </a:lnTo>
                <a:lnTo>
                  <a:pt x="122949" y="271459"/>
                </a:lnTo>
                <a:lnTo>
                  <a:pt x="89999" y="299499"/>
                </a:lnTo>
                <a:lnTo>
                  <a:pt x="49093" y="320700"/>
                </a:lnTo>
                <a:lnTo>
                  <a:pt x="0" y="335452"/>
                </a:lnTo>
                <a:close/>
              </a:path>
              <a:path w="289559" h="354329">
                <a:moveTo>
                  <a:pt x="289365" y="353962"/>
                </a:moveTo>
                <a:lnTo>
                  <a:pt x="223257" y="353962"/>
                </a:lnTo>
                <a:lnTo>
                  <a:pt x="223257" y="0"/>
                </a:lnTo>
                <a:lnTo>
                  <a:pt x="289365" y="0"/>
                </a:lnTo>
                <a:lnTo>
                  <a:pt x="289365" y="3539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87995" y="3259213"/>
            <a:ext cx="320675" cy="351790"/>
          </a:xfrm>
          <a:custGeom>
            <a:avLst/>
            <a:gdLst/>
            <a:ahLst/>
            <a:cxnLst/>
            <a:rect l="l" t="t" r="r" b="b"/>
            <a:pathLst>
              <a:path w="320675" h="351789">
                <a:moveTo>
                  <a:pt x="298809" y="51375"/>
                </a:moveTo>
                <a:lnTo>
                  <a:pt x="21532" y="51375"/>
                </a:lnTo>
                <a:lnTo>
                  <a:pt x="21532" y="0"/>
                </a:lnTo>
                <a:lnTo>
                  <a:pt x="298809" y="0"/>
                </a:lnTo>
                <a:lnTo>
                  <a:pt x="298809" y="51375"/>
                </a:lnTo>
                <a:close/>
              </a:path>
              <a:path w="320675" h="351789">
                <a:moveTo>
                  <a:pt x="17377" y="146949"/>
                </a:moveTo>
                <a:lnTo>
                  <a:pt x="17377" y="96706"/>
                </a:lnTo>
                <a:lnTo>
                  <a:pt x="56575" y="92970"/>
                </a:lnTo>
                <a:lnTo>
                  <a:pt x="89860" y="84382"/>
                </a:lnTo>
                <a:lnTo>
                  <a:pt x="114007" y="70623"/>
                </a:lnTo>
                <a:lnTo>
                  <a:pt x="125794" y="51375"/>
                </a:lnTo>
                <a:lnTo>
                  <a:pt x="193413" y="51375"/>
                </a:lnTo>
                <a:lnTo>
                  <a:pt x="205159" y="70411"/>
                </a:lnTo>
                <a:lnTo>
                  <a:pt x="229301" y="84099"/>
                </a:lnTo>
                <a:lnTo>
                  <a:pt x="262792" y="92758"/>
                </a:lnTo>
                <a:lnTo>
                  <a:pt x="302586" y="96706"/>
                </a:lnTo>
                <a:lnTo>
                  <a:pt x="302586" y="107284"/>
                </a:lnTo>
                <a:lnTo>
                  <a:pt x="159793" y="107284"/>
                </a:lnTo>
                <a:lnTo>
                  <a:pt x="132493" y="123734"/>
                </a:lnTo>
                <a:lnTo>
                  <a:pt x="97509" y="136041"/>
                </a:lnTo>
                <a:lnTo>
                  <a:pt x="58063" y="143885"/>
                </a:lnTo>
                <a:lnTo>
                  <a:pt x="17377" y="146949"/>
                </a:lnTo>
                <a:close/>
              </a:path>
              <a:path w="320675" h="351789">
                <a:moveTo>
                  <a:pt x="302586" y="146949"/>
                </a:moveTo>
                <a:lnTo>
                  <a:pt x="263541" y="143885"/>
                </a:lnTo>
                <a:lnTo>
                  <a:pt x="223965" y="136041"/>
                </a:lnTo>
                <a:lnTo>
                  <a:pt x="188001" y="123734"/>
                </a:lnTo>
                <a:lnTo>
                  <a:pt x="159793" y="107284"/>
                </a:lnTo>
                <a:lnTo>
                  <a:pt x="302586" y="107284"/>
                </a:lnTo>
                <a:lnTo>
                  <a:pt x="302586" y="146949"/>
                </a:lnTo>
                <a:close/>
              </a:path>
              <a:path w="320675" h="351789">
                <a:moveTo>
                  <a:pt x="192280" y="172259"/>
                </a:moveTo>
                <a:lnTo>
                  <a:pt x="126550" y="172259"/>
                </a:lnTo>
                <a:lnTo>
                  <a:pt x="126550" y="131083"/>
                </a:lnTo>
                <a:lnTo>
                  <a:pt x="192280" y="131083"/>
                </a:lnTo>
                <a:lnTo>
                  <a:pt x="192280" y="172259"/>
                </a:lnTo>
                <a:close/>
              </a:path>
              <a:path w="320675" h="351789">
                <a:moveTo>
                  <a:pt x="320341" y="225145"/>
                </a:moveTo>
                <a:lnTo>
                  <a:pt x="0" y="225145"/>
                </a:lnTo>
                <a:lnTo>
                  <a:pt x="0" y="172259"/>
                </a:lnTo>
                <a:lnTo>
                  <a:pt x="320341" y="172259"/>
                </a:lnTo>
                <a:lnTo>
                  <a:pt x="320341" y="225145"/>
                </a:lnTo>
                <a:close/>
              </a:path>
              <a:path w="320675" h="351789">
                <a:moveTo>
                  <a:pt x="304475" y="351695"/>
                </a:moveTo>
                <a:lnTo>
                  <a:pt x="21532" y="351695"/>
                </a:lnTo>
                <a:lnTo>
                  <a:pt x="21532" y="242145"/>
                </a:lnTo>
                <a:lnTo>
                  <a:pt x="87640" y="242145"/>
                </a:lnTo>
                <a:lnTo>
                  <a:pt x="87640" y="298809"/>
                </a:lnTo>
                <a:lnTo>
                  <a:pt x="304475" y="298809"/>
                </a:lnTo>
                <a:lnTo>
                  <a:pt x="304475" y="351695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49456" y="3245243"/>
            <a:ext cx="658495" cy="369570"/>
          </a:xfrm>
          <a:custGeom>
            <a:avLst/>
            <a:gdLst/>
            <a:ahLst/>
            <a:cxnLst/>
            <a:rect l="l" t="t" r="r" b="b"/>
            <a:pathLst>
              <a:path w="658495" h="369570">
                <a:moveTo>
                  <a:pt x="298818" y="13982"/>
                </a:moveTo>
                <a:lnTo>
                  <a:pt x="14732" y="13982"/>
                </a:lnTo>
                <a:lnTo>
                  <a:pt x="14732" y="69126"/>
                </a:lnTo>
                <a:lnTo>
                  <a:pt x="232702" y="69126"/>
                </a:lnTo>
                <a:lnTo>
                  <a:pt x="232702" y="103124"/>
                </a:lnTo>
                <a:lnTo>
                  <a:pt x="232384" y="124980"/>
                </a:lnTo>
                <a:lnTo>
                  <a:pt x="231292" y="147662"/>
                </a:lnTo>
                <a:lnTo>
                  <a:pt x="229196" y="169684"/>
                </a:lnTo>
                <a:lnTo>
                  <a:pt x="225907" y="189636"/>
                </a:lnTo>
                <a:lnTo>
                  <a:pt x="291642" y="189636"/>
                </a:lnTo>
                <a:lnTo>
                  <a:pt x="294995" y="168833"/>
                </a:lnTo>
                <a:lnTo>
                  <a:pt x="297205" y="145630"/>
                </a:lnTo>
                <a:lnTo>
                  <a:pt x="298437" y="121005"/>
                </a:lnTo>
                <a:lnTo>
                  <a:pt x="298704" y="103124"/>
                </a:lnTo>
                <a:lnTo>
                  <a:pt x="298818" y="13982"/>
                </a:lnTo>
                <a:close/>
              </a:path>
              <a:path w="658495" h="369570">
                <a:moveTo>
                  <a:pt x="315810" y="210794"/>
                </a:moveTo>
                <a:lnTo>
                  <a:pt x="0" y="210794"/>
                </a:lnTo>
                <a:lnTo>
                  <a:pt x="0" y="265938"/>
                </a:lnTo>
                <a:lnTo>
                  <a:pt x="124294" y="265938"/>
                </a:lnTo>
                <a:lnTo>
                  <a:pt x="124294" y="369455"/>
                </a:lnTo>
                <a:lnTo>
                  <a:pt x="190398" y="369455"/>
                </a:lnTo>
                <a:lnTo>
                  <a:pt x="190398" y="265938"/>
                </a:lnTo>
                <a:lnTo>
                  <a:pt x="315810" y="265938"/>
                </a:lnTo>
                <a:lnTo>
                  <a:pt x="315810" y="210794"/>
                </a:lnTo>
                <a:close/>
              </a:path>
              <a:path w="658495" h="369570">
                <a:moveTo>
                  <a:pt x="548513" y="169989"/>
                </a:moveTo>
                <a:lnTo>
                  <a:pt x="546836" y="153797"/>
                </a:lnTo>
                <a:lnTo>
                  <a:pt x="543737" y="144678"/>
                </a:lnTo>
                <a:lnTo>
                  <a:pt x="541909" y="139293"/>
                </a:lnTo>
                <a:lnTo>
                  <a:pt x="509346" y="107429"/>
                </a:lnTo>
                <a:lnTo>
                  <a:pt x="485813" y="99529"/>
                </a:lnTo>
                <a:lnTo>
                  <a:pt x="485813" y="163195"/>
                </a:lnTo>
                <a:lnTo>
                  <a:pt x="485813" y="176796"/>
                </a:lnTo>
                <a:lnTo>
                  <a:pt x="483539" y="182460"/>
                </a:lnTo>
                <a:lnTo>
                  <a:pt x="473722" y="192278"/>
                </a:lnTo>
                <a:lnTo>
                  <a:pt x="465404" y="195300"/>
                </a:lnTo>
                <a:lnTo>
                  <a:pt x="445008" y="195300"/>
                </a:lnTo>
                <a:lnTo>
                  <a:pt x="436702" y="192278"/>
                </a:lnTo>
                <a:lnTo>
                  <a:pt x="426872" y="182460"/>
                </a:lnTo>
                <a:lnTo>
                  <a:pt x="424611" y="176796"/>
                </a:lnTo>
                <a:lnTo>
                  <a:pt x="424611" y="163195"/>
                </a:lnTo>
                <a:lnTo>
                  <a:pt x="426872" y="157530"/>
                </a:lnTo>
                <a:lnTo>
                  <a:pt x="436702" y="147701"/>
                </a:lnTo>
                <a:lnTo>
                  <a:pt x="445008" y="144678"/>
                </a:lnTo>
                <a:lnTo>
                  <a:pt x="465404" y="144678"/>
                </a:lnTo>
                <a:lnTo>
                  <a:pt x="473722" y="147701"/>
                </a:lnTo>
                <a:lnTo>
                  <a:pt x="483539" y="157530"/>
                </a:lnTo>
                <a:lnTo>
                  <a:pt x="485813" y="163195"/>
                </a:lnTo>
                <a:lnTo>
                  <a:pt x="485813" y="99529"/>
                </a:lnTo>
                <a:lnTo>
                  <a:pt x="475284" y="97269"/>
                </a:lnTo>
                <a:lnTo>
                  <a:pt x="455206" y="95948"/>
                </a:lnTo>
                <a:lnTo>
                  <a:pt x="435140" y="97269"/>
                </a:lnTo>
                <a:lnTo>
                  <a:pt x="387591" y="115976"/>
                </a:lnTo>
                <a:lnTo>
                  <a:pt x="363575" y="153797"/>
                </a:lnTo>
                <a:lnTo>
                  <a:pt x="361899" y="169989"/>
                </a:lnTo>
                <a:lnTo>
                  <a:pt x="363575" y="186194"/>
                </a:lnTo>
                <a:lnTo>
                  <a:pt x="387591" y="224015"/>
                </a:lnTo>
                <a:lnTo>
                  <a:pt x="435140" y="242709"/>
                </a:lnTo>
                <a:lnTo>
                  <a:pt x="455206" y="244030"/>
                </a:lnTo>
                <a:lnTo>
                  <a:pt x="475284" y="242709"/>
                </a:lnTo>
                <a:lnTo>
                  <a:pt x="522833" y="224015"/>
                </a:lnTo>
                <a:lnTo>
                  <a:pt x="543737" y="195300"/>
                </a:lnTo>
                <a:lnTo>
                  <a:pt x="546836" y="186194"/>
                </a:lnTo>
                <a:lnTo>
                  <a:pt x="548513" y="169989"/>
                </a:lnTo>
                <a:close/>
              </a:path>
              <a:path w="658495" h="369570">
                <a:moveTo>
                  <a:pt x="552297" y="35509"/>
                </a:moveTo>
                <a:lnTo>
                  <a:pt x="488823" y="35509"/>
                </a:lnTo>
                <a:lnTo>
                  <a:pt x="488823" y="0"/>
                </a:lnTo>
                <a:lnTo>
                  <a:pt x="422338" y="0"/>
                </a:lnTo>
                <a:lnTo>
                  <a:pt x="422338" y="35509"/>
                </a:lnTo>
                <a:lnTo>
                  <a:pt x="352831" y="35509"/>
                </a:lnTo>
                <a:lnTo>
                  <a:pt x="352831" y="84620"/>
                </a:lnTo>
                <a:lnTo>
                  <a:pt x="552297" y="84620"/>
                </a:lnTo>
                <a:lnTo>
                  <a:pt x="552297" y="35509"/>
                </a:lnTo>
                <a:close/>
              </a:path>
              <a:path w="658495" h="369570">
                <a:moveTo>
                  <a:pt x="653529" y="9817"/>
                </a:moveTo>
                <a:lnTo>
                  <a:pt x="587425" y="9817"/>
                </a:lnTo>
                <a:lnTo>
                  <a:pt x="587425" y="93306"/>
                </a:lnTo>
                <a:lnTo>
                  <a:pt x="551535" y="93306"/>
                </a:lnTo>
                <a:lnTo>
                  <a:pt x="551535" y="145440"/>
                </a:lnTo>
                <a:lnTo>
                  <a:pt x="587425" y="145440"/>
                </a:lnTo>
                <a:lnTo>
                  <a:pt x="587425" y="173774"/>
                </a:lnTo>
                <a:lnTo>
                  <a:pt x="551535" y="173774"/>
                </a:lnTo>
                <a:lnTo>
                  <a:pt x="551535" y="225526"/>
                </a:lnTo>
                <a:lnTo>
                  <a:pt x="587425" y="225526"/>
                </a:lnTo>
                <a:lnTo>
                  <a:pt x="587425" y="272364"/>
                </a:lnTo>
                <a:lnTo>
                  <a:pt x="653529" y="272364"/>
                </a:lnTo>
                <a:lnTo>
                  <a:pt x="653529" y="9817"/>
                </a:lnTo>
                <a:close/>
              </a:path>
              <a:path w="658495" h="369570">
                <a:moveTo>
                  <a:pt x="658063" y="312026"/>
                </a:moveTo>
                <a:lnTo>
                  <a:pt x="449541" y="312026"/>
                </a:lnTo>
                <a:lnTo>
                  <a:pt x="449541" y="254609"/>
                </a:lnTo>
                <a:lnTo>
                  <a:pt x="383438" y="254609"/>
                </a:lnTo>
                <a:lnTo>
                  <a:pt x="383438" y="365671"/>
                </a:lnTo>
                <a:lnTo>
                  <a:pt x="658063" y="365671"/>
                </a:lnTo>
                <a:lnTo>
                  <a:pt x="658063" y="312026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68445" y="3255058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224012" y="74419"/>
                </a:moveTo>
                <a:lnTo>
                  <a:pt x="166592" y="74419"/>
                </a:lnTo>
                <a:lnTo>
                  <a:pt x="166592" y="2266"/>
                </a:lnTo>
                <a:lnTo>
                  <a:pt x="224012" y="2266"/>
                </a:lnTo>
                <a:lnTo>
                  <a:pt x="224012" y="74419"/>
                </a:lnTo>
                <a:close/>
              </a:path>
              <a:path w="298450" h="354329">
                <a:moveTo>
                  <a:pt x="0" y="335452"/>
                </a:moveTo>
                <a:lnTo>
                  <a:pt x="0" y="278032"/>
                </a:lnTo>
                <a:lnTo>
                  <a:pt x="36613" y="258908"/>
                </a:lnTo>
                <a:lnTo>
                  <a:pt x="62283" y="228167"/>
                </a:lnTo>
                <a:lnTo>
                  <a:pt x="77399" y="184111"/>
                </a:lnTo>
                <a:lnTo>
                  <a:pt x="82352" y="125039"/>
                </a:lnTo>
                <a:lnTo>
                  <a:pt x="82352" y="60064"/>
                </a:lnTo>
                <a:lnTo>
                  <a:pt x="4155" y="60064"/>
                </a:lnTo>
                <a:lnTo>
                  <a:pt x="4155" y="6044"/>
                </a:lnTo>
                <a:lnTo>
                  <a:pt x="142038" y="6044"/>
                </a:lnTo>
                <a:lnTo>
                  <a:pt x="142038" y="74419"/>
                </a:lnTo>
                <a:lnTo>
                  <a:pt x="224012" y="74419"/>
                </a:lnTo>
                <a:lnTo>
                  <a:pt x="224012" y="129194"/>
                </a:lnTo>
                <a:lnTo>
                  <a:pt x="142038" y="129194"/>
                </a:lnTo>
                <a:lnTo>
                  <a:pt x="141406" y="147403"/>
                </a:lnTo>
                <a:lnTo>
                  <a:pt x="140102" y="164656"/>
                </a:lnTo>
                <a:lnTo>
                  <a:pt x="138160" y="180989"/>
                </a:lnTo>
                <a:lnTo>
                  <a:pt x="135616" y="196435"/>
                </a:lnTo>
                <a:lnTo>
                  <a:pt x="224012" y="196435"/>
                </a:lnTo>
                <a:lnTo>
                  <a:pt x="224012" y="251211"/>
                </a:lnTo>
                <a:lnTo>
                  <a:pt x="117861" y="251211"/>
                </a:lnTo>
                <a:lnTo>
                  <a:pt x="98436" y="280310"/>
                </a:lnTo>
                <a:lnTo>
                  <a:pt x="72671" y="303814"/>
                </a:lnTo>
                <a:lnTo>
                  <a:pt x="40036" y="322077"/>
                </a:lnTo>
                <a:lnTo>
                  <a:pt x="0" y="335452"/>
                </a:lnTo>
                <a:close/>
              </a:path>
              <a:path w="298450" h="354329">
                <a:moveTo>
                  <a:pt x="224012" y="196435"/>
                </a:moveTo>
                <a:lnTo>
                  <a:pt x="166592" y="196435"/>
                </a:lnTo>
                <a:lnTo>
                  <a:pt x="166592" y="129194"/>
                </a:lnTo>
                <a:lnTo>
                  <a:pt x="224012" y="129194"/>
                </a:lnTo>
                <a:lnTo>
                  <a:pt x="224012" y="196435"/>
                </a:lnTo>
                <a:close/>
              </a:path>
              <a:path w="298450" h="354329">
                <a:moveTo>
                  <a:pt x="224012" y="350562"/>
                </a:moveTo>
                <a:lnTo>
                  <a:pt x="166592" y="350562"/>
                </a:lnTo>
                <a:lnTo>
                  <a:pt x="166592" y="251211"/>
                </a:lnTo>
                <a:lnTo>
                  <a:pt x="224012" y="251211"/>
                </a:lnTo>
                <a:lnTo>
                  <a:pt x="224012" y="350562"/>
                </a:lnTo>
                <a:close/>
              </a:path>
              <a:path w="298450" h="354329">
                <a:moveTo>
                  <a:pt x="298431" y="353962"/>
                </a:moveTo>
                <a:lnTo>
                  <a:pt x="239878" y="353962"/>
                </a:lnTo>
                <a:lnTo>
                  <a:pt x="239878" y="0"/>
                </a:lnTo>
                <a:lnTo>
                  <a:pt x="298431" y="0"/>
                </a:lnTo>
                <a:lnTo>
                  <a:pt x="298431" y="3539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15986" y="3245236"/>
            <a:ext cx="301625" cy="369570"/>
          </a:xfrm>
          <a:custGeom>
            <a:avLst/>
            <a:gdLst/>
            <a:ahLst/>
            <a:cxnLst/>
            <a:rect l="l" t="t" r="r" b="b"/>
            <a:pathLst>
              <a:path w="301625" h="369570">
                <a:moveTo>
                  <a:pt x="147326" y="29087"/>
                </a:moveTo>
                <a:lnTo>
                  <a:pt x="81218" y="29087"/>
                </a:lnTo>
                <a:lnTo>
                  <a:pt x="81218" y="0"/>
                </a:lnTo>
                <a:lnTo>
                  <a:pt x="147326" y="0"/>
                </a:lnTo>
                <a:lnTo>
                  <a:pt x="147326" y="29087"/>
                </a:lnTo>
                <a:close/>
              </a:path>
              <a:path w="301625" h="369570">
                <a:moveTo>
                  <a:pt x="167726" y="249322"/>
                </a:moveTo>
                <a:lnTo>
                  <a:pt x="0" y="249322"/>
                </a:lnTo>
                <a:lnTo>
                  <a:pt x="0" y="200969"/>
                </a:lnTo>
                <a:lnTo>
                  <a:pt x="176792" y="200969"/>
                </a:lnTo>
                <a:lnTo>
                  <a:pt x="196831" y="200361"/>
                </a:lnTo>
                <a:lnTo>
                  <a:pt x="212726" y="198372"/>
                </a:lnTo>
                <a:lnTo>
                  <a:pt x="225293" y="194753"/>
                </a:lnTo>
                <a:lnTo>
                  <a:pt x="235345" y="189258"/>
                </a:lnTo>
                <a:lnTo>
                  <a:pt x="235345" y="9821"/>
                </a:lnTo>
                <a:lnTo>
                  <a:pt x="301453" y="9821"/>
                </a:lnTo>
                <a:lnTo>
                  <a:pt x="301453" y="235345"/>
                </a:lnTo>
                <a:lnTo>
                  <a:pt x="235345" y="235345"/>
                </a:lnTo>
                <a:lnTo>
                  <a:pt x="224301" y="241991"/>
                </a:lnTo>
                <a:lnTo>
                  <a:pt x="209893" y="246300"/>
                </a:lnTo>
                <a:lnTo>
                  <a:pt x="191306" y="248626"/>
                </a:lnTo>
                <a:lnTo>
                  <a:pt x="167726" y="249322"/>
                </a:lnTo>
                <a:close/>
              </a:path>
              <a:path w="301625" h="369570">
                <a:moveTo>
                  <a:pt x="219857" y="74419"/>
                </a:moveTo>
                <a:lnTo>
                  <a:pt x="8310" y="74419"/>
                </a:lnTo>
                <a:lnTo>
                  <a:pt x="8310" y="29087"/>
                </a:lnTo>
                <a:lnTo>
                  <a:pt x="219857" y="29087"/>
                </a:lnTo>
                <a:lnTo>
                  <a:pt x="219857" y="74419"/>
                </a:lnTo>
                <a:close/>
              </a:path>
              <a:path w="301625" h="369570">
                <a:moveTo>
                  <a:pt x="145060" y="200969"/>
                </a:moveTo>
                <a:lnTo>
                  <a:pt x="80085" y="200969"/>
                </a:lnTo>
                <a:lnTo>
                  <a:pt x="80085" y="187369"/>
                </a:lnTo>
                <a:lnTo>
                  <a:pt x="67843" y="185238"/>
                </a:lnTo>
                <a:lnTo>
                  <a:pt x="28178" y="165943"/>
                </a:lnTo>
                <a:lnTo>
                  <a:pt x="15110" y="135238"/>
                </a:lnTo>
                <a:lnTo>
                  <a:pt x="16633" y="123539"/>
                </a:lnTo>
                <a:lnTo>
                  <a:pt x="52727" y="89765"/>
                </a:lnTo>
                <a:lnTo>
                  <a:pt x="91270" y="81785"/>
                </a:lnTo>
                <a:lnTo>
                  <a:pt x="114083" y="80840"/>
                </a:lnTo>
                <a:lnTo>
                  <a:pt x="136737" y="81785"/>
                </a:lnTo>
                <a:lnTo>
                  <a:pt x="175387" y="89765"/>
                </a:lnTo>
                <a:lnTo>
                  <a:pt x="207107" y="113328"/>
                </a:lnTo>
                <a:lnTo>
                  <a:pt x="211582" y="123905"/>
                </a:lnTo>
                <a:lnTo>
                  <a:pt x="114083" y="123905"/>
                </a:lnTo>
                <a:lnTo>
                  <a:pt x="103205" y="124141"/>
                </a:lnTo>
                <a:lnTo>
                  <a:pt x="76307" y="132972"/>
                </a:lnTo>
                <a:lnTo>
                  <a:pt x="76307" y="137505"/>
                </a:lnTo>
                <a:lnTo>
                  <a:pt x="114083" y="146571"/>
                </a:lnTo>
                <a:lnTo>
                  <a:pt x="211582" y="146571"/>
                </a:lnTo>
                <a:lnTo>
                  <a:pt x="211534" y="146937"/>
                </a:lnTo>
                <a:lnTo>
                  <a:pt x="180918" y="178504"/>
                </a:lnTo>
                <a:lnTo>
                  <a:pt x="145060" y="187747"/>
                </a:lnTo>
                <a:lnTo>
                  <a:pt x="145060" y="200969"/>
                </a:lnTo>
                <a:close/>
              </a:path>
              <a:path w="301625" h="369570">
                <a:moveTo>
                  <a:pt x="211582" y="146571"/>
                </a:moveTo>
                <a:lnTo>
                  <a:pt x="114083" y="146571"/>
                </a:lnTo>
                <a:lnTo>
                  <a:pt x="124962" y="146335"/>
                </a:lnTo>
                <a:lnTo>
                  <a:pt x="134246" y="145532"/>
                </a:lnTo>
                <a:lnTo>
                  <a:pt x="141760" y="144021"/>
                </a:lnTo>
                <a:lnTo>
                  <a:pt x="147326" y="141660"/>
                </a:lnTo>
                <a:lnTo>
                  <a:pt x="149971" y="140149"/>
                </a:lnTo>
                <a:lnTo>
                  <a:pt x="151482" y="137505"/>
                </a:lnTo>
                <a:lnTo>
                  <a:pt x="151482" y="132972"/>
                </a:lnTo>
                <a:lnTo>
                  <a:pt x="114083" y="123905"/>
                </a:lnTo>
                <a:lnTo>
                  <a:pt x="211582" y="123905"/>
                </a:lnTo>
                <a:lnTo>
                  <a:pt x="213057" y="135238"/>
                </a:lnTo>
                <a:lnTo>
                  <a:pt x="211582" y="146571"/>
                </a:lnTo>
                <a:close/>
              </a:path>
              <a:path w="301625" h="369570">
                <a:moveTo>
                  <a:pt x="301453" y="254233"/>
                </a:moveTo>
                <a:lnTo>
                  <a:pt x="235345" y="254233"/>
                </a:lnTo>
                <a:lnTo>
                  <a:pt x="235345" y="235345"/>
                </a:lnTo>
                <a:lnTo>
                  <a:pt x="301453" y="235345"/>
                </a:lnTo>
                <a:lnTo>
                  <a:pt x="301453" y="254233"/>
                </a:lnTo>
                <a:close/>
              </a:path>
              <a:path w="301625" h="369570">
                <a:moveTo>
                  <a:pt x="301453" y="369450"/>
                </a:moveTo>
                <a:lnTo>
                  <a:pt x="235345" y="369450"/>
                </a:lnTo>
                <a:lnTo>
                  <a:pt x="235345" y="313919"/>
                </a:lnTo>
                <a:lnTo>
                  <a:pt x="27576" y="313919"/>
                </a:lnTo>
                <a:lnTo>
                  <a:pt x="27576" y="265944"/>
                </a:lnTo>
                <a:lnTo>
                  <a:pt x="301453" y="265944"/>
                </a:lnTo>
                <a:lnTo>
                  <a:pt x="301453" y="369450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844273" y="5241596"/>
            <a:ext cx="1076960" cy="1076960"/>
            <a:chOff x="9844273" y="5241596"/>
            <a:chExt cx="1076960" cy="1076960"/>
          </a:xfrm>
        </p:grpSpPr>
        <p:sp>
          <p:nvSpPr>
            <p:cNvPr id="20" name="object 20"/>
            <p:cNvSpPr/>
            <p:nvPr/>
          </p:nvSpPr>
          <p:spPr>
            <a:xfrm>
              <a:off x="9844273" y="5241596"/>
              <a:ext cx="1076960" cy="1076960"/>
            </a:xfrm>
            <a:custGeom>
              <a:avLst/>
              <a:gdLst/>
              <a:ahLst/>
              <a:cxnLst/>
              <a:rect l="l" t="t" r="r" b="b"/>
              <a:pathLst>
                <a:path w="1076959" h="1076960">
                  <a:moveTo>
                    <a:pt x="538275" y="1076550"/>
                  </a:moveTo>
                  <a:lnTo>
                    <a:pt x="490946" y="1074467"/>
                  </a:lnTo>
                  <a:lnTo>
                    <a:pt x="444299" y="1068285"/>
                  </a:lnTo>
                  <a:lnTo>
                    <a:pt x="398580" y="1058108"/>
                  </a:lnTo>
                  <a:lnTo>
                    <a:pt x="354038" y="1044039"/>
                  </a:lnTo>
                  <a:lnTo>
                    <a:pt x="310921" y="1026179"/>
                  </a:lnTo>
                  <a:lnTo>
                    <a:pt x="269476" y="1004632"/>
                  </a:lnTo>
                  <a:lnTo>
                    <a:pt x="229952" y="979500"/>
                  </a:lnTo>
                  <a:lnTo>
                    <a:pt x="192596" y="950886"/>
                  </a:lnTo>
                  <a:lnTo>
                    <a:pt x="157657" y="918893"/>
                  </a:lnTo>
                  <a:lnTo>
                    <a:pt x="125663" y="883953"/>
                  </a:lnTo>
                  <a:lnTo>
                    <a:pt x="97049" y="846598"/>
                  </a:lnTo>
                  <a:lnTo>
                    <a:pt x="71918" y="807073"/>
                  </a:lnTo>
                  <a:lnTo>
                    <a:pt x="50370" y="765629"/>
                  </a:lnTo>
                  <a:lnTo>
                    <a:pt x="32511" y="722512"/>
                  </a:lnTo>
                  <a:lnTo>
                    <a:pt x="18441" y="677970"/>
                  </a:lnTo>
                  <a:lnTo>
                    <a:pt x="8264" y="632251"/>
                  </a:lnTo>
                  <a:lnTo>
                    <a:pt x="2083" y="585603"/>
                  </a:lnTo>
                  <a:lnTo>
                    <a:pt x="0" y="538275"/>
                  </a:lnTo>
                  <a:lnTo>
                    <a:pt x="2083" y="490946"/>
                  </a:lnTo>
                  <a:lnTo>
                    <a:pt x="8264" y="444299"/>
                  </a:lnTo>
                  <a:lnTo>
                    <a:pt x="18441" y="398580"/>
                  </a:lnTo>
                  <a:lnTo>
                    <a:pt x="32511" y="354038"/>
                  </a:lnTo>
                  <a:lnTo>
                    <a:pt x="50370" y="310921"/>
                  </a:lnTo>
                  <a:lnTo>
                    <a:pt x="71918" y="269476"/>
                  </a:lnTo>
                  <a:lnTo>
                    <a:pt x="97049" y="229952"/>
                  </a:lnTo>
                  <a:lnTo>
                    <a:pt x="125663" y="192596"/>
                  </a:lnTo>
                  <a:lnTo>
                    <a:pt x="157657" y="157657"/>
                  </a:lnTo>
                  <a:lnTo>
                    <a:pt x="192596" y="125663"/>
                  </a:lnTo>
                  <a:lnTo>
                    <a:pt x="229952" y="97049"/>
                  </a:lnTo>
                  <a:lnTo>
                    <a:pt x="269476" y="71918"/>
                  </a:lnTo>
                  <a:lnTo>
                    <a:pt x="310921" y="50370"/>
                  </a:lnTo>
                  <a:lnTo>
                    <a:pt x="354038" y="32511"/>
                  </a:lnTo>
                  <a:lnTo>
                    <a:pt x="398580" y="18441"/>
                  </a:lnTo>
                  <a:lnTo>
                    <a:pt x="444299" y="8264"/>
                  </a:lnTo>
                  <a:lnTo>
                    <a:pt x="490946" y="2083"/>
                  </a:lnTo>
                  <a:lnTo>
                    <a:pt x="538275" y="0"/>
                  </a:lnTo>
                  <a:lnTo>
                    <a:pt x="585603" y="2083"/>
                  </a:lnTo>
                  <a:lnTo>
                    <a:pt x="632251" y="8264"/>
                  </a:lnTo>
                  <a:lnTo>
                    <a:pt x="677970" y="18441"/>
                  </a:lnTo>
                  <a:lnTo>
                    <a:pt x="722512" y="32511"/>
                  </a:lnTo>
                  <a:lnTo>
                    <a:pt x="765629" y="50370"/>
                  </a:lnTo>
                  <a:lnTo>
                    <a:pt x="807073" y="71918"/>
                  </a:lnTo>
                  <a:lnTo>
                    <a:pt x="846598" y="97049"/>
                  </a:lnTo>
                  <a:lnTo>
                    <a:pt x="883953" y="125663"/>
                  </a:lnTo>
                  <a:lnTo>
                    <a:pt x="918893" y="157657"/>
                  </a:lnTo>
                  <a:lnTo>
                    <a:pt x="950886" y="192596"/>
                  </a:lnTo>
                  <a:lnTo>
                    <a:pt x="979500" y="229952"/>
                  </a:lnTo>
                  <a:lnTo>
                    <a:pt x="1004632" y="269476"/>
                  </a:lnTo>
                  <a:lnTo>
                    <a:pt x="1026179" y="310921"/>
                  </a:lnTo>
                  <a:lnTo>
                    <a:pt x="1044039" y="354038"/>
                  </a:lnTo>
                  <a:lnTo>
                    <a:pt x="1058108" y="398580"/>
                  </a:lnTo>
                  <a:lnTo>
                    <a:pt x="1068285" y="444299"/>
                  </a:lnTo>
                  <a:lnTo>
                    <a:pt x="1074467" y="490946"/>
                  </a:lnTo>
                  <a:lnTo>
                    <a:pt x="1076550" y="538275"/>
                  </a:lnTo>
                  <a:lnTo>
                    <a:pt x="1074467" y="585603"/>
                  </a:lnTo>
                  <a:lnTo>
                    <a:pt x="1068285" y="632251"/>
                  </a:lnTo>
                  <a:lnTo>
                    <a:pt x="1058108" y="677970"/>
                  </a:lnTo>
                  <a:lnTo>
                    <a:pt x="1044039" y="722512"/>
                  </a:lnTo>
                  <a:lnTo>
                    <a:pt x="1026179" y="765629"/>
                  </a:lnTo>
                  <a:lnTo>
                    <a:pt x="1004632" y="807073"/>
                  </a:lnTo>
                  <a:lnTo>
                    <a:pt x="979500" y="846598"/>
                  </a:lnTo>
                  <a:lnTo>
                    <a:pt x="950886" y="883953"/>
                  </a:lnTo>
                  <a:lnTo>
                    <a:pt x="918893" y="918893"/>
                  </a:lnTo>
                  <a:lnTo>
                    <a:pt x="883953" y="950886"/>
                  </a:lnTo>
                  <a:lnTo>
                    <a:pt x="846598" y="979500"/>
                  </a:lnTo>
                  <a:lnTo>
                    <a:pt x="807073" y="1004632"/>
                  </a:lnTo>
                  <a:lnTo>
                    <a:pt x="765629" y="1026179"/>
                  </a:lnTo>
                  <a:lnTo>
                    <a:pt x="722512" y="1044039"/>
                  </a:lnTo>
                  <a:lnTo>
                    <a:pt x="677970" y="1058108"/>
                  </a:lnTo>
                  <a:lnTo>
                    <a:pt x="632251" y="1068285"/>
                  </a:lnTo>
                  <a:lnTo>
                    <a:pt x="585603" y="1074467"/>
                  </a:lnTo>
                  <a:lnTo>
                    <a:pt x="538275" y="107655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06521" y="5563844"/>
              <a:ext cx="542290" cy="407034"/>
            </a:xfrm>
            <a:custGeom>
              <a:avLst/>
              <a:gdLst/>
              <a:ahLst/>
              <a:cxnLst/>
              <a:rect l="l" t="t" r="r" b="b"/>
              <a:pathLst>
                <a:path w="542290" h="407035">
                  <a:moveTo>
                    <a:pt x="251079" y="203581"/>
                  </a:moveTo>
                  <a:lnTo>
                    <a:pt x="248678" y="153885"/>
                  </a:lnTo>
                  <a:lnTo>
                    <a:pt x="240614" y="106489"/>
                  </a:lnTo>
                  <a:lnTo>
                    <a:pt x="225564" y="64401"/>
                  </a:lnTo>
                  <a:lnTo>
                    <a:pt x="222897" y="60553"/>
                  </a:lnTo>
                  <a:lnTo>
                    <a:pt x="202209" y="30619"/>
                  </a:lnTo>
                  <a:lnTo>
                    <a:pt x="181127" y="16268"/>
                  </a:lnTo>
                  <a:lnTo>
                    <a:pt x="181127" y="203581"/>
                  </a:lnTo>
                  <a:lnTo>
                    <a:pt x="179451" y="245389"/>
                  </a:lnTo>
                  <a:lnTo>
                    <a:pt x="171996" y="292582"/>
                  </a:lnTo>
                  <a:lnTo>
                    <a:pt x="155143" y="331165"/>
                  </a:lnTo>
                  <a:lnTo>
                    <a:pt x="125272" y="347129"/>
                  </a:lnTo>
                  <a:lnTo>
                    <a:pt x="95567" y="331165"/>
                  </a:lnTo>
                  <a:lnTo>
                    <a:pt x="79082" y="292582"/>
                  </a:lnTo>
                  <a:lnTo>
                    <a:pt x="71983" y="245389"/>
                  </a:lnTo>
                  <a:lnTo>
                    <a:pt x="70472" y="203581"/>
                  </a:lnTo>
                  <a:lnTo>
                    <a:pt x="71983" y="161632"/>
                  </a:lnTo>
                  <a:lnTo>
                    <a:pt x="79082" y="114642"/>
                  </a:lnTo>
                  <a:lnTo>
                    <a:pt x="95567" y="76365"/>
                  </a:lnTo>
                  <a:lnTo>
                    <a:pt x="125272" y="60553"/>
                  </a:lnTo>
                  <a:lnTo>
                    <a:pt x="155143" y="76365"/>
                  </a:lnTo>
                  <a:lnTo>
                    <a:pt x="171996" y="114642"/>
                  </a:lnTo>
                  <a:lnTo>
                    <a:pt x="179451" y="161632"/>
                  </a:lnTo>
                  <a:lnTo>
                    <a:pt x="181127" y="203581"/>
                  </a:lnTo>
                  <a:lnTo>
                    <a:pt x="181127" y="16268"/>
                  </a:lnTo>
                  <a:lnTo>
                    <a:pt x="169214" y="8153"/>
                  </a:lnTo>
                  <a:lnTo>
                    <a:pt x="125272" y="0"/>
                  </a:lnTo>
                  <a:lnTo>
                    <a:pt x="81559" y="8153"/>
                  </a:lnTo>
                  <a:lnTo>
                    <a:pt x="48717" y="30619"/>
                  </a:lnTo>
                  <a:lnTo>
                    <a:pt x="25450" y="64401"/>
                  </a:lnTo>
                  <a:lnTo>
                    <a:pt x="10439" y="106489"/>
                  </a:lnTo>
                  <a:lnTo>
                    <a:pt x="2387" y="153885"/>
                  </a:lnTo>
                  <a:lnTo>
                    <a:pt x="0" y="203581"/>
                  </a:lnTo>
                  <a:lnTo>
                    <a:pt x="2387" y="253415"/>
                  </a:lnTo>
                  <a:lnTo>
                    <a:pt x="10439" y="300774"/>
                  </a:lnTo>
                  <a:lnTo>
                    <a:pt x="25450" y="342696"/>
                  </a:lnTo>
                  <a:lnTo>
                    <a:pt x="48717" y="376262"/>
                  </a:lnTo>
                  <a:lnTo>
                    <a:pt x="81559" y="398551"/>
                  </a:lnTo>
                  <a:lnTo>
                    <a:pt x="125272" y="406641"/>
                  </a:lnTo>
                  <a:lnTo>
                    <a:pt x="169214" y="398551"/>
                  </a:lnTo>
                  <a:lnTo>
                    <a:pt x="202209" y="376262"/>
                  </a:lnTo>
                  <a:lnTo>
                    <a:pt x="222478" y="347129"/>
                  </a:lnTo>
                  <a:lnTo>
                    <a:pt x="225564" y="342696"/>
                  </a:lnTo>
                  <a:lnTo>
                    <a:pt x="240614" y="300774"/>
                  </a:lnTo>
                  <a:lnTo>
                    <a:pt x="248678" y="253415"/>
                  </a:lnTo>
                  <a:lnTo>
                    <a:pt x="251079" y="203581"/>
                  </a:lnTo>
                  <a:close/>
                </a:path>
                <a:path w="542290" h="407035">
                  <a:moveTo>
                    <a:pt x="542099" y="341388"/>
                  </a:moveTo>
                  <a:lnTo>
                    <a:pt x="539496" y="338772"/>
                  </a:lnTo>
                  <a:lnTo>
                    <a:pt x="400646" y="338772"/>
                  </a:lnTo>
                  <a:lnTo>
                    <a:pt x="433222" y="300570"/>
                  </a:lnTo>
                  <a:lnTo>
                    <a:pt x="465175" y="262483"/>
                  </a:lnTo>
                  <a:lnTo>
                    <a:pt x="494144" y="224205"/>
                  </a:lnTo>
                  <a:lnTo>
                    <a:pt x="517766" y="185381"/>
                  </a:lnTo>
                  <a:lnTo>
                    <a:pt x="533666" y="145732"/>
                  </a:lnTo>
                  <a:lnTo>
                    <a:pt x="539496" y="104927"/>
                  </a:lnTo>
                  <a:lnTo>
                    <a:pt x="530733" y="60121"/>
                  </a:lnTo>
                  <a:lnTo>
                    <a:pt x="506603" y="27216"/>
                  </a:lnTo>
                  <a:lnTo>
                    <a:pt x="470344" y="6921"/>
                  </a:lnTo>
                  <a:lnTo>
                    <a:pt x="425170" y="0"/>
                  </a:lnTo>
                  <a:lnTo>
                    <a:pt x="380682" y="6515"/>
                  </a:lnTo>
                  <a:lnTo>
                    <a:pt x="346811" y="24269"/>
                  </a:lnTo>
                  <a:lnTo>
                    <a:pt x="322630" y="50647"/>
                  </a:lnTo>
                  <a:lnTo>
                    <a:pt x="307200" y="82994"/>
                  </a:lnTo>
                  <a:lnTo>
                    <a:pt x="306158" y="85610"/>
                  </a:lnTo>
                  <a:lnTo>
                    <a:pt x="307721" y="88214"/>
                  </a:lnTo>
                  <a:lnTo>
                    <a:pt x="309816" y="89268"/>
                  </a:lnTo>
                  <a:lnTo>
                    <a:pt x="367233" y="110667"/>
                  </a:lnTo>
                  <a:lnTo>
                    <a:pt x="369849" y="109626"/>
                  </a:lnTo>
                  <a:lnTo>
                    <a:pt x="370370" y="106489"/>
                  </a:lnTo>
                  <a:lnTo>
                    <a:pt x="375818" y="89623"/>
                  </a:lnTo>
                  <a:lnTo>
                    <a:pt x="385762" y="74904"/>
                  </a:lnTo>
                  <a:lnTo>
                    <a:pt x="400024" y="64503"/>
                  </a:lnTo>
                  <a:lnTo>
                    <a:pt x="418388" y="60553"/>
                  </a:lnTo>
                  <a:lnTo>
                    <a:pt x="438556" y="63639"/>
                  </a:lnTo>
                  <a:lnTo>
                    <a:pt x="454406" y="73075"/>
                  </a:lnTo>
                  <a:lnTo>
                    <a:pt x="464781" y="89179"/>
                  </a:lnTo>
                  <a:lnTo>
                    <a:pt x="468503" y="112229"/>
                  </a:lnTo>
                  <a:lnTo>
                    <a:pt x="460794" y="145402"/>
                  </a:lnTo>
                  <a:lnTo>
                    <a:pt x="440296" y="183108"/>
                  </a:lnTo>
                  <a:lnTo>
                    <a:pt x="410883" y="223418"/>
                  </a:lnTo>
                  <a:lnTo>
                    <a:pt x="376478" y="264426"/>
                  </a:lnTo>
                  <a:lnTo>
                    <a:pt x="308241" y="340868"/>
                  </a:lnTo>
                  <a:lnTo>
                    <a:pt x="306679" y="342950"/>
                  </a:lnTo>
                  <a:lnTo>
                    <a:pt x="305638" y="346608"/>
                  </a:lnTo>
                  <a:lnTo>
                    <a:pt x="305638" y="397243"/>
                  </a:lnTo>
                  <a:lnTo>
                    <a:pt x="308241" y="399326"/>
                  </a:lnTo>
                  <a:lnTo>
                    <a:pt x="539496" y="399326"/>
                  </a:lnTo>
                  <a:lnTo>
                    <a:pt x="542099" y="397243"/>
                  </a:lnTo>
                  <a:lnTo>
                    <a:pt x="542099" y="394627"/>
                  </a:lnTo>
                  <a:lnTo>
                    <a:pt x="542099" y="341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3030465" y="7077315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80" h="364490">
                <a:moveTo>
                  <a:pt x="141660" y="44198"/>
                </a:moveTo>
                <a:lnTo>
                  <a:pt x="75552" y="44198"/>
                </a:lnTo>
                <a:lnTo>
                  <a:pt x="75552" y="0"/>
                </a:lnTo>
                <a:lnTo>
                  <a:pt x="141660" y="0"/>
                </a:lnTo>
                <a:lnTo>
                  <a:pt x="141660" y="44198"/>
                </a:lnTo>
                <a:close/>
              </a:path>
              <a:path w="297180" h="364490">
                <a:moveTo>
                  <a:pt x="165081" y="345274"/>
                </a:moveTo>
                <a:lnTo>
                  <a:pt x="0" y="345274"/>
                </a:lnTo>
                <a:lnTo>
                  <a:pt x="0" y="291254"/>
                </a:lnTo>
                <a:lnTo>
                  <a:pt x="172637" y="291254"/>
                </a:lnTo>
                <a:lnTo>
                  <a:pt x="192351" y="290433"/>
                </a:lnTo>
                <a:lnTo>
                  <a:pt x="208241" y="287807"/>
                </a:lnTo>
                <a:lnTo>
                  <a:pt x="220872" y="283126"/>
                </a:lnTo>
                <a:lnTo>
                  <a:pt x="230812" y="276143"/>
                </a:lnTo>
                <a:lnTo>
                  <a:pt x="230812" y="9821"/>
                </a:lnTo>
                <a:lnTo>
                  <a:pt x="296920" y="9821"/>
                </a:lnTo>
                <a:lnTo>
                  <a:pt x="296920" y="328274"/>
                </a:lnTo>
                <a:lnTo>
                  <a:pt x="230812" y="328274"/>
                </a:lnTo>
                <a:lnTo>
                  <a:pt x="220116" y="335871"/>
                </a:lnTo>
                <a:lnTo>
                  <a:pt x="205880" y="341165"/>
                </a:lnTo>
                <a:lnTo>
                  <a:pt x="187676" y="344264"/>
                </a:lnTo>
                <a:lnTo>
                  <a:pt x="165081" y="345274"/>
                </a:lnTo>
                <a:close/>
              </a:path>
              <a:path w="297180" h="364490">
                <a:moveTo>
                  <a:pt x="205124" y="98973"/>
                </a:moveTo>
                <a:lnTo>
                  <a:pt x="10577" y="98973"/>
                </a:lnTo>
                <a:lnTo>
                  <a:pt x="10577" y="44198"/>
                </a:lnTo>
                <a:lnTo>
                  <a:pt x="205124" y="44198"/>
                </a:lnTo>
                <a:lnTo>
                  <a:pt x="205124" y="98973"/>
                </a:lnTo>
                <a:close/>
              </a:path>
              <a:path w="297180" h="364490">
                <a:moveTo>
                  <a:pt x="6421" y="237611"/>
                </a:moveTo>
                <a:lnTo>
                  <a:pt x="6421" y="181703"/>
                </a:lnTo>
                <a:lnTo>
                  <a:pt x="32835" y="170211"/>
                </a:lnTo>
                <a:lnTo>
                  <a:pt x="53689" y="153229"/>
                </a:lnTo>
                <a:lnTo>
                  <a:pt x="68097" y="129802"/>
                </a:lnTo>
                <a:lnTo>
                  <a:pt x="75174" y="98973"/>
                </a:lnTo>
                <a:lnTo>
                  <a:pt x="142416" y="98973"/>
                </a:lnTo>
                <a:lnTo>
                  <a:pt x="149487" y="128822"/>
                </a:lnTo>
                <a:lnTo>
                  <a:pt x="163854" y="150774"/>
                </a:lnTo>
                <a:lnTo>
                  <a:pt x="184595" y="166279"/>
                </a:lnTo>
                <a:lnTo>
                  <a:pt x="210790" y="176792"/>
                </a:lnTo>
                <a:lnTo>
                  <a:pt x="210790" y="180192"/>
                </a:lnTo>
                <a:lnTo>
                  <a:pt x="109928" y="180192"/>
                </a:lnTo>
                <a:lnTo>
                  <a:pt x="91683" y="198407"/>
                </a:lnTo>
                <a:lnTo>
                  <a:pt x="66816" y="214851"/>
                </a:lnTo>
                <a:lnTo>
                  <a:pt x="37628" y="228321"/>
                </a:lnTo>
                <a:lnTo>
                  <a:pt x="6421" y="237611"/>
                </a:lnTo>
                <a:close/>
              </a:path>
              <a:path w="297180" h="364490">
                <a:moveTo>
                  <a:pt x="210790" y="232701"/>
                </a:moveTo>
                <a:lnTo>
                  <a:pt x="181378" y="225027"/>
                </a:lnTo>
                <a:lnTo>
                  <a:pt x="153135" y="213246"/>
                </a:lnTo>
                <a:lnTo>
                  <a:pt x="128503" y="198065"/>
                </a:lnTo>
                <a:lnTo>
                  <a:pt x="109928" y="180192"/>
                </a:lnTo>
                <a:lnTo>
                  <a:pt x="210790" y="180192"/>
                </a:lnTo>
                <a:lnTo>
                  <a:pt x="210790" y="232701"/>
                </a:lnTo>
                <a:close/>
              </a:path>
              <a:path w="297180" h="364490">
                <a:moveTo>
                  <a:pt x="144304" y="291254"/>
                </a:moveTo>
                <a:lnTo>
                  <a:pt x="77818" y="291254"/>
                </a:lnTo>
                <a:lnTo>
                  <a:pt x="77818" y="220990"/>
                </a:lnTo>
                <a:lnTo>
                  <a:pt x="144304" y="220990"/>
                </a:lnTo>
                <a:lnTo>
                  <a:pt x="144304" y="291254"/>
                </a:lnTo>
                <a:close/>
              </a:path>
              <a:path w="297180" h="364490">
                <a:moveTo>
                  <a:pt x="296920" y="364162"/>
                </a:moveTo>
                <a:lnTo>
                  <a:pt x="230812" y="364162"/>
                </a:lnTo>
                <a:lnTo>
                  <a:pt x="230812" y="328274"/>
                </a:lnTo>
                <a:lnTo>
                  <a:pt x="296920" y="328274"/>
                </a:lnTo>
                <a:lnTo>
                  <a:pt x="296920" y="3641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82161" y="7091292"/>
            <a:ext cx="320675" cy="358140"/>
          </a:xfrm>
          <a:custGeom>
            <a:avLst/>
            <a:gdLst/>
            <a:ahLst/>
            <a:cxnLst/>
            <a:rect l="l" t="t" r="r" b="b"/>
            <a:pathLst>
              <a:path w="320675" h="358140">
                <a:moveTo>
                  <a:pt x="298809" y="50997"/>
                </a:moveTo>
                <a:lnTo>
                  <a:pt x="21532" y="50997"/>
                </a:lnTo>
                <a:lnTo>
                  <a:pt x="21532" y="0"/>
                </a:lnTo>
                <a:lnTo>
                  <a:pt x="298809" y="0"/>
                </a:lnTo>
                <a:lnTo>
                  <a:pt x="298809" y="50997"/>
                </a:lnTo>
                <a:close/>
              </a:path>
              <a:path w="320675" h="358140">
                <a:moveTo>
                  <a:pt x="17377" y="134860"/>
                </a:moveTo>
                <a:lnTo>
                  <a:pt x="17377" y="84996"/>
                </a:lnTo>
                <a:lnTo>
                  <a:pt x="53766" y="82127"/>
                </a:lnTo>
                <a:lnTo>
                  <a:pt x="84665" y="75930"/>
                </a:lnTo>
                <a:lnTo>
                  <a:pt x="108269" y="65765"/>
                </a:lnTo>
                <a:lnTo>
                  <a:pt x="122772" y="50997"/>
                </a:lnTo>
                <a:lnTo>
                  <a:pt x="196435" y="50997"/>
                </a:lnTo>
                <a:lnTo>
                  <a:pt x="210844" y="65447"/>
                </a:lnTo>
                <a:lnTo>
                  <a:pt x="234353" y="75646"/>
                </a:lnTo>
                <a:lnTo>
                  <a:pt x="265442" y="82021"/>
                </a:lnTo>
                <a:lnTo>
                  <a:pt x="302586" y="84996"/>
                </a:lnTo>
                <a:lnTo>
                  <a:pt x="302586" y="97462"/>
                </a:lnTo>
                <a:lnTo>
                  <a:pt x="159793" y="97462"/>
                </a:lnTo>
                <a:lnTo>
                  <a:pt x="132015" y="113239"/>
                </a:lnTo>
                <a:lnTo>
                  <a:pt x="97084" y="124802"/>
                </a:lnTo>
                <a:lnTo>
                  <a:pt x="57903" y="132045"/>
                </a:lnTo>
                <a:lnTo>
                  <a:pt x="17377" y="134860"/>
                </a:lnTo>
                <a:close/>
              </a:path>
              <a:path w="320675" h="358140">
                <a:moveTo>
                  <a:pt x="302586" y="134860"/>
                </a:moveTo>
                <a:lnTo>
                  <a:pt x="263488" y="131832"/>
                </a:lnTo>
                <a:lnTo>
                  <a:pt x="224107" y="124519"/>
                </a:lnTo>
                <a:lnTo>
                  <a:pt x="188266" y="113027"/>
                </a:lnTo>
                <a:lnTo>
                  <a:pt x="159793" y="97462"/>
                </a:lnTo>
                <a:lnTo>
                  <a:pt x="302586" y="97462"/>
                </a:lnTo>
                <a:lnTo>
                  <a:pt x="302586" y="134860"/>
                </a:lnTo>
                <a:close/>
              </a:path>
              <a:path w="320675" h="358140">
                <a:moveTo>
                  <a:pt x="192280" y="152237"/>
                </a:moveTo>
                <a:lnTo>
                  <a:pt x="126550" y="152237"/>
                </a:lnTo>
                <a:lnTo>
                  <a:pt x="126550" y="118994"/>
                </a:lnTo>
                <a:lnTo>
                  <a:pt x="192280" y="118994"/>
                </a:lnTo>
                <a:lnTo>
                  <a:pt x="192280" y="152237"/>
                </a:lnTo>
                <a:close/>
              </a:path>
              <a:path w="320675" h="358140">
                <a:moveTo>
                  <a:pt x="320341" y="204746"/>
                </a:moveTo>
                <a:lnTo>
                  <a:pt x="0" y="204746"/>
                </a:lnTo>
                <a:lnTo>
                  <a:pt x="0" y="152237"/>
                </a:lnTo>
                <a:lnTo>
                  <a:pt x="320341" y="152237"/>
                </a:lnTo>
                <a:lnTo>
                  <a:pt x="320341" y="204746"/>
                </a:lnTo>
                <a:close/>
              </a:path>
              <a:path w="320675" h="358140">
                <a:moveTo>
                  <a:pt x="160548" y="358117"/>
                </a:moveTo>
                <a:lnTo>
                  <a:pt x="91134" y="353065"/>
                </a:lnTo>
                <a:lnTo>
                  <a:pt x="42687" y="335829"/>
                </a:lnTo>
                <a:lnTo>
                  <a:pt x="17613" y="303000"/>
                </a:lnTo>
                <a:lnTo>
                  <a:pt x="15865" y="288232"/>
                </a:lnTo>
                <a:lnTo>
                  <a:pt x="17613" y="273463"/>
                </a:lnTo>
                <a:lnTo>
                  <a:pt x="42687" y="240634"/>
                </a:lnTo>
                <a:lnTo>
                  <a:pt x="91134" y="223351"/>
                </a:lnTo>
                <a:lnTo>
                  <a:pt x="160548" y="217968"/>
                </a:lnTo>
                <a:lnTo>
                  <a:pt x="197445" y="219278"/>
                </a:lnTo>
                <a:lnTo>
                  <a:pt x="256647" y="230399"/>
                </a:lnTo>
                <a:lnTo>
                  <a:pt x="289613" y="249877"/>
                </a:lnTo>
                <a:lnTo>
                  <a:pt x="301244" y="268210"/>
                </a:lnTo>
                <a:lnTo>
                  <a:pt x="160548" y="268210"/>
                </a:lnTo>
                <a:lnTo>
                  <a:pt x="134223" y="268777"/>
                </a:lnTo>
                <a:lnTo>
                  <a:pt x="87262" y="277276"/>
                </a:lnTo>
                <a:lnTo>
                  <a:pt x="80463" y="283698"/>
                </a:lnTo>
                <a:lnTo>
                  <a:pt x="80463" y="293142"/>
                </a:lnTo>
                <a:lnTo>
                  <a:pt x="134223" y="307415"/>
                </a:lnTo>
                <a:lnTo>
                  <a:pt x="160548" y="307875"/>
                </a:lnTo>
                <a:lnTo>
                  <a:pt x="301401" y="307875"/>
                </a:lnTo>
                <a:lnTo>
                  <a:pt x="298148" y="315714"/>
                </a:lnTo>
                <a:lnTo>
                  <a:pt x="256647" y="346165"/>
                </a:lnTo>
                <a:lnTo>
                  <a:pt x="197445" y="356919"/>
                </a:lnTo>
                <a:lnTo>
                  <a:pt x="160548" y="358117"/>
                </a:lnTo>
                <a:close/>
              </a:path>
              <a:path w="320675" h="358140">
                <a:moveTo>
                  <a:pt x="301401" y="307875"/>
                </a:moveTo>
                <a:lnTo>
                  <a:pt x="160548" y="307875"/>
                </a:lnTo>
                <a:lnTo>
                  <a:pt x="186655" y="307415"/>
                </a:lnTo>
                <a:lnTo>
                  <a:pt x="207343" y="305892"/>
                </a:lnTo>
                <a:lnTo>
                  <a:pt x="222861" y="303094"/>
                </a:lnTo>
                <a:lnTo>
                  <a:pt x="233456" y="298809"/>
                </a:lnTo>
                <a:lnTo>
                  <a:pt x="237611" y="296165"/>
                </a:lnTo>
                <a:lnTo>
                  <a:pt x="239878" y="293142"/>
                </a:lnTo>
                <a:lnTo>
                  <a:pt x="239878" y="283698"/>
                </a:lnTo>
                <a:lnTo>
                  <a:pt x="186655" y="268777"/>
                </a:lnTo>
                <a:lnTo>
                  <a:pt x="160548" y="268210"/>
                </a:lnTo>
                <a:lnTo>
                  <a:pt x="301244" y="268210"/>
                </a:lnTo>
                <a:lnTo>
                  <a:pt x="303425" y="273463"/>
                </a:lnTo>
                <a:lnTo>
                  <a:pt x="305231" y="288232"/>
                </a:lnTo>
                <a:lnTo>
                  <a:pt x="303425" y="303000"/>
                </a:lnTo>
                <a:lnTo>
                  <a:pt x="301401" y="307875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44389" y="7087137"/>
            <a:ext cx="301625" cy="357505"/>
          </a:xfrm>
          <a:custGeom>
            <a:avLst/>
            <a:gdLst/>
            <a:ahLst/>
            <a:cxnLst/>
            <a:rect l="l" t="t" r="r" b="b"/>
            <a:pathLst>
              <a:path w="301625" h="357504">
                <a:moveTo>
                  <a:pt x="297676" y="26065"/>
                </a:moveTo>
                <a:lnTo>
                  <a:pt x="231567" y="26065"/>
                </a:lnTo>
                <a:lnTo>
                  <a:pt x="231567" y="0"/>
                </a:lnTo>
                <a:lnTo>
                  <a:pt x="297676" y="0"/>
                </a:lnTo>
                <a:lnTo>
                  <a:pt x="297676" y="26065"/>
                </a:lnTo>
                <a:close/>
              </a:path>
              <a:path w="301625" h="357504">
                <a:moveTo>
                  <a:pt x="0" y="178681"/>
                </a:moveTo>
                <a:lnTo>
                  <a:pt x="0" y="126550"/>
                </a:lnTo>
                <a:lnTo>
                  <a:pt x="51322" y="119337"/>
                </a:lnTo>
                <a:lnTo>
                  <a:pt x="88443" y="105112"/>
                </a:lnTo>
                <a:lnTo>
                  <a:pt x="111185" y="83945"/>
                </a:lnTo>
                <a:lnTo>
                  <a:pt x="119372" y="55908"/>
                </a:lnTo>
                <a:lnTo>
                  <a:pt x="7932" y="55908"/>
                </a:lnTo>
                <a:lnTo>
                  <a:pt x="7932" y="4155"/>
                </a:lnTo>
                <a:lnTo>
                  <a:pt x="184347" y="4155"/>
                </a:lnTo>
                <a:lnTo>
                  <a:pt x="184347" y="26065"/>
                </a:lnTo>
                <a:lnTo>
                  <a:pt x="297676" y="26065"/>
                </a:lnTo>
                <a:lnTo>
                  <a:pt x="297676" y="75930"/>
                </a:lnTo>
                <a:lnTo>
                  <a:pt x="179436" y="75930"/>
                </a:lnTo>
                <a:lnTo>
                  <a:pt x="164474" y="111602"/>
                </a:lnTo>
                <a:lnTo>
                  <a:pt x="139339" y="139188"/>
                </a:lnTo>
                <a:lnTo>
                  <a:pt x="103742" y="159212"/>
                </a:lnTo>
                <a:lnTo>
                  <a:pt x="57392" y="172201"/>
                </a:lnTo>
                <a:lnTo>
                  <a:pt x="0" y="178681"/>
                </a:lnTo>
                <a:close/>
              </a:path>
              <a:path w="301625" h="357504">
                <a:moveTo>
                  <a:pt x="297676" y="174903"/>
                </a:moveTo>
                <a:lnTo>
                  <a:pt x="231567" y="174903"/>
                </a:lnTo>
                <a:lnTo>
                  <a:pt x="231567" y="147326"/>
                </a:lnTo>
                <a:lnTo>
                  <a:pt x="175281" y="147326"/>
                </a:lnTo>
                <a:lnTo>
                  <a:pt x="175281" y="97084"/>
                </a:lnTo>
                <a:lnTo>
                  <a:pt x="231567" y="97084"/>
                </a:lnTo>
                <a:lnTo>
                  <a:pt x="231567" y="75930"/>
                </a:lnTo>
                <a:lnTo>
                  <a:pt x="297676" y="75930"/>
                </a:lnTo>
                <a:lnTo>
                  <a:pt x="297676" y="174903"/>
                </a:lnTo>
                <a:close/>
              </a:path>
              <a:path w="301625" h="357504">
                <a:moveTo>
                  <a:pt x="301453" y="357362"/>
                </a:moveTo>
                <a:lnTo>
                  <a:pt x="27576" y="357362"/>
                </a:lnTo>
                <a:lnTo>
                  <a:pt x="27576" y="249322"/>
                </a:lnTo>
                <a:lnTo>
                  <a:pt x="231945" y="249322"/>
                </a:lnTo>
                <a:lnTo>
                  <a:pt x="231945" y="231945"/>
                </a:lnTo>
                <a:lnTo>
                  <a:pt x="27576" y="231945"/>
                </a:lnTo>
                <a:lnTo>
                  <a:pt x="27576" y="185858"/>
                </a:lnTo>
                <a:lnTo>
                  <a:pt x="297676" y="185858"/>
                </a:lnTo>
                <a:lnTo>
                  <a:pt x="297676" y="295031"/>
                </a:lnTo>
                <a:lnTo>
                  <a:pt x="92929" y="295031"/>
                </a:lnTo>
                <a:lnTo>
                  <a:pt x="92929" y="311653"/>
                </a:lnTo>
                <a:lnTo>
                  <a:pt x="301453" y="311653"/>
                </a:lnTo>
                <a:lnTo>
                  <a:pt x="301453" y="3573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99857" y="7087145"/>
            <a:ext cx="672465" cy="358140"/>
          </a:xfrm>
          <a:custGeom>
            <a:avLst/>
            <a:gdLst/>
            <a:ahLst/>
            <a:cxnLst/>
            <a:rect l="l" t="t" r="r" b="b"/>
            <a:pathLst>
              <a:path w="672465" h="358140">
                <a:moveTo>
                  <a:pt x="196811" y="6045"/>
                </a:moveTo>
                <a:lnTo>
                  <a:pt x="8686" y="6045"/>
                </a:lnTo>
                <a:lnTo>
                  <a:pt x="8686" y="60820"/>
                </a:lnTo>
                <a:lnTo>
                  <a:pt x="131457" y="60820"/>
                </a:lnTo>
                <a:lnTo>
                  <a:pt x="131457" y="150723"/>
                </a:lnTo>
                <a:lnTo>
                  <a:pt x="131038" y="172478"/>
                </a:lnTo>
                <a:lnTo>
                  <a:pt x="129755" y="195300"/>
                </a:lnTo>
                <a:lnTo>
                  <a:pt x="127647" y="217398"/>
                </a:lnTo>
                <a:lnTo>
                  <a:pt x="124663" y="237604"/>
                </a:lnTo>
                <a:lnTo>
                  <a:pt x="189636" y="237604"/>
                </a:lnTo>
                <a:lnTo>
                  <a:pt x="192798" y="217551"/>
                </a:lnTo>
                <a:lnTo>
                  <a:pt x="195072" y="193738"/>
                </a:lnTo>
                <a:lnTo>
                  <a:pt x="196380" y="168605"/>
                </a:lnTo>
                <a:lnTo>
                  <a:pt x="196697" y="150723"/>
                </a:lnTo>
                <a:lnTo>
                  <a:pt x="196811" y="6045"/>
                </a:lnTo>
                <a:close/>
              </a:path>
              <a:path w="672465" h="358140">
                <a:moveTo>
                  <a:pt x="337337" y="136372"/>
                </a:moveTo>
                <a:lnTo>
                  <a:pt x="288607" y="136372"/>
                </a:lnTo>
                <a:lnTo>
                  <a:pt x="288607" y="0"/>
                </a:lnTo>
                <a:lnTo>
                  <a:pt x="222504" y="0"/>
                </a:lnTo>
                <a:lnTo>
                  <a:pt x="222504" y="266700"/>
                </a:lnTo>
                <a:lnTo>
                  <a:pt x="212572" y="273456"/>
                </a:lnTo>
                <a:lnTo>
                  <a:pt x="199974" y="278028"/>
                </a:lnTo>
                <a:lnTo>
                  <a:pt x="184200" y="280619"/>
                </a:lnTo>
                <a:lnTo>
                  <a:pt x="164706" y="281432"/>
                </a:lnTo>
                <a:lnTo>
                  <a:pt x="104635" y="281432"/>
                </a:lnTo>
                <a:lnTo>
                  <a:pt x="104635" y="130708"/>
                </a:lnTo>
                <a:lnTo>
                  <a:pt x="39281" y="130708"/>
                </a:lnTo>
                <a:lnTo>
                  <a:pt x="39281" y="281432"/>
                </a:lnTo>
                <a:lnTo>
                  <a:pt x="0" y="281432"/>
                </a:lnTo>
                <a:lnTo>
                  <a:pt x="0" y="335826"/>
                </a:lnTo>
                <a:lnTo>
                  <a:pt x="157149" y="335826"/>
                </a:lnTo>
                <a:lnTo>
                  <a:pt x="179527" y="334873"/>
                </a:lnTo>
                <a:lnTo>
                  <a:pt x="197612" y="331914"/>
                </a:lnTo>
                <a:lnTo>
                  <a:pt x="211810" y="326745"/>
                </a:lnTo>
                <a:lnTo>
                  <a:pt x="222504" y="319201"/>
                </a:lnTo>
                <a:lnTo>
                  <a:pt x="222504" y="353961"/>
                </a:lnTo>
                <a:lnTo>
                  <a:pt x="288607" y="353961"/>
                </a:lnTo>
                <a:lnTo>
                  <a:pt x="288607" y="319201"/>
                </a:lnTo>
                <a:lnTo>
                  <a:pt x="288607" y="191528"/>
                </a:lnTo>
                <a:lnTo>
                  <a:pt x="337337" y="191528"/>
                </a:lnTo>
                <a:lnTo>
                  <a:pt x="337337" y="136372"/>
                </a:lnTo>
                <a:close/>
              </a:path>
              <a:path w="672465" h="358140">
                <a:moveTo>
                  <a:pt x="650506" y="4762"/>
                </a:moveTo>
                <a:lnTo>
                  <a:pt x="585152" y="4762"/>
                </a:lnTo>
                <a:lnTo>
                  <a:pt x="585152" y="50482"/>
                </a:lnTo>
                <a:lnTo>
                  <a:pt x="585152" y="72072"/>
                </a:lnTo>
                <a:lnTo>
                  <a:pt x="438200" y="72072"/>
                </a:lnTo>
                <a:lnTo>
                  <a:pt x="438200" y="50482"/>
                </a:lnTo>
                <a:lnTo>
                  <a:pt x="585152" y="50482"/>
                </a:lnTo>
                <a:lnTo>
                  <a:pt x="585152" y="4762"/>
                </a:lnTo>
                <a:lnTo>
                  <a:pt x="373227" y="4762"/>
                </a:lnTo>
                <a:lnTo>
                  <a:pt x="373227" y="50482"/>
                </a:lnTo>
                <a:lnTo>
                  <a:pt x="373227" y="72072"/>
                </a:lnTo>
                <a:lnTo>
                  <a:pt x="373227" y="117792"/>
                </a:lnTo>
                <a:lnTo>
                  <a:pt x="650506" y="117792"/>
                </a:lnTo>
                <a:lnTo>
                  <a:pt x="650506" y="72148"/>
                </a:lnTo>
                <a:lnTo>
                  <a:pt x="650506" y="50482"/>
                </a:lnTo>
                <a:lnTo>
                  <a:pt x="650506" y="50241"/>
                </a:lnTo>
                <a:lnTo>
                  <a:pt x="650506" y="4762"/>
                </a:lnTo>
                <a:close/>
              </a:path>
              <a:path w="672465" h="358140">
                <a:moveTo>
                  <a:pt x="657682" y="313372"/>
                </a:moveTo>
                <a:lnTo>
                  <a:pt x="438200" y="313372"/>
                </a:lnTo>
                <a:lnTo>
                  <a:pt x="438200" y="299402"/>
                </a:lnTo>
                <a:lnTo>
                  <a:pt x="650506" y="299402"/>
                </a:lnTo>
                <a:lnTo>
                  <a:pt x="650506" y="254952"/>
                </a:lnTo>
                <a:lnTo>
                  <a:pt x="650506" y="240982"/>
                </a:lnTo>
                <a:lnTo>
                  <a:pt x="650506" y="196532"/>
                </a:lnTo>
                <a:lnTo>
                  <a:pt x="373227" y="196532"/>
                </a:lnTo>
                <a:lnTo>
                  <a:pt x="373227" y="240982"/>
                </a:lnTo>
                <a:lnTo>
                  <a:pt x="585152" y="240982"/>
                </a:lnTo>
                <a:lnTo>
                  <a:pt x="585152" y="254952"/>
                </a:lnTo>
                <a:lnTo>
                  <a:pt x="373227" y="254952"/>
                </a:lnTo>
                <a:lnTo>
                  <a:pt x="373227" y="299402"/>
                </a:lnTo>
                <a:lnTo>
                  <a:pt x="373227" y="313372"/>
                </a:lnTo>
                <a:lnTo>
                  <a:pt x="373227" y="357822"/>
                </a:lnTo>
                <a:lnTo>
                  <a:pt x="657682" y="357822"/>
                </a:lnTo>
                <a:lnTo>
                  <a:pt x="657682" y="313372"/>
                </a:lnTo>
                <a:close/>
              </a:path>
              <a:path w="672465" h="358140">
                <a:moveTo>
                  <a:pt x="672033" y="130708"/>
                </a:moveTo>
                <a:lnTo>
                  <a:pt x="351701" y="130708"/>
                </a:lnTo>
                <a:lnTo>
                  <a:pt x="351701" y="179057"/>
                </a:lnTo>
                <a:lnTo>
                  <a:pt x="478624" y="179057"/>
                </a:lnTo>
                <a:lnTo>
                  <a:pt x="478624" y="196430"/>
                </a:lnTo>
                <a:lnTo>
                  <a:pt x="544360" y="196430"/>
                </a:lnTo>
                <a:lnTo>
                  <a:pt x="544360" y="179057"/>
                </a:lnTo>
                <a:lnTo>
                  <a:pt x="672033" y="179057"/>
                </a:lnTo>
                <a:lnTo>
                  <a:pt x="672033" y="130708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20875" y="3252075"/>
            <a:ext cx="664210" cy="365760"/>
          </a:xfrm>
          <a:custGeom>
            <a:avLst/>
            <a:gdLst/>
            <a:ahLst/>
            <a:cxnLst/>
            <a:rect l="l" t="t" r="r" b="b"/>
            <a:pathLst>
              <a:path w="664209" h="365760">
                <a:moveTo>
                  <a:pt x="197573" y="169989"/>
                </a:moveTo>
                <a:lnTo>
                  <a:pt x="182905" y="127114"/>
                </a:lnTo>
                <a:lnTo>
                  <a:pt x="142278" y="101231"/>
                </a:lnTo>
                <a:lnTo>
                  <a:pt x="134861" y="99656"/>
                </a:lnTo>
                <a:lnTo>
                  <a:pt x="134861" y="162814"/>
                </a:lnTo>
                <a:lnTo>
                  <a:pt x="134861" y="177165"/>
                </a:lnTo>
                <a:lnTo>
                  <a:pt x="131838" y="183210"/>
                </a:lnTo>
                <a:lnTo>
                  <a:pt x="126936" y="187744"/>
                </a:lnTo>
                <a:lnTo>
                  <a:pt x="121259" y="192659"/>
                </a:lnTo>
                <a:lnTo>
                  <a:pt x="112953" y="195300"/>
                </a:lnTo>
                <a:lnTo>
                  <a:pt x="93687" y="195300"/>
                </a:lnTo>
                <a:lnTo>
                  <a:pt x="85382" y="192659"/>
                </a:lnTo>
                <a:lnTo>
                  <a:pt x="79705" y="187744"/>
                </a:lnTo>
                <a:lnTo>
                  <a:pt x="74803" y="183210"/>
                </a:lnTo>
                <a:lnTo>
                  <a:pt x="71780" y="177165"/>
                </a:lnTo>
                <a:lnTo>
                  <a:pt x="71780" y="162814"/>
                </a:lnTo>
                <a:lnTo>
                  <a:pt x="74803" y="156768"/>
                </a:lnTo>
                <a:lnTo>
                  <a:pt x="79705" y="152234"/>
                </a:lnTo>
                <a:lnTo>
                  <a:pt x="85382" y="147320"/>
                </a:lnTo>
                <a:lnTo>
                  <a:pt x="93687" y="144678"/>
                </a:lnTo>
                <a:lnTo>
                  <a:pt x="112953" y="144678"/>
                </a:lnTo>
                <a:lnTo>
                  <a:pt x="121259" y="147320"/>
                </a:lnTo>
                <a:lnTo>
                  <a:pt x="126936" y="152234"/>
                </a:lnTo>
                <a:lnTo>
                  <a:pt x="131838" y="156768"/>
                </a:lnTo>
                <a:lnTo>
                  <a:pt x="134861" y="162814"/>
                </a:lnTo>
                <a:lnTo>
                  <a:pt x="134861" y="99656"/>
                </a:lnTo>
                <a:lnTo>
                  <a:pt x="123761" y="97282"/>
                </a:lnTo>
                <a:lnTo>
                  <a:pt x="103505" y="95948"/>
                </a:lnTo>
                <a:lnTo>
                  <a:pt x="83045" y="97282"/>
                </a:lnTo>
                <a:lnTo>
                  <a:pt x="34378" y="116725"/>
                </a:lnTo>
                <a:lnTo>
                  <a:pt x="10795" y="153860"/>
                </a:lnTo>
                <a:lnTo>
                  <a:pt x="9067" y="169989"/>
                </a:lnTo>
                <a:lnTo>
                  <a:pt x="10795" y="186118"/>
                </a:lnTo>
                <a:lnTo>
                  <a:pt x="34378" y="223253"/>
                </a:lnTo>
                <a:lnTo>
                  <a:pt x="83045" y="242697"/>
                </a:lnTo>
                <a:lnTo>
                  <a:pt x="103505" y="244030"/>
                </a:lnTo>
                <a:lnTo>
                  <a:pt x="123761" y="242697"/>
                </a:lnTo>
                <a:lnTo>
                  <a:pt x="172262" y="223253"/>
                </a:lnTo>
                <a:lnTo>
                  <a:pt x="195846" y="186118"/>
                </a:lnTo>
                <a:lnTo>
                  <a:pt x="197573" y="169989"/>
                </a:lnTo>
                <a:close/>
              </a:path>
              <a:path w="664209" h="365760">
                <a:moveTo>
                  <a:pt x="206641" y="35509"/>
                </a:moveTo>
                <a:lnTo>
                  <a:pt x="137134" y="35509"/>
                </a:lnTo>
                <a:lnTo>
                  <a:pt x="137134" y="0"/>
                </a:lnTo>
                <a:lnTo>
                  <a:pt x="71018" y="0"/>
                </a:lnTo>
                <a:lnTo>
                  <a:pt x="71018" y="35509"/>
                </a:lnTo>
                <a:lnTo>
                  <a:pt x="0" y="35509"/>
                </a:lnTo>
                <a:lnTo>
                  <a:pt x="0" y="84620"/>
                </a:lnTo>
                <a:lnTo>
                  <a:pt x="206641" y="84620"/>
                </a:lnTo>
                <a:lnTo>
                  <a:pt x="206641" y="35509"/>
                </a:lnTo>
                <a:close/>
              </a:path>
              <a:path w="664209" h="365760">
                <a:moveTo>
                  <a:pt x="300697" y="312026"/>
                </a:moveTo>
                <a:lnTo>
                  <a:pt x="95199" y="312026"/>
                </a:lnTo>
                <a:lnTo>
                  <a:pt x="95199" y="254609"/>
                </a:lnTo>
                <a:lnTo>
                  <a:pt x="29095" y="254609"/>
                </a:lnTo>
                <a:lnTo>
                  <a:pt x="29095" y="365671"/>
                </a:lnTo>
                <a:lnTo>
                  <a:pt x="300697" y="365671"/>
                </a:lnTo>
                <a:lnTo>
                  <a:pt x="300697" y="312026"/>
                </a:lnTo>
                <a:close/>
              </a:path>
              <a:path w="664209" h="365760">
                <a:moveTo>
                  <a:pt x="342252" y="104254"/>
                </a:moveTo>
                <a:lnTo>
                  <a:pt x="295795" y="104254"/>
                </a:lnTo>
                <a:lnTo>
                  <a:pt x="295795" y="9817"/>
                </a:lnTo>
                <a:lnTo>
                  <a:pt x="229679" y="9817"/>
                </a:lnTo>
                <a:lnTo>
                  <a:pt x="229679" y="268960"/>
                </a:lnTo>
                <a:lnTo>
                  <a:pt x="295795" y="268960"/>
                </a:lnTo>
                <a:lnTo>
                  <a:pt x="295795" y="159029"/>
                </a:lnTo>
                <a:lnTo>
                  <a:pt x="342252" y="159029"/>
                </a:lnTo>
                <a:lnTo>
                  <a:pt x="342252" y="104254"/>
                </a:lnTo>
                <a:close/>
              </a:path>
              <a:path w="664209" h="365760">
                <a:moveTo>
                  <a:pt x="589686" y="12090"/>
                </a:moveTo>
                <a:lnTo>
                  <a:pt x="532269" y="12090"/>
                </a:lnTo>
                <a:lnTo>
                  <a:pt x="532269" y="84239"/>
                </a:lnTo>
                <a:lnTo>
                  <a:pt x="532269" y="139014"/>
                </a:lnTo>
                <a:lnTo>
                  <a:pt x="532269" y="206248"/>
                </a:lnTo>
                <a:lnTo>
                  <a:pt x="501294" y="206248"/>
                </a:lnTo>
                <a:lnTo>
                  <a:pt x="503834" y="190804"/>
                </a:lnTo>
                <a:lnTo>
                  <a:pt x="505777" y="174472"/>
                </a:lnTo>
                <a:lnTo>
                  <a:pt x="507085" y="157226"/>
                </a:lnTo>
                <a:lnTo>
                  <a:pt x="507720" y="139014"/>
                </a:lnTo>
                <a:lnTo>
                  <a:pt x="532269" y="139014"/>
                </a:lnTo>
                <a:lnTo>
                  <a:pt x="532269" y="84239"/>
                </a:lnTo>
                <a:lnTo>
                  <a:pt x="507720" y="84239"/>
                </a:lnTo>
                <a:lnTo>
                  <a:pt x="507720" y="15862"/>
                </a:lnTo>
                <a:lnTo>
                  <a:pt x="369836" y="15862"/>
                </a:lnTo>
                <a:lnTo>
                  <a:pt x="369836" y="69888"/>
                </a:lnTo>
                <a:lnTo>
                  <a:pt x="448030" y="69888"/>
                </a:lnTo>
                <a:lnTo>
                  <a:pt x="448030" y="134861"/>
                </a:lnTo>
                <a:lnTo>
                  <a:pt x="443077" y="193929"/>
                </a:lnTo>
                <a:lnTo>
                  <a:pt x="427964" y="237985"/>
                </a:lnTo>
                <a:lnTo>
                  <a:pt x="402285" y="268732"/>
                </a:lnTo>
                <a:lnTo>
                  <a:pt x="365671" y="287845"/>
                </a:lnTo>
                <a:lnTo>
                  <a:pt x="365671" y="345274"/>
                </a:lnTo>
                <a:lnTo>
                  <a:pt x="405714" y="331889"/>
                </a:lnTo>
                <a:lnTo>
                  <a:pt x="438353" y="313626"/>
                </a:lnTo>
                <a:lnTo>
                  <a:pt x="464108" y="290131"/>
                </a:lnTo>
                <a:lnTo>
                  <a:pt x="483539" y="261023"/>
                </a:lnTo>
                <a:lnTo>
                  <a:pt x="532269" y="261023"/>
                </a:lnTo>
                <a:lnTo>
                  <a:pt x="532269" y="360375"/>
                </a:lnTo>
                <a:lnTo>
                  <a:pt x="589686" y="360375"/>
                </a:lnTo>
                <a:lnTo>
                  <a:pt x="589686" y="261023"/>
                </a:lnTo>
                <a:lnTo>
                  <a:pt x="589686" y="206248"/>
                </a:lnTo>
                <a:lnTo>
                  <a:pt x="589686" y="139014"/>
                </a:lnTo>
                <a:lnTo>
                  <a:pt x="589686" y="84239"/>
                </a:lnTo>
                <a:lnTo>
                  <a:pt x="589686" y="12090"/>
                </a:lnTo>
                <a:close/>
              </a:path>
              <a:path w="664209" h="365760">
                <a:moveTo>
                  <a:pt x="664108" y="9817"/>
                </a:moveTo>
                <a:lnTo>
                  <a:pt x="605561" y="9817"/>
                </a:lnTo>
                <a:lnTo>
                  <a:pt x="605561" y="363778"/>
                </a:lnTo>
                <a:lnTo>
                  <a:pt x="664108" y="363778"/>
                </a:lnTo>
                <a:lnTo>
                  <a:pt x="664108" y="9817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839763" y="3261887"/>
            <a:ext cx="295910" cy="357505"/>
          </a:xfrm>
          <a:custGeom>
            <a:avLst/>
            <a:gdLst/>
            <a:ahLst/>
            <a:cxnLst/>
            <a:rect l="l" t="t" r="r" b="b"/>
            <a:pathLst>
              <a:path w="295909" h="357504">
                <a:moveTo>
                  <a:pt x="295787" y="198702"/>
                </a:moveTo>
                <a:lnTo>
                  <a:pt x="229678" y="198702"/>
                </a:lnTo>
                <a:lnTo>
                  <a:pt x="229678" y="123905"/>
                </a:lnTo>
                <a:lnTo>
                  <a:pt x="173014" y="123905"/>
                </a:lnTo>
                <a:lnTo>
                  <a:pt x="173014" y="71396"/>
                </a:lnTo>
                <a:lnTo>
                  <a:pt x="229678" y="71396"/>
                </a:lnTo>
                <a:lnTo>
                  <a:pt x="229678" y="0"/>
                </a:lnTo>
                <a:lnTo>
                  <a:pt x="295787" y="0"/>
                </a:lnTo>
                <a:lnTo>
                  <a:pt x="295787" y="198702"/>
                </a:lnTo>
                <a:close/>
              </a:path>
              <a:path w="295909" h="357504">
                <a:moveTo>
                  <a:pt x="194547" y="57797"/>
                </a:moveTo>
                <a:lnTo>
                  <a:pt x="6044" y="57797"/>
                </a:lnTo>
                <a:lnTo>
                  <a:pt x="6044" y="4155"/>
                </a:lnTo>
                <a:lnTo>
                  <a:pt x="194547" y="4155"/>
                </a:lnTo>
                <a:lnTo>
                  <a:pt x="194547" y="57797"/>
                </a:lnTo>
                <a:close/>
              </a:path>
              <a:path w="295909" h="357504">
                <a:moveTo>
                  <a:pt x="0" y="200969"/>
                </a:moveTo>
                <a:lnTo>
                  <a:pt x="0" y="147326"/>
                </a:lnTo>
                <a:lnTo>
                  <a:pt x="28467" y="137587"/>
                </a:lnTo>
                <a:lnTo>
                  <a:pt x="49533" y="120694"/>
                </a:lnTo>
                <a:lnTo>
                  <a:pt x="62737" y="94735"/>
                </a:lnTo>
                <a:lnTo>
                  <a:pt x="67619" y="57797"/>
                </a:lnTo>
                <a:lnTo>
                  <a:pt x="132594" y="57797"/>
                </a:lnTo>
                <a:lnTo>
                  <a:pt x="137322" y="93714"/>
                </a:lnTo>
                <a:lnTo>
                  <a:pt x="150301" y="118475"/>
                </a:lnTo>
                <a:lnTo>
                  <a:pt x="171426" y="134241"/>
                </a:lnTo>
                <a:lnTo>
                  <a:pt x="200591" y="143171"/>
                </a:lnTo>
                <a:lnTo>
                  <a:pt x="200591" y="151104"/>
                </a:lnTo>
                <a:lnTo>
                  <a:pt x="100862" y="151104"/>
                </a:lnTo>
                <a:lnTo>
                  <a:pt x="81596" y="169201"/>
                </a:lnTo>
                <a:lnTo>
                  <a:pt x="56947" y="184253"/>
                </a:lnTo>
                <a:lnTo>
                  <a:pt x="29040" y="195196"/>
                </a:lnTo>
                <a:lnTo>
                  <a:pt x="0" y="200969"/>
                </a:lnTo>
                <a:close/>
              </a:path>
              <a:path w="295909" h="357504">
                <a:moveTo>
                  <a:pt x="200591" y="197191"/>
                </a:moveTo>
                <a:lnTo>
                  <a:pt x="170878" y="191690"/>
                </a:lnTo>
                <a:lnTo>
                  <a:pt x="143360" y="181797"/>
                </a:lnTo>
                <a:lnTo>
                  <a:pt x="119526" y="168080"/>
                </a:lnTo>
                <a:lnTo>
                  <a:pt x="100862" y="151104"/>
                </a:lnTo>
                <a:lnTo>
                  <a:pt x="200591" y="151104"/>
                </a:lnTo>
                <a:lnTo>
                  <a:pt x="200591" y="197191"/>
                </a:lnTo>
                <a:close/>
              </a:path>
              <a:path w="295909" h="357504">
                <a:moveTo>
                  <a:pt x="295787" y="357362"/>
                </a:moveTo>
                <a:lnTo>
                  <a:pt x="25687" y="357362"/>
                </a:lnTo>
                <a:lnTo>
                  <a:pt x="25687" y="213057"/>
                </a:lnTo>
                <a:lnTo>
                  <a:pt x="295787" y="213057"/>
                </a:lnTo>
                <a:lnTo>
                  <a:pt x="295787" y="265944"/>
                </a:lnTo>
                <a:lnTo>
                  <a:pt x="91040" y="265944"/>
                </a:lnTo>
                <a:lnTo>
                  <a:pt x="91040" y="305609"/>
                </a:lnTo>
                <a:lnTo>
                  <a:pt x="295787" y="305609"/>
                </a:lnTo>
                <a:lnTo>
                  <a:pt x="295787" y="357362"/>
                </a:lnTo>
                <a:close/>
              </a:path>
              <a:path w="295909" h="357504">
                <a:moveTo>
                  <a:pt x="295787" y="305609"/>
                </a:moveTo>
                <a:lnTo>
                  <a:pt x="230434" y="305609"/>
                </a:lnTo>
                <a:lnTo>
                  <a:pt x="230434" y="265944"/>
                </a:lnTo>
                <a:lnTo>
                  <a:pt x="295787" y="265944"/>
                </a:lnTo>
                <a:lnTo>
                  <a:pt x="295787" y="305609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304905" y="3261887"/>
            <a:ext cx="298450" cy="357505"/>
          </a:xfrm>
          <a:custGeom>
            <a:avLst/>
            <a:gdLst/>
            <a:ahLst/>
            <a:cxnLst/>
            <a:rect l="l" t="t" r="r" b="b"/>
            <a:pathLst>
              <a:path w="298450" h="357504">
                <a:moveTo>
                  <a:pt x="182458" y="182081"/>
                </a:moveTo>
                <a:lnTo>
                  <a:pt x="0" y="182081"/>
                </a:lnTo>
                <a:lnTo>
                  <a:pt x="0" y="4155"/>
                </a:lnTo>
                <a:lnTo>
                  <a:pt x="182458" y="4155"/>
                </a:lnTo>
                <a:lnTo>
                  <a:pt x="182458" y="56286"/>
                </a:lnTo>
                <a:lnTo>
                  <a:pt x="62708" y="56286"/>
                </a:lnTo>
                <a:lnTo>
                  <a:pt x="62708" y="130327"/>
                </a:lnTo>
                <a:lnTo>
                  <a:pt x="182458" y="130327"/>
                </a:lnTo>
                <a:lnTo>
                  <a:pt x="182458" y="182081"/>
                </a:lnTo>
                <a:close/>
              </a:path>
              <a:path w="298450" h="357504">
                <a:moveTo>
                  <a:pt x="182458" y="130327"/>
                </a:moveTo>
                <a:lnTo>
                  <a:pt x="120505" y="130327"/>
                </a:lnTo>
                <a:lnTo>
                  <a:pt x="120505" y="56286"/>
                </a:lnTo>
                <a:lnTo>
                  <a:pt x="182458" y="56286"/>
                </a:lnTo>
                <a:lnTo>
                  <a:pt x="182458" y="130327"/>
                </a:lnTo>
                <a:close/>
              </a:path>
              <a:path w="298450" h="357504">
                <a:moveTo>
                  <a:pt x="289743" y="199080"/>
                </a:moveTo>
                <a:lnTo>
                  <a:pt x="223634" y="199080"/>
                </a:lnTo>
                <a:lnTo>
                  <a:pt x="223634" y="0"/>
                </a:lnTo>
                <a:lnTo>
                  <a:pt x="289743" y="0"/>
                </a:lnTo>
                <a:lnTo>
                  <a:pt x="289743" y="199080"/>
                </a:lnTo>
                <a:close/>
              </a:path>
              <a:path w="298450" h="357504">
                <a:moveTo>
                  <a:pt x="186991" y="221368"/>
                </a:moveTo>
                <a:lnTo>
                  <a:pt x="120883" y="221368"/>
                </a:lnTo>
                <a:lnTo>
                  <a:pt x="120883" y="193791"/>
                </a:lnTo>
                <a:lnTo>
                  <a:pt x="186991" y="193791"/>
                </a:lnTo>
                <a:lnTo>
                  <a:pt x="186991" y="221368"/>
                </a:lnTo>
                <a:close/>
              </a:path>
              <a:path w="298450" h="357504">
                <a:moveTo>
                  <a:pt x="289743" y="273877"/>
                </a:moveTo>
                <a:lnTo>
                  <a:pt x="19643" y="273877"/>
                </a:lnTo>
                <a:lnTo>
                  <a:pt x="19643" y="221368"/>
                </a:lnTo>
                <a:lnTo>
                  <a:pt x="289743" y="221368"/>
                </a:lnTo>
                <a:lnTo>
                  <a:pt x="289743" y="273877"/>
                </a:lnTo>
                <a:close/>
              </a:path>
              <a:path w="298450" h="357504">
                <a:moveTo>
                  <a:pt x="10577" y="357362"/>
                </a:moveTo>
                <a:lnTo>
                  <a:pt x="10577" y="305609"/>
                </a:lnTo>
                <a:lnTo>
                  <a:pt x="49374" y="303413"/>
                </a:lnTo>
                <a:lnTo>
                  <a:pt x="80699" y="297676"/>
                </a:lnTo>
                <a:lnTo>
                  <a:pt x="103595" y="287972"/>
                </a:lnTo>
                <a:lnTo>
                  <a:pt x="117106" y="273877"/>
                </a:lnTo>
                <a:lnTo>
                  <a:pt x="190769" y="273877"/>
                </a:lnTo>
                <a:lnTo>
                  <a:pt x="204510" y="287812"/>
                </a:lnTo>
                <a:lnTo>
                  <a:pt x="227601" y="297534"/>
                </a:lnTo>
                <a:lnTo>
                  <a:pt x="259191" y="303360"/>
                </a:lnTo>
                <a:lnTo>
                  <a:pt x="298431" y="305609"/>
                </a:lnTo>
                <a:lnTo>
                  <a:pt x="298431" y="324874"/>
                </a:lnTo>
                <a:lnTo>
                  <a:pt x="154126" y="324874"/>
                </a:lnTo>
                <a:lnTo>
                  <a:pt x="129465" y="338981"/>
                </a:lnTo>
                <a:lnTo>
                  <a:pt x="97368" y="349051"/>
                </a:lnTo>
                <a:lnTo>
                  <a:pt x="57762" y="355154"/>
                </a:lnTo>
                <a:lnTo>
                  <a:pt x="10577" y="357362"/>
                </a:lnTo>
                <a:close/>
              </a:path>
              <a:path w="298450" h="357504">
                <a:moveTo>
                  <a:pt x="298431" y="357362"/>
                </a:moveTo>
                <a:lnTo>
                  <a:pt x="250544" y="355154"/>
                </a:lnTo>
                <a:lnTo>
                  <a:pt x="210838" y="349051"/>
                </a:lnTo>
                <a:lnTo>
                  <a:pt x="178852" y="338981"/>
                </a:lnTo>
                <a:lnTo>
                  <a:pt x="154126" y="324874"/>
                </a:lnTo>
                <a:lnTo>
                  <a:pt x="298431" y="324874"/>
                </a:lnTo>
                <a:lnTo>
                  <a:pt x="298431" y="3573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131453" y="3828427"/>
            <a:ext cx="654050" cy="357505"/>
          </a:xfrm>
          <a:custGeom>
            <a:avLst/>
            <a:gdLst/>
            <a:ahLst/>
            <a:cxnLst/>
            <a:rect l="l" t="t" r="r" b="b"/>
            <a:pathLst>
              <a:path w="654050" h="357504">
                <a:moveTo>
                  <a:pt x="183591" y="43535"/>
                </a:moveTo>
                <a:lnTo>
                  <a:pt x="62712" y="43535"/>
                </a:lnTo>
                <a:lnTo>
                  <a:pt x="62712" y="4165"/>
                </a:lnTo>
                <a:lnTo>
                  <a:pt x="0" y="4165"/>
                </a:lnTo>
                <a:lnTo>
                  <a:pt x="0" y="43535"/>
                </a:lnTo>
                <a:lnTo>
                  <a:pt x="0" y="91795"/>
                </a:lnTo>
                <a:lnTo>
                  <a:pt x="0" y="124815"/>
                </a:lnTo>
                <a:lnTo>
                  <a:pt x="0" y="173075"/>
                </a:lnTo>
                <a:lnTo>
                  <a:pt x="183591" y="173075"/>
                </a:lnTo>
                <a:lnTo>
                  <a:pt x="183591" y="124815"/>
                </a:lnTo>
                <a:lnTo>
                  <a:pt x="62712" y="124815"/>
                </a:lnTo>
                <a:lnTo>
                  <a:pt x="62712" y="91795"/>
                </a:lnTo>
                <a:lnTo>
                  <a:pt x="122021" y="91795"/>
                </a:lnTo>
                <a:lnTo>
                  <a:pt x="122021" y="124663"/>
                </a:lnTo>
                <a:lnTo>
                  <a:pt x="183591" y="124663"/>
                </a:lnTo>
                <a:lnTo>
                  <a:pt x="183591" y="91795"/>
                </a:lnTo>
                <a:lnTo>
                  <a:pt x="183591" y="43535"/>
                </a:lnTo>
                <a:close/>
              </a:path>
              <a:path w="654050" h="357504">
                <a:moveTo>
                  <a:pt x="183591" y="4165"/>
                </a:moveTo>
                <a:lnTo>
                  <a:pt x="122021" y="4165"/>
                </a:lnTo>
                <a:lnTo>
                  <a:pt x="122021" y="43446"/>
                </a:lnTo>
                <a:lnTo>
                  <a:pt x="183591" y="43446"/>
                </a:lnTo>
                <a:lnTo>
                  <a:pt x="183591" y="4165"/>
                </a:lnTo>
                <a:close/>
              </a:path>
              <a:path w="654050" h="357504">
                <a:moveTo>
                  <a:pt x="289369" y="311505"/>
                </a:moveTo>
                <a:lnTo>
                  <a:pt x="83489" y="311505"/>
                </a:lnTo>
                <a:lnTo>
                  <a:pt x="83489" y="297535"/>
                </a:lnTo>
                <a:lnTo>
                  <a:pt x="285216" y="297535"/>
                </a:lnTo>
                <a:lnTo>
                  <a:pt x="285216" y="251815"/>
                </a:lnTo>
                <a:lnTo>
                  <a:pt x="285216" y="236575"/>
                </a:lnTo>
                <a:lnTo>
                  <a:pt x="285216" y="189585"/>
                </a:lnTo>
                <a:lnTo>
                  <a:pt x="18516" y="189585"/>
                </a:lnTo>
                <a:lnTo>
                  <a:pt x="18516" y="236575"/>
                </a:lnTo>
                <a:lnTo>
                  <a:pt x="219481" y="236575"/>
                </a:lnTo>
                <a:lnTo>
                  <a:pt x="219481" y="251815"/>
                </a:lnTo>
                <a:lnTo>
                  <a:pt x="18516" y="251815"/>
                </a:lnTo>
                <a:lnTo>
                  <a:pt x="18516" y="297535"/>
                </a:lnTo>
                <a:lnTo>
                  <a:pt x="18516" y="311505"/>
                </a:lnTo>
                <a:lnTo>
                  <a:pt x="18516" y="357225"/>
                </a:lnTo>
                <a:lnTo>
                  <a:pt x="289369" y="357225"/>
                </a:lnTo>
                <a:lnTo>
                  <a:pt x="289369" y="311505"/>
                </a:lnTo>
                <a:close/>
              </a:path>
              <a:path w="654050" h="357504">
                <a:moveTo>
                  <a:pt x="331673" y="63855"/>
                </a:moveTo>
                <a:lnTo>
                  <a:pt x="285216" y="63855"/>
                </a:lnTo>
                <a:lnTo>
                  <a:pt x="285216" y="355"/>
                </a:lnTo>
                <a:lnTo>
                  <a:pt x="219100" y="355"/>
                </a:lnTo>
                <a:lnTo>
                  <a:pt x="219100" y="63855"/>
                </a:lnTo>
                <a:lnTo>
                  <a:pt x="219100" y="118465"/>
                </a:lnTo>
                <a:lnTo>
                  <a:pt x="219100" y="176885"/>
                </a:lnTo>
                <a:lnTo>
                  <a:pt x="285216" y="176885"/>
                </a:lnTo>
                <a:lnTo>
                  <a:pt x="285216" y="118465"/>
                </a:lnTo>
                <a:lnTo>
                  <a:pt x="331673" y="118465"/>
                </a:lnTo>
                <a:lnTo>
                  <a:pt x="331673" y="63855"/>
                </a:lnTo>
                <a:close/>
              </a:path>
              <a:path w="654050" h="357504">
                <a:moveTo>
                  <a:pt x="553796" y="158661"/>
                </a:moveTo>
                <a:lnTo>
                  <a:pt x="524205" y="149110"/>
                </a:lnTo>
                <a:lnTo>
                  <a:pt x="502945" y="132130"/>
                </a:lnTo>
                <a:lnTo>
                  <a:pt x="490105" y="105651"/>
                </a:lnTo>
                <a:lnTo>
                  <a:pt x="485800" y="67627"/>
                </a:lnTo>
                <a:lnTo>
                  <a:pt x="485800" y="57797"/>
                </a:lnTo>
                <a:lnTo>
                  <a:pt x="547751" y="57797"/>
                </a:lnTo>
                <a:lnTo>
                  <a:pt x="547751" y="4165"/>
                </a:lnTo>
                <a:lnTo>
                  <a:pt x="359257" y="4165"/>
                </a:lnTo>
                <a:lnTo>
                  <a:pt x="359257" y="57797"/>
                </a:lnTo>
                <a:lnTo>
                  <a:pt x="420827" y="57797"/>
                </a:lnTo>
                <a:lnTo>
                  <a:pt x="420827" y="67627"/>
                </a:lnTo>
                <a:lnTo>
                  <a:pt x="416369" y="106718"/>
                </a:lnTo>
                <a:lnTo>
                  <a:pt x="403313" y="134442"/>
                </a:lnTo>
                <a:lnTo>
                  <a:pt x="382104" y="152463"/>
                </a:lnTo>
                <a:lnTo>
                  <a:pt x="353212" y="162445"/>
                </a:lnTo>
                <a:lnTo>
                  <a:pt x="353212" y="216839"/>
                </a:lnTo>
                <a:lnTo>
                  <a:pt x="382244" y="210731"/>
                </a:lnTo>
                <a:lnTo>
                  <a:pt x="410159" y="199466"/>
                </a:lnTo>
                <a:lnTo>
                  <a:pt x="434809" y="184226"/>
                </a:lnTo>
                <a:lnTo>
                  <a:pt x="454075" y="166217"/>
                </a:lnTo>
                <a:lnTo>
                  <a:pt x="472732" y="183261"/>
                </a:lnTo>
                <a:lnTo>
                  <a:pt x="496570" y="197142"/>
                </a:lnTo>
                <a:lnTo>
                  <a:pt x="524090" y="207276"/>
                </a:lnTo>
                <a:lnTo>
                  <a:pt x="553796" y="213055"/>
                </a:lnTo>
                <a:lnTo>
                  <a:pt x="553796" y="166217"/>
                </a:lnTo>
                <a:lnTo>
                  <a:pt x="553796" y="158661"/>
                </a:lnTo>
                <a:close/>
              </a:path>
              <a:path w="654050" h="357504">
                <a:moveTo>
                  <a:pt x="648995" y="0"/>
                </a:moveTo>
                <a:lnTo>
                  <a:pt x="582891" y="0"/>
                </a:lnTo>
                <a:lnTo>
                  <a:pt x="582891" y="77063"/>
                </a:lnTo>
                <a:lnTo>
                  <a:pt x="526224" y="77063"/>
                </a:lnTo>
                <a:lnTo>
                  <a:pt x="526224" y="130708"/>
                </a:lnTo>
                <a:lnTo>
                  <a:pt x="582891" y="130708"/>
                </a:lnTo>
                <a:lnTo>
                  <a:pt x="582891" y="248196"/>
                </a:lnTo>
                <a:lnTo>
                  <a:pt x="648995" y="248196"/>
                </a:lnTo>
                <a:lnTo>
                  <a:pt x="648995" y="0"/>
                </a:lnTo>
                <a:close/>
              </a:path>
              <a:path w="654050" h="357504">
                <a:moveTo>
                  <a:pt x="653529" y="302209"/>
                </a:moveTo>
                <a:lnTo>
                  <a:pt x="445008" y="302209"/>
                </a:lnTo>
                <a:lnTo>
                  <a:pt x="445008" y="228549"/>
                </a:lnTo>
                <a:lnTo>
                  <a:pt x="378891" y="228549"/>
                </a:lnTo>
                <a:lnTo>
                  <a:pt x="378891" y="355854"/>
                </a:lnTo>
                <a:lnTo>
                  <a:pt x="653529" y="355854"/>
                </a:lnTo>
                <a:lnTo>
                  <a:pt x="653529" y="302209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841650" y="3818610"/>
            <a:ext cx="686435" cy="372110"/>
          </a:xfrm>
          <a:custGeom>
            <a:avLst/>
            <a:gdLst/>
            <a:ahLst/>
            <a:cxnLst/>
            <a:rect l="l" t="t" r="r" b="b"/>
            <a:pathLst>
              <a:path w="686434" h="372110">
                <a:moveTo>
                  <a:pt x="183591" y="13982"/>
                </a:moveTo>
                <a:lnTo>
                  <a:pt x="120878" y="13982"/>
                </a:lnTo>
                <a:lnTo>
                  <a:pt x="120878" y="60820"/>
                </a:lnTo>
                <a:lnTo>
                  <a:pt x="120878" y="112191"/>
                </a:lnTo>
                <a:lnTo>
                  <a:pt x="120878" y="152615"/>
                </a:lnTo>
                <a:lnTo>
                  <a:pt x="63080" y="152615"/>
                </a:lnTo>
                <a:lnTo>
                  <a:pt x="63080" y="112191"/>
                </a:lnTo>
                <a:lnTo>
                  <a:pt x="120878" y="112191"/>
                </a:lnTo>
                <a:lnTo>
                  <a:pt x="120878" y="60820"/>
                </a:lnTo>
                <a:lnTo>
                  <a:pt x="63080" y="60820"/>
                </a:lnTo>
                <a:lnTo>
                  <a:pt x="63080" y="13982"/>
                </a:lnTo>
                <a:lnTo>
                  <a:pt x="0" y="13982"/>
                </a:lnTo>
                <a:lnTo>
                  <a:pt x="0" y="203987"/>
                </a:lnTo>
                <a:lnTo>
                  <a:pt x="183591" y="203987"/>
                </a:lnTo>
                <a:lnTo>
                  <a:pt x="183591" y="152615"/>
                </a:lnTo>
                <a:lnTo>
                  <a:pt x="183591" y="112191"/>
                </a:lnTo>
                <a:lnTo>
                  <a:pt x="183591" y="60820"/>
                </a:lnTo>
                <a:lnTo>
                  <a:pt x="183591" y="13982"/>
                </a:lnTo>
                <a:close/>
              </a:path>
              <a:path w="686434" h="372110">
                <a:moveTo>
                  <a:pt x="293141" y="295414"/>
                </a:moveTo>
                <a:lnTo>
                  <a:pt x="273215" y="248285"/>
                </a:lnTo>
                <a:lnTo>
                  <a:pt x="237832" y="228803"/>
                </a:lnTo>
                <a:lnTo>
                  <a:pt x="227787" y="226301"/>
                </a:lnTo>
                <a:lnTo>
                  <a:pt x="227787" y="288988"/>
                </a:lnTo>
                <a:lnTo>
                  <a:pt x="227787" y="301078"/>
                </a:lnTo>
                <a:lnTo>
                  <a:pt x="175844" y="318630"/>
                </a:lnTo>
                <a:lnTo>
                  <a:pt x="153746" y="319201"/>
                </a:lnTo>
                <a:lnTo>
                  <a:pt x="131686" y="318630"/>
                </a:lnTo>
                <a:lnTo>
                  <a:pt x="88011" y="309384"/>
                </a:lnTo>
                <a:lnTo>
                  <a:pt x="79324" y="301078"/>
                </a:lnTo>
                <a:lnTo>
                  <a:pt x="79324" y="288988"/>
                </a:lnTo>
                <a:lnTo>
                  <a:pt x="131686" y="271691"/>
                </a:lnTo>
                <a:lnTo>
                  <a:pt x="153746" y="271233"/>
                </a:lnTo>
                <a:lnTo>
                  <a:pt x="175844" y="271691"/>
                </a:lnTo>
                <a:lnTo>
                  <a:pt x="218719" y="280301"/>
                </a:lnTo>
                <a:lnTo>
                  <a:pt x="227787" y="288988"/>
                </a:lnTo>
                <a:lnTo>
                  <a:pt x="227787" y="226301"/>
                </a:lnTo>
                <a:lnTo>
                  <a:pt x="212915" y="222592"/>
                </a:lnTo>
                <a:lnTo>
                  <a:pt x="184658" y="219075"/>
                </a:lnTo>
                <a:lnTo>
                  <a:pt x="153746" y="217970"/>
                </a:lnTo>
                <a:lnTo>
                  <a:pt x="122618" y="219075"/>
                </a:lnTo>
                <a:lnTo>
                  <a:pt x="69278" y="228803"/>
                </a:lnTo>
                <a:lnTo>
                  <a:pt x="33731" y="248285"/>
                </a:lnTo>
                <a:lnTo>
                  <a:pt x="13970" y="295414"/>
                </a:lnTo>
                <a:lnTo>
                  <a:pt x="16268" y="313397"/>
                </a:lnTo>
                <a:lnTo>
                  <a:pt x="48348" y="352069"/>
                </a:lnTo>
                <a:lnTo>
                  <a:pt x="94246" y="367284"/>
                </a:lnTo>
                <a:lnTo>
                  <a:pt x="153746" y="371716"/>
                </a:lnTo>
                <a:lnTo>
                  <a:pt x="184658" y="370662"/>
                </a:lnTo>
                <a:lnTo>
                  <a:pt x="237832" y="361200"/>
                </a:lnTo>
                <a:lnTo>
                  <a:pt x="273215" y="341731"/>
                </a:lnTo>
                <a:lnTo>
                  <a:pt x="290791" y="313397"/>
                </a:lnTo>
                <a:lnTo>
                  <a:pt x="293141" y="295414"/>
                </a:lnTo>
                <a:close/>
              </a:path>
              <a:path w="686434" h="372110">
                <a:moveTo>
                  <a:pt x="331673" y="83489"/>
                </a:moveTo>
                <a:lnTo>
                  <a:pt x="285203" y="83489"/>
                </a:lnTo>
                <a:lnTo>
                  <a:pt x="285203" y="9817"/>
                </a:lnTo>
                <a:lnTo>
                  <a:pt x="219100" y="9817"/>
                </a:lnTo>
                <a:lnTo>
                  <a:pt x="219100" y="213436"/>
                </a:lnTo>
                <a:lnTo>
                  <a:pt x="285203" y="213436"/>
                </a:lnTo>
                <a:lnTo>
                  <a:pt x="285203" y="138633"/>
                </a:lnTo>
                <a:lnTo>
                  <a:pt x="331673" y="138633"/>
                </a:lnTo>
                <a:lnTo>
                  <a:pt x="331673" y="83489"/>
                </a:lnTo>
                <a:close/>
              </a:path>
              <a:path w="686434" h="372110">
                <a:moveTo>
                  <a:pt x="542086" y="154508"/>
                </a:moveTo>
                <a:lnTo>
                  <a:pt x="527265" y="115455"/>
                </a:lnTo>
                <a:lnTo>
                  <a:pt x="486181" y="91795"/>
                </a:lnTo>
                <a:lnTo>
                  <a:pt x="479755" y="90512"/>
                </a:lnTo>
                <a:lnTo>
                  <a:pt x="479755" y="148831"/>
                </a:lnTo>
                <a:lnTo>
                  <a:pt x="479755" y="160172"/>
                </a:lnTo>
                <a:lnTo>
                  <a:pt x="448017" y="175653"/>
                </a:lnTo>
                <a:lnTo>
                  <a:pt x="440397" y="175234"/>
                </a:lnTo>
                <a:lnTo>
                  <a:pt x="415912" y="160172"/>
                </a:lnTo>
                <a:lnTo>
                  <a:pt x="415912" y="148831"/>
                </a:lnTo>
                <a:lnTo>
                  <a:pt x="448017" y="133731"/>
                </a:lnTo>
                <a:lnTo>
                  <a:pt x="455422" y="134150"/>
                </a:lnTo>
                <a:lnTo>
                  <a:pt x="479755" y="148831"/>
                </a:lnTo>
                <a:lnTo>
                  <a:pt x="479755" y="90512"/>
                </a:lnTo>
                <a:lnTo>
                  <a:pt x="467944" y="88138"/>
                </a:lnTo>
                <a:lnTo>
                  <a:pt x="448017" y="86880"/>
                </a:lnTo>
                <a:lnTo>
                  <a:pt x="427875" y="88138"/>
                </a:lnTo>
                <a:lnTo>
                  <a:pt x="379272" y="105778"/>
                </a:lnTo>
                <a:lnTo>
                  <a:pt x="355307" y="139928"/>
                </a:lnTo>
                <a:lnTo>
                  <a:pt x="353580" y="154508"/>
                </a:lnTo>
                <a:lnTo>
                  <a:pt x="355307" y="169291"/>
                </a:lnTo>
                <a:lnTo>
                  <a:pt x="379272" y="203619"/>
                </a:lnTo>
                <a:lnTo>
                  <a:pt x="427875" y="221246"/>
                </a:lnTo>
                <a:lnTo>
                  <a:pt x="448017" y="222504"/>
                </a:lnTo>
                <a:lnTo>
                  <a:pt x="467944" y="221246"/>
                </a:lnTo>
                <a:lnTo>
                  <a:pt x="516394" y="203619"/>
                </a:lnTo>
                <a:lnTo>
                  <a:pt x="537921" y="175653"/>
                </a:lnTo>
                <a:lnTo>
                  <a:pt x="540359" y="169291"/>
                </a:lnTo>
                <a:lnTo>
                  <a:pt x="542086" y="154508"/>
                </a:lnTo>
                <a:close/>
              </a:path>
              <a:path w="686434" h="372110">
                <a:moveTo>
                  <a:pt x="551154" y="30226"/>
                </a:moveTo>
                <a:lnTo>
                  <a:pt x="481647" y="30226"/>
                </a:lnTo>
                <a:lnTo>
                  <a:pt x="481647" y="0"/>
                </a:lnTo>
                <a:lnTo>
                  <a:pt x="415531" y="0"/>
                </a:lnTo>
                <a:lnTo>
                  <a:pt x="415531" y="30226"/>
                </a:lnTo>
                <a:lnTo>
                  <a:pt x="344512" y="30226"/>
                </a:lnTo>
                <a:lnTo>
                  <a:pt x="344512" y="78574"/>
                </a:lnTo>
                <a:lnTo>
                  <a:pt x="551154" y="78574"/>
                </a:lnTo>
                <a:lnTo>
                  <a:pt x="551154" y="30226"/>
                </a:lnTo>
                <a:close/>
              </a:path>
              <a:path w="686434" h="372110">
                <a:moveTo>
                  <a:pt x="648233" y="302209"/>
                </a:moveTo>
                <a:lnTo>
                  <a:pt x="646506" y="287502"/>
                </a:lnTo>
                <a:lnTo>
                  <a:pt x="644956" y="283692"/>
                </a:lnTo>
                <a:lnTo>
                  <a:pt x="641438" y="274967"/>
                </a:lnTo>
                <a:lnTo>
                  <a:pt x="633260" y="264337"/>
                </a:lnTo>
                <a:lnTo>
                  <a:pt x="622173" y="255371"/>
                </a:lnTo>
                <a:lnTo>
                  <a:pt x="600900" y="244906"/>
                </a:lnTo>
                <a:lnTo>
                  <a:pt x="582879" y="240042"/>
                </a:lnTo>
                <a:lnTo>
                  <a:pt x="582879" y="297675"/>
                </a:lnTo>
                <a:lnTo>
                  <a:pt x="582879" y="306362"/>
                </a:lnTo>
                <a:lnTo>
                  <a:pt x="531622" y="320319"/>
                </a:lnTo>
                <a:lnTo>
                  <a:pt x="508838" y="320713"/>
                </a:lnTo>
                <a:lnTo>
                  <a:pt x="485800" y="320319"/>
                </a:lnTo>
                <a:lnTo>
                  <a:pt x="441604" y="312407"/>
                </a:lnTo>
                <a:lnTo>
                  <a:pt x="434416" y="306362"/>
                </a:lnTo>
                <a:lnTo>
                  <a:pt x="434416" y="297675"/>
                </a:lnTo>
                <a:lnTo>
                  <a:pt x="485800" y="284149"/>
                </a:lnTo>
                <a:lnTo>
                  <a:pt x="508838" y="283692"/>
                </a:lnTo>
                <a:lnTo>
                  <a:pt x="531622" y="284149"/>
                </a:lnTo>
                <a:lnTo>
                  <a:pt x="576084" y="292011"/>
                </a:lnTo>
                <a:lnTo>
                  <a:pt x="582879" y="297675"/>
                </a:lnTo>
                <a:lnTo>
                  <a:pt x="582879" y="240042"/>
                </a:lnTo>
                <a:lnTo>
                  <a:pt x="574433" y="237756"/>
                </a:lnTo>
                <a:lnTo>
                  <a:pt x="543496" y="233641"/>
                </a:lnTo>
                <a:lnTo>
                  <a:pt x="508838" y="232321"/>
                </a:lnTo>
                <a:lnTo>
                  <a:pt x="474179" y="233641"/>
                </a:lnTo>
                <a:lnTo>
                  <a:pt x="416623" y="244906"/>
                </a:lnTo>
                <a:lnTo>
                  <a:pt x="376008" y="274967"/>
                </a:lnTo>
                <a:lnTo>
                  <a:pt x="369074" y="302209"/>
                </a:lnTo>
                <a:lnTo>
                  <a:pt x="370852" y="316903"/>
                </a:lnTo>
                <a:lnTo>
                  <a:pt x="395135" y="348678"/>
                </a:lnTo>
                <a:lnTo>
                  <a:pt x="443204" y="366433"/>
                </a:lnTo>
                <a:lnTo>
                  <a:pt x="508838" y="371716"/>
                </a:lnTo>
                <a:lnTo>
                  <a:pt x="543496" y="370459"/>
                </a:lnTo>
                <a:lnTo>
                  <a:pt x="600900" y="359283"/>
                </a:lnTo>
                <a:lnTo>
                  <a:pt x="641438" y="329412"/>
                </a:lnTo>
                <a:lnTo>
                  <a:pt x="644956" y="320713"/>
                </a:lnTo>
                <a:lnTo>
                  <a:pt x="646506" y="316903"/>
                </a:lnTo>
                <a:lnTo>
                  <a:pt x="648233" y="302209"/>
                </a:lnTo>
                <a:close/>
              </a:path>
              <a:path w="686434" h="372110">
                <a:moveTo>
                  <a:pt x="686015" y="52133"/>
                </a:moveTo>
                <a:lnTo>
                  <a:pt x="640308" y="52133"/>
                </a:lnTo>
                <a:lnTo>
                  <a:pt x="640308" y="9817"/>
                </a:lnTo>
                <a:lnTo>
                  <a:pt x="574192" y="9817"/>
                </a:lnTo>
                <a:lnTo>
                  <a:pt x="574192" y="228168"/>
                </a:lnTo>
                <a:lnTo>
                  <a:pt x="640308" y="228168"/>
                </a:lnTo>
                <a:lnTo>
                  <a:pt x="640308" y="189255"/>
                </a:lnTo>
                <a:lnTo>
                  <a:pt x="686015" y="189255"/>
                </a:lnTo>
                <a:lnTo>
                  <a:pt x="686015" y="134861"/>
                </a:lnTo>
                <a:lnTo>
                  <a:pt x="640308" y="134861"/>
                </a:lnTo>
                <a:lnTo>
                  <a:pt x="640308" y="106146"/>
                </a:lnTo>
                <a:lnTo>
                  <a:pt x="686015" y="106146"/>
                </a:lnTo>
                <a:lnTo>
                  <a:pt x="686015" y="52133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57305" y="3828425"/>
            <a:ext cx="297180" cy="354330"/>
          </a:xfrm>
          <a:custGeom>
            <a:avLst/>
            <a:gdLst/>
            <a:ahLst/>
            <a:cxnLst/>
            <a:rect l="l" t="t" r="r" b="b"/>
            <a:pathLst>
              <a:path w="297180" h="354329">
                <a:moveTo>
                  <a:pt x="222501" y="350562"/>
                </a:moveTo>
                <a:lnTo>
                  <a:pt x="165081" y="350562"/>
                </a:lnTo>
                <a:lnTo>
                  <a:pt x="165081" y="186991"/>
                </a:lnTo>
                <a:lnTo>
                  <a:pt x="124283" y="186991"/>
                </a:lnTo>
                <a:lnTo>
                  <a:pt x="124283" y="131461"/>
                </a:lnTo>
                <a:lnTo>
                  <a:pt x="165081" y="131461"/>
                </a:lnTo>
                <a:lnTo>
                  <a:pt x="165081" y="2266"/>
                </a:lnTo>
                <a:lnTo>
                  <a:pt x="222501" y="2266"/>
                </a:lnTo>
                <a:lnTo>
                  <a:pt x="222501" y="350562"/>
                </a:lnTo>
                <a:close/>
              </a:path>
              <a:path w="297180" h="354329">
                <a:moveTo>
                  <a:pt x="147326" y="60064"/>
                </a:moveTo>
                <a:lnTo>
                  <a:pt x="2644" y="60064"/>
                </a:lnTo>
                <a:lnTo>
                  <a:pt x="2644" y="6044"/>
                </a:lnTo>
                <a:lnTo>
                  <a:pt x="147326" y="6044"/>
                </a:lnTo>
                <a:lnTo>
                  <a:pt x="147326" y="60064"/>
                </a:lnTo>
                <a:close/>
              </a:path>
              <a:path w="297180" h="354329">
                <a:moveTo>
                  <a:pt x="0" y="333563"/>
                </a:moveTo>
                <a:lnTo>
                  <a:pt x="0" y="278787"/>
                </a:lnTo>
                <a:lnTo>
                  <a:pt x="19991" y="266239"/>
                </a:lnTo>
                <a:lnTo>
                  <a:pt x="34140" y="245828"/>
                </a:lnTo>
                <a:lnTo>
                  <a:pt x="42551" y="212809"/>
                </a:lnTo>
                <a:lnTo>
                  <a:pt x="45331" y="162437"/>
                </a:lnTo>
                <a:lnTo>
                  <a:pt x="45331" y="60064"/>
                </a:lnTo>
                <a:lnTo>
                  <a:pt x="105395" y="60064"/>
                </a:lnTo>
                <a:lnTo>
                  <a:pt x="105395" y="162437"/>
                </a:lnTo>
                <a:lnTo>
                  <a:pt x="108435" y="213022"/>
                </a:lnTo>
                <a:lnTo>
                  <a:pt x="117247" y="246394"/>
                </a:lnTo>
                <a:lnTo>
                  <a:pt x="131372" y="266876"/>
                </a:lnTo>
                <a:lnTo>
                  <a:pt x="150349" y="278787"/>
                </a:lnTo>
                <a:lnTo>
                  <a:pt x="150349" y="285587"/>
                </a:lnTo>
                <a:lnTo>
                  <a:pt x="75174" y="285587"/>
                </a:lnTo>
                <a:lnTo>
                  <a:pt x="61144" y="301689"/>
                </a:lnTo>
                <a:lnTo>
                  <a:pt x="43112" y="315808"/>
                </a:lnTo>
                <a:lnTo>
                  <a:pt x="22317" y="326810"/>
                </a:lnTo>
                <a:lnTo>
                  <a:pt x="0" y="333563"/>
                </a:lnTo>
                <a:close/>
              </a:path>
              <a:path w="297180" h="354329">
                <a:moveTo>
                  <a:pt x="150349" y="333563"/>
                </a:moveTo>
                <a:lnTo>
                  <a:pt x="127659" y="326864"/>
                </a:lnTo>
                <a:lnTo>
                  <a:pt x="106812" y="315950"/>
                </a:lnTo>
                <a:lnTo>
                  <a:pt x="88939" y="301849"/>
                </a:lnTo>
                <a:lnTo>
                  <a:pt x="75174" y="285587"/>
                </a:lnTo>
                <a:lnTo>
                  <a:pt x="150349" y="285587"/>
                </a:lnTo>
                <a:lnTo>
                  <a:pt x="150349" y="333563"/>
                </a:lnTo>
                <a:close/>
              </a:path>
              <a:path w="297180" h="354329">
                <a:moveTo>
                  <a:pt x="296920" y="353962"/>
                </a:moveTo>
                <a:lnTo>
                  <a:pt x="238367" y="353962"/>
                </a:lnTo>
                <a:lnTo>
                  <a:pt x="238367" y="0"/>
                </a:lnTo>
                <a:lnTo>
                  <a:pt x="296920" y="0"/>
                </a:lnTo>
                <a:lnTo>
                  <a:pt x="296920" y="3539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003712" y="3828425"/>
            <a:ext cx="300990" cy="354330"/>
          </a:xfrm>
          <a:custGeom>
            <a:avLst/>
            <a:gdLst/>
            <a:ahLst/>
            <a:cxnLst/>
            <a:rect l="l" t="t" r="r" b="b"/>
            <a:pathLst>
              <a:path w="300990" h="354329">
                <a:moveTo>
                  <a:pt x="0" y="333563"/>
                </a:moveTo>
                <a:lnTo>
                  <a:pt x="0" y="276143"/>
                </a:lnTo>
                <a:lnTo>
                  <a:pt x="28231" y="260566"/>
                </a:lnTo>
                <a:lnTo>
                  <a:pt x="50195" y="235109"/>
                </a:lnTo>
                <a:lnTo>
                  <a:pt x="64437" y="194281"/>
                </a:lnTo>
                <a:lnTo>
                  <a:pt x="69508" y="132594"/>
                </a:lnTo>
                <a:lnTo>
                  <a:pt x="69508" y="4155"/>
                </a:lnTo>
                <a:lnTo>
                  <a:pt x="135616" y="4155"/>
                </a:lnTo>
                <a:lnTo>
                  <a:pt x="135616" y="132594"/>
                </a:lnTo>
                <a:lnTo>
                  <a:pt x="140574" y="194175"/>
                </a:lnTo>
                <a:lnTo>
                  <a:pt x="154598" y="234825"/>
                </a:lnTo>
                <a:lnTo>
                  <a:pt x="176414" y="260248"/>
                </a:lnTo>
                <a:lnTo>
                  <a:pt x="189933" y="267832"/>
                </a:lnTo>
                <a:lnTo>
                  <a:pt x="102373" y="267832"/>
                </a:lnTo>
                <a:lnTo>
                  <a:pt x="85208" y="290162"/>
                </a:lnTo>
                <a:lnTo>
                  <a:pt x="61102" y="309339"/>
                </a:lnTo>
                <a:lnTo>
                  <a:pt x="32038" y="324196"/>
                </a:lnTo>
                <a:lnTo>
                  <a:pt x="0" y="333563"/>
                </a:lnTo>
                <a:close/>
              </a:path>
              <a:path w="300990" h="354329">
                <a:moveTo>
                  <a:pt x="204746" y="333563"/>
                </a:moveTo>
                <a:lnTo>
                  <a:pt x="173132" y="324302"/>
                </a:lnTo>
                <a:lnTo>
                  <a:pt x="144493" y="309339"/>
                </a:lnTo>
                <a:lnTo>
                  <a:pt x="120387" y="290055"/>
                </a:lnTo>
                <a:lnTo>
                  <a:pt x="102373" y="267832"/>
                </a:lnTo>
                <a:lnTo>
                  <a:pt x="189933" y="267832"/>
                </a:lnTo>
                <a:lnTo>
                  <a:pt x="204746" y="276143"/>
                </a:lnTo>
                <a:lnTo>
                  <a:pt x="204746" y="333563"/>
                </a:lnTo>
                <a:close/>
              </a:path>
              <a:path w="300990" h="354329">
                <a:moveTo>
                  <a:pt x="300698" y="353962"/>
                </a:moveTo>
                <a:lnTo>
                  <a:pt x="234589" y="353962"/>
                </a:lnTo>
                <a:lnTo>
                  <a:pt x="234589" y="0"/>
                </a:lnTo>
                <a:lnTo>
                  <a:pt x="300698" y="0"/>
                </a:lnTo>
                <a:lnTo>
                  <a:pt x="300698" y="35396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4051140" y="5241596"/>
            <a:ext cx="1076960" cy="1076960"/>
            <a:chOff x="14051140" y="5241596"/>
            <a:chExt cx="1076960" cy="1076960"/>
          </a:xfrm>
        </p:grpSpPr>
        <p:sp>
          <p:nvSpPr>
            <p:cNvPr id="34" name="object 34"/>
            <p:cNvSpPr/>
            <p:nvPr/>
          </p:nvSpPr>
          <p:spPr>
            <a:xfrm>
              <a:off x="14051140" y="5241596"/>
              <a:ext cx="1076960" cy="1076960"/>
            </a:xfrm>
            <a:custGeom>
              <a:avLst/>
              <a:gdLst/>
              <a:ahLst/>
              <a:cxnLst/>
              <a:rect l="l" t="t" r="r" b="b"/>
              <a:pathLst>
                <a:path w="1076959" h="1076960">
                  <a:moveTo>
                    <a:pt x="538275" y="1076550"/>
                  </a:moveTo>
                  <a:lnTo>
                    <a:pt x="491853" y="1074547"/>
                  </a:lnTo>
                  <a:lnTo>
                    <a:pt x="445700" y="1068537"/>
                  </a:lnTo>
                  <a:lnTo>
                    <a:pt x="400083" y="1058521"/>
                  </a:lnTo>
                  <a:lnTo>
                    <a:pt x="355271" y="1044499"/>
                  </a:lnTo>
                  <a:lnTo>
                    <a:pt x="311533" y="1026470"/>
                  </a:lnTo>
                  <a:lnTo>
                    <a:pt x="269137" y="1004435"/>
                  </a:lnTo>
                  <a:lnTo>
                    <a:pt x="228856" y="978736"/>
                  </a:lnTo>
                  <a:lnTo>
                    <a:pt x="191374" y="949872"/>
                  </a:lnTo>
                  <a:lnTo>
                    <a:pt x="156824" y="918076"/>
                  </a:lnTo>
                  <a:lnTo>
                    <a:pt x="125342" y="883578"/>
                  </a:lnTo>
                  <a:lnTo>
                    <a:pt x="97060" y="846613"/>
                  </a:lnTo>
                  <a:lnTo>
                    <a:pt x="72115" y="807412"/>
                  </a:lnTo>
                  <a:lnTo>
                    <a:pt x="50639" y="766208"/>
                  </a:lnTo>
                  <a:lnTo>
                    <a:pt x="32766" y="723233"/>
                  </a:lnTo>
                  <a:lnTo>
                    <a:pt x="18632" y="678720"/>
                  </a:lnTo>
                  <a:lnTo>
                    <a:pt x="8370" y="632901"/>
                  </a:lnTo>
                  <a:lnTo>
                    <a:pt x="2115" y="586008"/>
                  </a:lnTo>
                  <a:lnTo>
                    <a:pt x="0" y="538275"/>
                  </a:lnTo>
                  <a:lnTo>
                    <a:pt x="2115" y="490541"/>
                  </a:lnTo>
                  <a:lnTo>
                    <a:pt x="8370" y="443648"/>
                  </a:lnTo>
                  <a:lnTo>
                    <a:pt x="18632" y="397829"/>
                  </a:lnTo>
                  <a:lnTo>
                    <a:pt x="32766" y="353316"/>
                  </a:lnTo>
                  <a:lnTo>
                    <a:pt x="50639" y="310341"/>
                  </a:lnTo>
                  <a:lnTo>
                    <a:pt x="72115" y="269137"/>
                  </a:lnTo>
                  <a:lnTo>
                    <a:pt x="97060" y="229936"/>
                  </a:lnTo>
                  <a:lnTo>
                    <a:pt x="125342" y="192971"/>
                  </a:lnTo>
                  <a:lnTo>
                    <a:pt x="156824" y="158474"/>
                  </a:lnTo>
                  <a:lnTo>
                    <a:pt x="191374" y="126677"/>
                  </a:lnTo>
                  <a:lnTo>
                    <a:pt x="228856" y="97813"/>
                  </a:lnTo>
                  <a:lnTo>
                    <a:pt x="269137" y="72115"/>
                  </a:lnTo>
                  <a:lnTo>
                    <a:pt x="311533" y="50080"/>
                  </a:lnTo>
                  <a:lnTo>
                    <a:pt x="355271" y="32051"/>
                  </a:lnTo>
                  <a:lnTo>
                    <a:pt x="400083" y="18028"/>
                  </a:lnTo>
                  <a:lnTo>
                    <a:pt x="445700" y="8012"/>
                  </a:lnTo>
                  <a:lnTo>
                    <a:pt x="491853" y="2003"/>
                  </a:lnTo>
                  <a:lnTo>
                    <a:pt x="538275" y="0"/>
                  </a:lnTo>
                  <a:lnTo>
                    <a:pt x="584697" y="2003"/>
                  </a:lnTo>
                  <a:lnTo>
                    <a:pt x="630850" y="8012"/>
                  </a:lnTo>
                  <a:lnTo>
                    <a:pt x="676467" y="18028"/>
                  </a:lnTo>
                  <a:lnTo>
                    <a:pt x="721278" y="32051"/>
                  </a:lnTo>
                  <a:lnTo>
                    <a:pt x="765016" y="50080"/>
                  </a:lnTo>
                  <a:lnTo>
                    <a:pt x="807412" y="72115"/>
                  </a:lnTo>
                  <a:lnTo>
                    <a:pt x="847693" y="97813"/>
                  </a:lnTo>
                  <a:lnTo>
                    <a:pt x="885176" y="126677"/>
                  </a:lnTo>
                  <a:lnTo>
                    <a:pt x="919725" y="158474"/>
                  </a:lnTo>
                  <a:lnTo>
                    <a:pt x="951208" y="192971"/>
                  </a:lnTo>
                  <a:lnTo>
                    <a:pt x="979489" y="229936"/>
                  </a:lnTo>
                  <a:lnTo>
                    <a:pt x="1004435" y="269137"/>
                  </a:lnTo>
                  <a:lnTo>
                    <a:pt x="1025911" y="310341"/>
                  </a:lnTo>
                  <a:lnTo>
                    <a:pt x="1043783" y="353316"/>
                  </a:lnTo>
                  <a:lnTo>
                    <a:pt x="1057917" y="397829"/>
                  </a:lnTo>
                  <a:lnTo>
                    <a:pt x="1068179" y="443648"/>
                  </a:lnTo>
                  <a:lnTo>
                    <a:pt x="1074435" y="490541"/>
                  </a:lnTo>
                  <a:lnTo>
                    <a:pt x="1076550" y="538275"/>
                  </a:lnTo>
                  <a:lnTo>
                    <a:pt x="1074435" y="586008"/>
                  </a:lnTo>
                  <a:lnTo>
                    <a:pt x="1068179" y="632901"/>
                  </a:lnTo>
                  <a:lnTo>
                    <a:pt x="1057917" y="678720"/>
                  </a:lnTo>
                  <a:lnTo>
                    <a:pt x="1043783" y="723233"/>
                  </a:lnTo>
                  <a:lnTo>
                    <a:pt x="1025911" y="766208"/>
                  </a:lnTo>
                  <a:lnTo>
                    <a:pt x="1004435" y="807412"/>
                  </a:lnTo>
                  <a:lnTo>
                    <a:pt x="979489" y="846613"/>
                  </a:lnTo>
                  <a:lnTo>
                    <a:pt x="951208" y="883578"/>
                  </a:lnTo>
                  <a:lnTo>
                    <a:pt x="919725" y="918076"/>
                  </a:lnTo>
                  <a:lnTo>
                    <a:pt x="885176" y="949872"/>
                  </a:lnTo>
                  <a:lnTo>
                    <a:pt x="847693" y="978736"/>
                  </a:lnTo>
                  <a:lnTo>
                    <a:pt x="807412" y="1004435"/>
                  </a:lnTo>
                  <a:lnTo>
                    <a:pt x="765016" y="1026470"/>
                  </a:lnTo>
                  <a:lnTo>
                    <a:pt x="721278" y="1044499"/>
                  </a:lnTo>
                  <a:lnTo>
                    <a:pt x="676467" y="1058521"/>
                  </a:lnTo>
                  <a:lnTo>
                    <a:pt x="630850" y="1068537"/>
                  </a:lnTo>
                  <a:lnTo>
                    <a:pt x="584697" y="1074547"/>
                  </a:lnTo>
                  <a:lnTo>
                    <a:pt x="538275" y="107655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313383" y="5569724"/>
              <a:ext cx="561975" cy="407034"/>
            </a:xfrm>
            <a:custGeom>
              <a:avLst/>
              <a:gdLst/>
              <a:ahLst/>
              <a:cxnLst/>
              <a:rect l="l" t="t" r="r" b="b"/>
              <a:pathLst>
                <a:path w="561975" h="407035">
                  <a:moveTo>
                    <a:pt x="251079" y="203581"/>
                  </a:moveTo>
                  <a:lnTo>
                    <a:pt x="248691" y="153885"/>
                  </a:lnTo>
                  <a:lnTo>
                    <a:pt x="240626" y="106489"/>
                  </a:lnTo>
                  <a:lnTo>
                    <a:pt x="225564" y="64401"/>
                  </a:lnTo>
                  <a:lnTo>
                    <a:pt x="202209" y="30632"/>
                  </a:lnTo>
                  <a:lnTo>
                    <a:pt x="181140" y="16294"/>
                  </a:lnTo>
                  <a:lnTo>
                    <a:pt x="181140" y="203581"/>
                  </a:lnTo>
                  <a:lnTo>
                    <a:pt x="179451" y="245389"/>
                  </a:lnTo>
                  <a:lnTo>
                    <a:pt x="171996" y="292582"/>
                  </a:lnTo>
                  <a:lnTo>
                    <a:pt x="155155" y="331165"/>
                  </a:lnTo>
                  <a:lnTo>
                    <a:pt x="125285" y="347129"/>
                  </a:lnTo>
                  <a:lnTo>
                    <a:pt x="95580" y="331165"/>
                  </a:lnTo>
                  <a:lnTo>
                    <a:pt x="79082" y="292582"/>
                  </a:lnTo>
                  <a:lnTo>
                    <a:pt x="71983" y="245389"/>
                  </a:lnTo>
                  <a:lnTo>
                    <a:pt x="70472" y="203581"/>
                  </a:lnTo>
                  <a:lnTo>
                    <a:pt x="71983" y="161632"/>
                  </a:lnTo>
                  <a:lnTo>
                    <a:pt x="79082" y="114642"/>
                  </a:lnTo>
                  <a:lnTo>
                    <a:pt x="95580" y="76377"/>
                  </a:lnTo>
                  <a:lnTo>
                    <a:pt x="125285" y="60553"/>
                  </a:lnTo>
                  <a:lnTo>
                    <a:pt x="155155" y="76377"/>
                  </a:lnTo>
                  <a:lnTo>
                    <a:pt x="171996" y="114642"/>
                  </a:lnTo>
                  <a:lnTo>
                    <a:pt x="179451" y="161632"/>
                  </a:lnTo>
                  <a:lnTo>
                    <a:pt x="181140" y="203581"/>
                  </a:lnTo>
                  <a:lnTo>
                    <a:pt x="181140" y="16294"/>
                  </a:lnTo>
                  <a:lnTo>
                    <a:pt x="169214" y="8166"/>
                  </a:lnTo>
                  <a:lnTo>
                    <a:pt x="125285" y="0"/>
                  </a:lnTo>
                  <a:lnTo>
                    <a:pt x="81559" y="8166"/>
                  </a:lnTo>
                  <a:lnTo>
                    <a:pt x="48717" y="30632"/>
                  </a:lnTo>
                  <a:lnTo>
                    <a:pt x="25450" y="64401"/>
                  </a:lnTo>
                  <a:lnTo>
                    <a:pt x="10439" y="106489"/>
                  </a:lnTo>
                  <a:lnTo>
                    <a:pt x="2400" y="153885"/>
                  </a:lnTo>
                  <a:lnTo>
                    <a:pt x="0" y="203581"/>
                  </a:lnTo>
                  <a:lnTo>
                    <a:pt x="2400" y="253428"/>
                  </a:lnTo>
                  <a:lnTo>
                    <a:pt x="10439" y="300774"/>
                  </a:lnTo>
                  <a:lnTo>
                    <a:pt x="25450" y="342696"/>
                  </a:lnTo>
                  <a:lnTo>
                    <a:pt x="48717" y="376262"/>
                  </a:lnTo>
                  <a:lnTo>
                    <a:pt x="81559" y="398564"/>
                  </a:lnTo>
                  <a:lnTo>
                    <a:pt x="125285" y="406641"/>
                  </a:lnTo>
                  <a:lnTo>
                    <a:pt x="169214" y="398564"/>
                  </a:lnTo>
                  <a:lnTo>
                    <a:pt x="202209" y="376262"/>
                  </a:lnTo>
                  <a:lnTo>
                    <a:pt x="222478" y="347129"/>
                  </a:lnTo>
                  <a:lnTo>
                    <a:pt x="225564" y="342696"/>
                  </a:lnTo>
                  <a:lnTo>
                    <a:pt x="240626" y="300774"/>
                  </a:lnTo>
                  <a:lnTo>
                    <a:pt x="248691" y="253428"/>
                  </a:lnTo>
                  <a:lnTo>
                    <a:pt x="251079" y="203581"/>
                  </a:lnTo>
                  <a:close/>
                </a:path>
                <a:path w="561975" h="407035">
                  <a:moveTo>
                    <a:pt x="561936" y="276136"/>
                  </a:moveTo>
                  <a:lnTo>
                    <a:pt x="559333" y="273532"/>
                  </a:lnTo>
                  <a:lnTo>
                    <a:pt x="520179" y="273532"/>
                  </a:lnTo>
                  <a:lnTo>
                    <a:pt x="520179" y="134162"/>
                  </a:lnTo>
                  <a:lnTo>
                    <a:pt x="520179" y="10439"/>
                  </a:lnTo>
                  <a:lnTo>
                    <a:pt x="517575" y="7315"/>
                  </a:lnTo>
                  <a:lnTo>
                    <a:pt x="450761" y="7315"/>
                  </a:lnTo>
                  <a:lnTo>
                    <a:pt x="450240" y="7759"/>
                  </a:lnTo>
                  <a:lnTo>
                    <a:pt x="450240" y="134162"/>
                  </a:lnTo>
                  <a:lnTo>
                    <a:pt x="450240" y="273532"/>
                  </a:lnTo>
                  <a:lnTo>
                    <a:pt x="367233" y="273532"/>
                  </a:lnTo>
                  <a:lnTo>
                    <a:pt x="450240" y="134162"/>
                  </a:lnTo>
                  <a:lnTo>
                    <a:pt x="450240" y="7759"/>
                  </a:lnTo>
                  <a:lnTo>
                    <a:pt x="447624" y="9918"/>
                  </a:lnTo>
                  <a:lnTo>
                    <a:pt x="446582" y="12014"/>
                  </a:lnTo>
                  <a:lnTo>
                    <a:pt x="293116" y="271437"/>
                  </a:lnTo>
                  <a:lnTo>
                    <a:pt x="291553" y="273532"/>
                  </a:lnTo>
                  <a:lnTo>
                    <a:pt x="290499" y="278231"/>
                  </a:lnTo>
                  <a:lnTo>
                    <a:pt x="290499" y="331470"/>
                  </a:lnTo>
                  <a:lnTo>
                    <a:pt x="293116" y="334086"/>
                  </a:lnTo>
                  <a:lnTo>
                    <a:pt x="450240" y="334086"/>
                  </a:lnTo>
                  <a:lnTo>
                    <a:pt x="450240" y="397243"/>
                  </a:lnTo>
                  <a:lnTo>
                    <a:pt x="452323" y="399326"/>
                  </a:lnTo>
                  <a:lnTo>
                    <a:pt x="517575" y="399326"/>
                  </a:lnTo>
                  <a:lnTo>
                    <a:pt x="520179" y="397243"/>
                  </a:lnTo>
                  <a:lnTo>
                    <a:pt x="520179" y="334086"/>
                  </a:lnTo>
                  <a:lnTo>
                    <a:pt x="559333" y="334086"/>
                  </a:lnTo>
                  <a:lnTo>
                    <a:pt x="561936" y="331470"/>
                  </a:lnTo>
                  <a:lnTo>
                    <a:pt x="561936" y="276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1929395" y="5241596"/>
            <a:ext cx="1076960" cy="1076960"/>
            <a:chOff x="11929395" y="5241596"/>
            <a:chExt cx="1076960" cy="1076960"/>
          </a:xfrm>
        </p:grpSpPr>
        <p:sp>
          <p:nvSpPr>
            <p:cNvPr id="37" name="object 37"/>
            <p:cNvSpPr/>
            <p:nvPr/>
          </p:nvSpPr>
          <p:spPr>
            <a:xfrm>
              <a:off x="11929395" y="5241596"/>
              <a:ext cx="1076960" cy="1076960"/>
            </a:xfrm>
            <a:custGeom>
              <a:avLst/>
              <a:gdLst/>
              <a:ahLst/>
              <a:cxnLst/>
              <a:rect l="l" t="t" r="r" b="b"/>
              <a:pathLst>
                <a:path w="1076959" h="1076960">
                  <a:moveTo>
                    <a:pt x="538275" y="1076550"/>
                  </a:moveTo>
                  <a:lnTo>
                    <a:pt x="491853" y="1074547"/>
                  </a:lnTo>
                  <a:lnTo>
                    <a:pt x="445700" y="1068537"/>
                  </a:lnTo>
                  <a:lnTo>
                    <a:pt x="400083" y="1058521"/>
                  </a:lnTo>
                  <a:lnTo>
                    <a:pt x="355271" y="1044499"/>
                  </a:lnTo>
                  <a:lnTo>
                    <a:pt x="311533" y="1026470"/>
                  </a:lnTo>
                  <a:lnTo>
                    <a:pt x="269137" y="1004435"/>
                  </a:lnTo>
                  <a:lnTo>
                    <a:pt x="228856" y="978736"/>
                  </a:lnTo>
                  <a:lnTo>
                    <a:pt x="191374" y="949872"/>
                  </a:lnTo>
                  <a:lnTo>
                    <a:pt x="156824" y="918076"/>
                  </a:lnTo>
                  <a:lnTo>
                    <a:pt x="125342" y="883578"/>
                  </a:lnTo>
                  <a:lnTo>
                    <a:pt x="97060" y="846613"/>
                  </a:lnTo>
                  <a:lnTo>
                    <a:pt x="72115" y="807412"/>
                  </a:lnTo>
                  <a:lnTo>
                    <a:pt x="50639" y="766208"/>
                  </a:lnTo>
                  <a:lnTo>
                    <a:pt x="32766" y="723233"/>
                  </a:lnTo>
                  <a:lnTo>
                    <a:pt x="18632" y="678720"/>
                  </a:lnTo>
                  <a:lnTo>
                    <a:pt x="8370" y="632901"/>
                  </a:lnTo>
                  <a:lnTo>
                    <a:pt x="2115" y="586008"/>
                  </a:lnTo>
                  <a:lnTo>
                    <a:pt x="0" y="538275"/>
                  </a:lnTo>
                  <a:lnTo>
                    <a:pt x="2115" y="490541"/>
                  </a:lnTo>
                  <a:lnTo>
                    <a:pt x="8370" y="443648"/>
                  </a:lnTo>
                  <a:lnTo>
                    <a:pt x="18632" y="397829"/>
                  </a:lnTo>
                  <a:lnTo>
                    <a:pt x="32766" y="353316"/>
                  </a:lnTo>
                  <a:lnTo>
                    <a:pt x="50639" y="310341"/>
                  </a:lnTo>
                  <a:lnTo>
                    <a:pt x="72115" y="269137"/>
                  </a:lnTo>
                  <a:lnTo>
                    <a:pt x="97060" y="229936"/>
                  </a:lnTo>
                  <a:lnTo>
                    <a:pt x="125342" y="192971"/>
                  </a:lnTo>
                  <a:lnTo>
                    <a:pt x="156824" y="158474"/>
                  </a:lnTo>
                  <a:lnTo>
                    <a:pt x="191374" y="126677"/>
                  </a:lnTo>
                  <a:lnTo>
                    <a:pt x="228856" y="97813"/>
                  </a:lnTo>
                  <a:lnTo>
                    <a:pt x="269137" y="72115"/>
                  </a:lnTo>
                  <a:lnTo>
                    <a:pt x="311533" y="50080"/>
                  </a:lnTo>
                  <a:lnTo>
                    <a:pt x="355271" y="32051"/>
                  </a:lnTo>
                  <a:lnTo>
                    <a:pt x="400083" y="18028"/>
                  </a:lnTo>
                  <a:lnTo>
                    <a:pt x="445700" y="8012"/>
                  </a:lnTo>
                  <a:lnTo>
                    <a:pt x="491853" y="2003"/>
                  </a:lnTo>
                  <a:lnTo>
                    <a:pt x="538275" y="0"/>
                  </a:lnTo>
                  <a:lnTo>
                    <a:pt x="584697" y="2003"/>
                  </a:lnTo>
                  <a:lnTo>
                    <a:pt x="630850" y="8012"/>
                  </a:lnTo>
                  <a:lnTo>
                    <a:pt x="676467" y="18028"/>
                  </a:lnTo>
                  <a:lnTo>
                    <a:pt x="721278" y="32051"/>
                  </a:lnTo>
                  <a:lnTo>
                    <a:pt x="765016" y="50080"/>
                  </a:lnTo>
                  <a:lnTo>
                    <a:pt x="807412" y="72115"/>
                  </a:lnTo>
                  <a:lnTo>
                    <a:pt x="847693" y="97813"/>
                  </a:lnTo>
                  <a:lnTo>
                    <a:pt x="885176" y="126677"/>
                  </a:lnTo>
                  <a:lnTo>
                    <a:pt x="919725" y="158474"/>
                  </a:lnTo>
                  <a:lnTo>
                    <a:pt x="951208" y="192971"/>
                  </a:lnTo>
                  <a:lnTo>
                    <a:pt x="979489" y="229936"/>
                  </a:lnTo>
                  <a:lnTo>
                    <a:pt x="1004435" y="269137"/>
                  </a:lnTo>
                  <a:lnTo>
                    <a:pt x="1025911" y="310341"/>
                  </a:lnTo>
                  <a:lnTo>
                    <a:pt x="1043783" y="353316"/>
                  </a:lnTo>
                  <a:lnTo>
                    <a:pt x="1057917" y="397829"/>
                  </a:lnTo>
                  <a:lnTo>
                    <a:pt x="1068179" y="443648"/>
                  </a:lnTo>
                  <a:lnTo>
                    <a:pt x="1074435" y="490541"/>
                  </a:lnTo>
                  <a:lnTo>
                    <a:pt x="1076550" y="538275"/>
                  </a:lnTo>
                  <a:lnTo>
                    <a:pt x="1074435" y="586008"/>
                  </a:lnTo>
                  <a:lnTo>
                    <a:pt x="1068179" y="632901"/>
                  </a:lnTo>
                  <a:lnTo>
                    <a:pt x="1057917" y="678720"/>
                  </a:lnTo>
                  <a:lnTo>
                    <a:pt x="1043783" y="723233"/>
                  </a:lnTo>
                  <a:lnTo>
                    <a:pt x="1025911" y="766208"/>
                  </a:lnTo>
                  <a:lnTo>
                    <a:pt x="1004435" y="807412"/>
                  </a:lnTo>
                  <a:lnTo>
                    <a:pt x="979489" y="846613"/>
                  </a:lnTo>
                  <a:lnTo>
                    <a:pt x="951208" y="883578"/>
                  </a:lnTo>
                  <a:lnTo>
                    <a:pt x="919725" y="918076"/>
                  </a:lnTo>
                  <a:lnTo>
                    <a:pt x="885176" y="949872"/>
                  </a:lnTo>
                  <a:lnTo>
                    <a:pt x="847693" y="978736"/>
                  </a:lnTo>
                  <a:lnTo>
                    <a:pt x="807412" y="1004435"/>
                  </a:lnTo>
                  <a:lnTo>
                    <a:pt x="765016" y="1026470"/>
                  </a:lnTo>
                  <a:lnTo>
                    <a:pt x="721278" y="1044499"/>
                  </a:lnTo>
                  <a:lnTo>
                    <a:pt x="676467" y="1058521"/>
                  </a:lnTo>
                  <a:lnTo>
                    <a:pt x="630850" y="1068537"/>
                  </a:lnTo>
                  <a:lnTo>
                    <a:pt x="584697" y="1074547"/>
                  </a:lnTo>
                  <a:lnTo>
                    <a:pt x="538275" y="107655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191670" y="5569724"/>
              <a:ext cx="551815" cy="407034"/>
            </a:xfrm>
            <a:custGeom>
              <a:avLst/>
              <a:gdLst/>
              <a:ahLst/>
              <a:cxnLst/>
              <a:rect l="l" t="t" r="r" b="b"/>
              <a:pathLst>
                <a:path w="551815" h="407035">
                  <a:moveTo>
                    <a:pt x="251091" y="203581"/>
                  </a:moveTo>
                  <a:lnTo>
                    <a:pt x="248691" y="153885"/>
                  </a:lnTo>
                  <a:lnTo>
                    <a:pt x="240626" y="106489"/>
                  </a:lnTo>
                  <a:lnTo>
                    <a:pt x="225577" y="64401"/>
                  </a:lnTo>
                  <a:lnTo>
                    <a:pt x="222910" y="60553"/>
                  </a:lnTo>
                  <a:lnTo>
                    <a:pt x="202209" y="30619"/>
                  </a:lnTo>
                  <a:lnTo>
                    <a:pt x="181140" y="16268"/>
                  </a:lnTo>
                  <a:lnTo>
                    <a:pt x="181140" y="203581"/>
                  </a:lnTo>
                  <a:lnTo>
                    <a:pt x="179463" y="245389"/>
                  </a:lnTo>
                  <a:lnTo>
                    <a:pt x="172008" y="292582"/>
                  </a:lnTo>
                  <a:lnTo>
                    <a:pt x="155155" y="331152"/>
                  </a:lnTo>
                  <a:lnTo>
                    <a:pt x="125285" y="347129"/>
                  </a:lnTo>
                  <a:lnTo>
                    <a:pt x="95580" y="331152"/>
                  </a:lnTo>
                  <a:lnTo>
                    <a:pt x="79082" y="292582"/>
                  </a:lnTo>
                  <a:lnTo>
                    <a:pt x="71996" y="245389"/>
                  </a:lnTo>
                  <a:lnTo>
                    <a:pt x="70472" y="203581"/>
                  </a:lnTo>
                  <a:lnTo>
                    <a:pt x="71996" y="161632"/>
                  </a:lnTo>
                  <a:lnTo>
                    <a:pt x="79082" y="114642"/>
                  </a:lnTo>
                  <a:lnTo>
                    <a:pt x="95580" y="76365"/>
                  </a:lnTo>
                  <a:lnTo>
                    <a:pt x="125285" y="60553"/>
                  </a:lnTo>
                  <a:lnTo>
                    <a:pt x="155155" y="76365"/>
                  </a:lnTo>
                  <a:lnTo>
                    <a:pt x="172008" y="114642"/>
                  </a:lnTo>
                  <a:lnTo>
                    <a:pt x="179463" y="161632"/>
                  </a:lnTo>
                  <a:lnTo>
                    <a:pt x="181140" y="203581"/>
                  </a:lnTo>
                  <a:lnTo>
                    <a:pt x="181140" y="16268"/>
                  </a:lnTo>
                  <a:lnTo>
                    <a:pt x="169227" y="8153"/>
                  </a:lnTo>
                  <a:lnTo>
                    <a:pt x="125285" y="0"/>
                  </a:lnTo>
                  <a:lnTo>
                    <a:pt x="81572" y="8153"/>
                  </a:lnTo>
                  <a:lnTo>
                    <a:pt x="48729" y="30619"/>
                  </a:lnTo>
                  <a:lnTo>
                    <a:pt x="25450" y="64401"/>
                  </a:lnTo>
                  <a:lnTo>
                    <a:pt x="10452" y="106489"/>
                  </a:lnTo>
                  <a:lnTo>
                    <a:pt x="2400" y="153885"/>
                  </a:lnTo>
                  <a:lnTo>
                    <a:pt x="0" y="203581"/>
                  </a:lnTo>
                  <a:lnTo>
                    <a:pt x="2400" y="253415"/>
                  </a:lnTo>
                  <a:lnTo>
                    <a:pt x="10452" y="300761"/>
                  </a:lnTo>
                  <a:lnTo>
                    <a:pt x="25450" y="342696"/>
                  </a:lnTo>
                  <a:lnTo>
                    <a:pt x="48729" y="376262"/>
                  </a:lnTo>
                  <a:lnTo>
                    <a:pt x="81572" y="398551"/>
                  </a:lnTo>
                  <a:lnTo>
                    <a:pt x="125285" y="406641"/>
                  </a:lnTo>
                  <a:lnTo>
                    <a:pt x="169227" y="398551"/>
                  </a:lnTo>
                  <a:lnTo>
                    <a:pt x="202209" y="376262"/>
                  </a:lnTo>
                  <a:lnTo>
                    <a:pt x="222491" y="347129"/>
                  </a:lnTo>
                  <a:lnTo>
                    <a:pt x="225577" y="342696"/>
                  </a:lnTo>
                  <a:lnTo>
                    <a:pt x="240626" y="300761"/>
                  </a:lnTo>
                  <a:lnTo>
                    <a:pt x="248691" y="253415"/>
                  </a:lnTo>
                  <a:lnTo>
                    <a:pt x="251091" y="203581"/>
                  </a:lnTo>
                  <a:close/>
                </a:path>
                <a:path w="551815" h="407035">
                  <a:moveTo>
                    <a:pt x="551510" y="302755"/>
                  </a:moveTo>
                  <a:lnTo>
                    <a:pt x="547471" y="265798"/>
                  </a:lnTo>
                  <a:lnTo>
                    <a:pt x="535711" y="236855"/>
                  </a:lnTo>
                  <a:lnTo>
                    <a:pt x="516712" y="215557"/>
                  </a:lnTo>
                  <a:lnTo>
                    <a:pt x="490956" y="201485"/>
                  </a:lnTo>
                  <a:lnTo>
                    <a:pt x="513334" y="186626"/>
                  </a:lnTo>
                  <a:lnTo>
                    <a:pt x="531012" y="165150"/>
                  </a:lnTo>
                  <a:lnTo>
                    <a:pt x="542632" y="137706"/>
                  </a:lnTo>
                  <a:lnTo>
                    <a:pt x="546811" y="104927"/>
                  </a:lnTo>
                  <a:lnTo>
                    <a:pt x="536460" y="59016"/>
                  </a:lnTo>
                  <a:lnTo>
                    <a:pt x="509092" y="26225"/>
                  </a:lnTo>
                  <a:lnTo>
                    <a:pt x="470166" y="6553"/>
                  </a:lnTo>
                  <a:lnTo>
                    <a:pt x="425183" y="0"/>
                  </a:lnTo>
                  <a:lnTo>
                    <a:pt x="384213" y="6146"/>
                  </a:lnTo>
                  <a:lnTo>
                    <a:pt x="351510" y="22898"/>
                  </a:lnTo>
                  <a:lnTo>
                    <a:pt x="327329" y="47790"/>
                  </a:lnTo>
                  <a:lnTo>
                    <a:pt x="310870" y="80391"/>
                  </a:lnTo>
                  <a:lnTo>
                    <a:pt x="312432" y="84035"/>
                  </a:lnTo>
                  <a:lnTo>
                    <a:pt x="315569" y="84569"/>
                  </a:lnTo>
                  <a:lnTo>
                    <a:pt x="370890" y="102311"/>
                  </a:lnTo>
                  <a:lnTo>
                    <a:pt x="373507" y="102831"/>
                  </a:lnTo>
                  <a:lnTo>
                    <a:pt x="377164" y="101269"/>
                  </a:lnTo>
                  <a:lnTo>
                    <a:pt x="377685" y="98653"/>
                  </a:lnTo>
                  <a:lnTo>
                    <a:pt x="398297" y="69088"/>
                  </a:lnTo>
                  <a:lnTo>
                    <a:pt x="431444" y="60223"/>
                  </a:lnTo>
                  <a:lnTo>
                    <a:pt x="462241" y="73190"/>
                  </a:lnTo>
                  <a:lnTo>
                    <a:pt x="475818" y="109093"/>
                  </a:lnTo>
                  <a:lnTo>
                    <a:pt x="470255" y="135902"/>
                  </a:lnTo>
                  <a:lnTo>
                    <a:pt x="454418" y="155168"/>
                  </a:lnTo>
                  <a:lnTo>
                    <a:pt x="429564" y="166789"/>
                  </a:lnTo>
                  <a:lnTo>
                    <a:pt x="396989" y="170688"/>
                  </a:lnTo>
                  <a:lnTo>
                    <a:pt x="394385" y="170688"/>
                  </a:lnTo>
                  <a:lnTo>
                    <a:pt x="391769" y="173304"/>
                  </a:lnTo>
                  <a:lnTo>
                    <a:pt x="391769" y="229158"/>
                  </a:lnTo>
                  <a:lnTo>
                    <a:pt x="394385" y="232283"/>
                  </a:lnTo>
                  <a:lnTo>
                    <a:pt x="396989" y="232283"/>
                  </a:lnTo>
                  <a:lnTo>
                    <a:pt x="430669" y="235623"/>
                  </a:lnTo>
                  <a:lnTo>
                    <a:pt x="456895" y="246049"/>
                  </a:lnTo>
                  <a:lnTo>
                    <a:pt x="473925" y="264223"/>
                  </a:lnTo>
                  <a:lnTo>
                    <a:pt x="479996" y="290753"/>
                  </a:lnTo>
                  <a:lnTo>
                    <a:pt x="469760" y="325767"/>
                  </a:lnTo>
                  <a:lnTo>
                    <a:pt x="444741" y="343649"/>
                  </a:lnTo>
                  <a:lnTo>
                    <a:pt x="413473" y="345173"/>
                  </a:lnTo>
                  <a:lnTo>
                    <a:pt x="384441" y="331114"/>
                  </a:lnTo>
                  <a:lnTo>
                    <a:pt x="366191" y="302234"/>
                  </a:lnTo>
                  <a:lnTo>
                    <a:pt x="365150" y="299631"/>
                  </a:lnTo>
                  <a:lnTo>
                    <a:pt x="363067" y="297014"/>
                  </a:lnTo>
                  <a:lnTo>
                    <a:pt x="360451" y="297535"/>
                  </a:lnTo>
                  <a:lnTo>
                    <a:pt x="304596" y="313194"/>
                  </a:lnTo>
                  <a:lnTo>
                    <a:pt x="301993" y="313715"/>
                  </a:lnTo>
                  <a:lnTo>
                    <a:pt x="300951" y="316852"/>
                  </a:lnTo>
                  <a:lnTo>
                    <a:pt x="301472" y="319455"/>
                  </a:lnTo>
                  <a:lnTo>
                    <a:pt x="315468" y="352018"/>
                  </a:lnTo>
                  <a:lnTo>
                    <a:pt x="342188" y="379882"/>
                  </a:lnTo>
                  <a:lnTo>
                    <a:pt x="379869" y="399326"/>
                  </a:lnTo>
                  <a:lnTo>
                    <a:pt x="426745" y="406641"/>
                  </a:lnTo>
                  <a:lnTo>
                    <a:pt x="473544" y="400164"/>
                  </a:lnTo>
                  <a:lnTo>
                    <a:pt x="513397" y="380733"/>
                  </a:lnTo>
                  <a:lnTo>
                    <a:pt x="541108" y="348272"/>
                  </a:lnTo>
                  <a:lnTo>
                    <a:pt x="551510" y="302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0384160" y="3340615"/>
            <a:ext cx="418465" cy="1878964"/>
          </a:xfrm>
          <a:custGeom>
            <a:avLst/>
            <a:gdLst/>
            <a:ahLst/>
            <a:cxnLst/>
            <a:rect l="l" t="t" r="r" b="b"/>
            <a:pathLst>
              <a:path w="418465" h="1878964">
                <a:moveTo>
                  <a:pt x="12132" y="1764065"/>
                </a:moveTo>
                <a:lnTo>
                  <a:pt x="12132" y="1878801"/>
                </a:lnTo>
                <a:lnTo>
                  <a:pt x="0" y="1878801"/>
                </a:lnTo>
                <a:lnTo>
                  <a:pt x="0" y="1764065"/>
                </a:lnTo>
                <a:lnTo>
                  <a:pt x="12132" y="1764065"/>
                </a:lnTo>
                <a:close/>
              </a:path>
              <a:path w="418465" h="1878964">
                <a:moveTo>
                  <a:pt x="12132" y="1753514"/>
                </a:moveTo>
                <a:lnTo>
                  <a:pt x="12132" y="1764065"/>
                </a:lnTo>
                <a:lnTo>
                  <a:pt x="0" y="1764065"/>
                </a:lnTo>
                <a:lnTo>
                  <a:pt x="0" y="1753514"/>
                </a:lnTo>
                <a:lnTo>
                  <a:pt x="12132" y="1753514"/>
                </a:lnTo>
                <a:close/>
              </a:path>
              <a:path w="418465" h="1878964">
                <a:moveTo>
                  <a:pt x="12132" y="186774"/>
                </a:moveTo>
                <a:lnTo>
                  <a:pt x="12132" y="1753514"/>
                </a:lnTo>
                <a:lnTo>
                  <a:pt x="0" y="1753514"/>
                </a:lnTo>
                <a:lnTo>
                  <a:pt x="0" y="186774"/>
                </a:lnTo>
                <a:lnTo>
                  <a:pt x="12132" y="186774"/>
                </a:lnTo>
                <a:close/>
              </a:path>
              <a:path w="418465" h="1878964">
                <a:moveTo>
                  <a:pt x="12132" y="181453"/>
                </a:moveTo>
                <a:lnTo>
                  <a:pt x="12132" y="186774"/>
                </a:lnTo>
                <a:lnTo>
                  <a:pt x="0" y="186774"/>
                </a:lnTo>
                <a:lnTo>
                  <a:pt x="0" y="181453"/>
                </a:lnTo>
                <a:lnTo>
                  <a:pt x="12132" y="181453"/>
                </a:lnTo>
                <a:close/>
              </a:path>
              <a:path w="418465" h="1878964">
                <a:moveTo>
                  <a:pt x="418256" y="48352"/>
                </a:moveTo>
                <a:lnTo>
                  <a:pt x="414455" y="67179"/>
                </a:lnTo>
                <a:lnTo>
                  <a:pt x="404092" y="82551"/>
                </a:lnTo>
                <a:lnTo>
                  <a:pt x="388721" y="92915"/>
                </a:lnTo>
                <a:lnTo>
                  <a:pt x="369898" y="96715"/>
                </a:lnTo>
                <a:lnTo>
                  <a:pt x="352427" y="93459"/>
                </a:lnTo>
                <a:lnTo>
                  <a:pt x="337803" y="84505"/>
                </a:lnTo>
                <a:lnTo>
                  <a:pt x="327240" y="71073"/>
                </a:lnTo>
                <a:lnTo>
                  <a:pt x="321962" y="54419"/>
                </a:lnTo>
                <a:lnTo>
                  <a:pt x="12132" y="54419"/>
                </a:lnTo>
                <a:lnTo>
                  <a:pt x="12132" y="181453"/>
                </a:lnTo>
                <a:lnTo>
                  <a:pt x="0" y="181453"/>
                </a:lnTo>
                <a:lnTo>
                  <a:pt x="0" y="42280"/>
                </a:lnTo>
                <a:lnTo>
                  <a:pt x="321962" y="42264"/>
                </a:lnTo>
                <a:lnTo>
                  <a:pt x="327245" y="25613"/>
                </a:lnTo>
                <a:lnTo>
                  <a:pt x="337805" y="12199"/>
                </a:lnTo>
                <a:lnTo>
                  <a:pt x="352428" y="3252"/>
                </a:lnTo>
                <a:lnTo>
                  <a:pt x="369898" y="0"/>
                </a:lnTo>
                <a:lnTo>
                  <a:pt x="388721" y="3799"/>
                </a:lnTo>
                <a:lnTo>
                  <a:pt x="404092" y="14160"/>
                </a:lnTo>
                <a:lnTo>
                  <a:pt x="414455" y="29529"/>
                </a:lnTo>
                <a:lnTo>
                  <a:pt x="418256" y="4835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91028" y="3340615"/>
            <a:ext cx="418465" cy="1878964"/>
          </a:xfrm>
          <a:custGeom>
            <a:avLst/>
            <a:gdLst/>
            <a:ahLst/>
            <a:cxnLst/>
            <a:rect l="l" t="t" r="r" b="b"/>
            <a:pathLst>
              <a:path w="418465" h="1878964">
                <a:moveTo>
                  <a:pt x="12132" y="1764065"/>
                </a:moveTo>
                <a:lnTo>
                  <a:pt x="12132" y="1878801"/>
                </a:lnTo>
                <a:lnTo>
                  <a:pt x="0" y="1878801"/>
                </a:lnTo>
                <a:lnTo>
                  <a:pt x="0" y="1764065"/>
                </a:lnTo>
                <a:lnTo>
                  <a:pt x="12132" y="1764065"/>
                </a:lnTo>
                <a:close/>
              </a:path>
              <a:path w="418465" h="1878964">
                <a:moveTo>
                  <a:pt x="12132" y="1753514"/>
                </a:moveTo>
                <a:lnTo>
                  <a:pt x="12132" y="1764065"/>
                </a:lnTo>
                <a:lnTo>
                  <a:pt x="0" y="1764065"/>
                </a:lnTo>
                <a:lnTo>
                  <a:pt x="0" y="1753514"/>
                </a:lnTo>
                <a:lnTo>
                  <a:pt x="12132" y="1753514"/>
                </a:lnTo>
                <a:close/>
              </a:path>
              <a:path w="418465" h="1878964">
                <a:moveTo>
                  <a:pt x="12132" y="186774"/>
                </a:moveTo>
                <a:lnTo>
                  <a:pt x="12132" y="1753514"/>
                </a:lnTo>
                <a:lnTo>
                  <a:pt x="0" y="1753514"/>
                </a:lnTo>
                <a:lnTo>
                  <a:pt x="0" y="186774"/>
                </a:lnTo>
                <a:lnTo>
                  <a:pt x="12132" y="186774"/>
                </a:lnTo>
                <a:close/>
              </a:path>
              <a:path w="418465" h="1878964">
                <a:moveTo>
                  <a:pt x="12132" y="181453"/>
                </a:moveTo>
                <a:lnTo>
                  <a:pt x="12132" y="186774"/>
                </a:lnTo>
                <a:lnTo>
                  <a:pt x="0" y="186774"/>
                </a:lnTo>
                <a:lnTo>
                  <a:pt x="0" y="181453"/>
                </a:lnTo>
                <a:lnTo>
                  <a:pt x="12132" y="181453"/>
                </a:lnTo>
                <a:close/>
              </a:path>
              <a:path w="418465" h="1878964">
                <a:moveTo>
                  <a:pt x="418256" y="48352"/>
                </a:moveTo>
                <a:lnTo>
                  <a:pt x="414455" y="67179"/>
                </a:lnTo>
                <a:lnTo>
                  <a:pt x="404092" y="82551"/>
                </a:lnTo>
                <a:lnTo>
                  <a:pt x="388721" y="92915"/>
                </a:lnTo>
                <a:lnTo>
                  <a:pt x="369898" y="96715"/>
                </a:lnTo>
                <a:lnTo>
                  <a:pt x="352427" y="93459"/>
                </a:lnTo>
                <a:lnTo>
                  <a:pt x="337803" y="84505"/>
                </a:lnTo>
                <a:lnTo>
                  <a:pt x="327240" y="71073"/>
                </a:lnTo>
                <a:lnTo>
                  <a:pt x="321962" y="54419"/>
                </a:lnTo>
                <a:lnTo>
                  <a:pt x="12132" y="54419"/>
                </a:lnTo>
                <a:lnTo>
                  <a:pt x="12132" y="181453"/>
                </a:lnTo>
                <a:lnTo>
                  <a:pt x="0" y="181453"/>
                </a:lnTo>
                <a:lnTo>
                  <a:pt x="0" y="42280"/>
                </a:lnTo>
                <a:lnTo>
                  <a:pt x="321962" y="42264"/>
                </a:lnTo>
                <a:lnTo>
                  <a:pt x="327245" y="25613"/>
                </a:lnTo>
                <a:lnTo>
                  <a:pt x="337805" y="12199"/>
                </a:lnTo>
                <a:lnTo>
                  <a:pt x="352428" y="3252"/>
                </a:lnTo>
                <a:lnTo>
                  <a:pt x="369898" y="0"/>
                </a:lnTo>
                <a:lnTo>
                  <a:pt x="388721" y="3799"/>
                </a:lnTo>
                <a:lnTo>
                  <a:pt x="404092" y="14160"/>
                </a:lnTo>
                <a:lnTo>
                  <a:pt x="414455" y="29529"/>
                </a:lnTo>
                <a:lnTo>
                  <a:pt x="418256" y="48352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69589" y="6322644"/>
            <a:ext cx="419100" cy="929005"/>
          </a:xfrm>
          <a:custGeom>
            <a:avLst/>
            <a:gdLst/>
            <a:ahLst/>
            <a:cxnLst/>
            <a:rect l="l" t="t" r="r" b="b"/>
            <a:pathLst>
              <a:path w="419100" h="929004">
                <a:moveTo>
                  <a:pt x="12147" y="114874"/>
                </a:moveTo>
                <a:lnTo>
                  <a:pt x="12147" y="0"/>
                </a:lnTo>
                <a:lnTo>
                  <a:pt x="0" y="0"/>
                </a:lnTo>
                <a:lnTo>
                  <a:pt x="0" y="114874"/>
                </a:lnTo>
                <a:lnTo>
                  <a:pt x="12147" y="114874"/>
                </a:lnTo>
                <a:close/>
              </a:path>
              <a:path w="419100" h="929004">
                <a:moveTo>
                  <a:pt x="12147" y="125437"/>
                </a:moveTo>
                <a:lnTo>
                  <a:pt x="12147" y="114874"/>
                </a:lnTo>
                <a:lnTo>
                  <a:pt x="0" y="114874"/>
                </a:lnTo>
                <a:lnTo>
                  <a:pt x="0" y="125437"/>
                </a:lnTo>
                <a:lnTo>
                  <a:pt x="12147" y="125437"/>
                </a:lnTo>
                <a:close/>
              </a:path>
              <a:path w="419100" h="929004">
                <a:moveTo>
                  <a:pt x="12147" y="741682"/>
                </a:moveTo>
                <a:lnTo>
                  <a:pt x="12147" y="125437"/>
                </a:lnTo>
                <a:lnTo>
                  <a:pt x="0" y="125437"/>
                </a:lnTo>
                <a:lnTo>
                  <a:pt x="0" y="741682"/>
                </a:lnTo>
                <a:lnTo>
                  <a:pt x="12147" y="741682"/>
                </a:lnTo>
                <a:close/>
              </a:path>
              <a:path w="419100" h="929004">
                <a:moveTo>
                  <a:pt x="12147" y="746944"/>
                </a:moveTo>
                <a:lnTo>
                  <a:pt x="12147" y="741682"/>
                </a:lnTo>
                <a:lnTo>
                  <a:pt x="0" y="741682"/>
                </a:lnTo>
                <a:lnTo>
                  <a:pt x="0" y="746944"/>
                </a:lnTo>
                <a:lnTo>
                  <a:pt x="12147" y="746944"/>
                </a:lnTo>
                <a:close/>
              </a:path>
              <a:path w="419100" h="929004">
                <a:moveTo>
                  <a:pt x="418760" y="880271"/>
                </a:moveTo>
                <a:lnTo>
                  <a:pt x="414955" y="861422"/>
                </a:lnTo>
                <a:lnTo>
                  <a:pt x="404579" y="846031"/>
                </a:lnTo>
                <a:lnTo>
                  <a:pt x="389190" y="835654"/>
                </a:lnTo>
                <a:lnTo>
                  <a:pt x="370344" y="831849"/>
                </a:lnTo>
                <a:lnTo>
                  <a:pt x="352852" y="835110"/>
                </a:lnTo>
                <a:lnTo>
                  <a:pt x="338210" y="844074"/>
                </a:lnTo>
                <a:lnTo>
                  <a:pt x="327635" y="857523"/>
                </a:lnTo>
                <a:lnTo>
                  <a:pt x="322350" y="874197"/>
                </a:lnTo>
                <a:lnTo>
                  <a:pt x="12147" y="874197"/>
                </a:lnTo>
                <a:lnTo>
                  <a:pt x="12147" y="746944"/>
                </a:lnTo>
                <a:lnTo>
                  <a:pt x="0" y="746944"/>
                </a:lnTo>
                <a:lnTo>
                  <a:pt x="0" y="886350"/>
                </a:lnTo>
                <a:lnTo>
                  <a:pt x="322350" y="886367"/>
                </a:lnTo>
                <a:lnTo>
                  <a:pt x="327639" y="903038"/>
                </a:lnTo>
                <a:lnTo>
                  <a:pt x="338212" y="916468"/>
                </a:lnTo>
                <a:lnTo>
                  <a:pt x="352853" y="925426"/>
                </a:lnTo>
                <a:lnTo>
                  <a:pt x="370344" y="928682"/>
                </a:lnTo>
                <a:lnTo>
                  <a:pt x="389190" y="924878"/>
                </a:lnTo>
                <a:lnTo>
                  <a:pt x="404579" y="914504"/>
                </a:lnTo>
                <a:lnTo>
                  <a:pt x="414955" y="899116"/>
                </a:lnTo>
                <a:lnTo>
                  <a:pt x="418760" y="880271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29824" y="6311758"/>
            <a:ext cx="419100" cy="929005"/>
          </a:xfrm>
          <a:custGeom>
            <a:avLst/>
            <a:gdLst/>
            <a:ahLst/>
            <a:cxnLst/>
            <a:rect l="l" t="t" r="r" b="b"/>
            <a:pathLst>
              <a:path w="419100" h="929004">
                <a:moveTo>
                  <a:pt x="12147" y="114874"/>
                </a:moveTo>
                <a:lnTo>
                  <a:pt x="12147" y="0"/>
                </a:lnTo>
                <a:lnTo>
                  <a:pt x="0" y="0"/>
                </a:lnTo>
                <a:lnTo>
                  <a:pt x="0" y="114874"/>
                </a:lnTo>
                <a:lnTo>
                  <a:pt x="12147" y="114874"/>
                </a:lnTo>
                <a:close/>
              </a:path>
              <a:path w="419100" h="929004">
                <a:moveTo>
                  <a:pt x="12147" y="125437"/>
                </a:moveTo>
                <a:lnTo>
                  <a:pt x="12147" y="114874"/>
                </a:lnTo>
                <a:lnTo>
                  <a:pt x="0" y="114874"/>
                </a:lnTo>
                <a:lnTo>
                  <a:pt x="0" y="125437"/>
                </a:lnTo>
                <a:lnTo>
                  <a:pt x="12147" y="125437"/>
                </a:lnTo>
                <a:close/>
              </a:path>
              <a:path w="419100" h="929004">
                <a:moveTo>
                  <a:pt x="12147" y="741682"/>
                </a:moveTo>
                <a:lnTo>
                  <a:pt x="12147" y="125437"/>
                </a:lnTo>
                <a:lnTo>
                  <a:pt x="0" y="125437"/>
                </a:lnTo>
                <a:lnTo>
                  <a:pt x="0" y="741682"/>
                </a:lnTo>
                <a:lnTo>
                  <a:pt x="12147" y="741682"/>
                </a:lnTo>
                <a:close/>
              </a:path>
              <a:path w="419100" h="929004">
                <a:moveTo>
                  <a:pt x="12147" y="746944"/>
                </a:moveTo>
                <a:lnTo>
                  <a:pt x="12147" y="741682"/>
                </a:lnTo>
                <a:lnTo>
                  <a:pt x="0" y="741682"/>
                </a:lnTo>
                <a:lnTo>
                  <a:pt x="0" y="746944"/>
                </a:lnTo>
                <a:lnTo>
                  <a:pt x="12147" y="746944"/>
                </a:lnTo>
                <a:close/>
              </a:path>
              <a:path w="419100" h="929004">
                <a:moveTo>
                  <a:pt x="418760" y="880271"/>
                </a:moveTo>
                <a:lnTo>
                  <a:pt x="414955" y="861422"/>
                </a:lnTo>
                <a:lnTo>
                  <a:pt x="404579" y="846031"/>
                </a:lnTo>
                <a:lnTo>
                  <a:pt x="389190" y="835654"/>
                </a:lnTo>
                <a:lnTo>
                  <a:pt x="370344" y="831849"/>
                </a:lnTo>
                <a:lnTo>
                  <a:pt x="352852" y="835110"/>
                </a:lnTo>
                <a:lnTo>
                  <a:pt x="338210" y="844074"/>
                </a:lnTo>
                <a:lnTo>
                  <a:pt x="327635" y="857523"/>
                </a:lnTo>
                <a:lnTo>
                  <a:pt x="322350" y="874197"/>
                </a:lnTo>
                <a:lnTo>
                  <a:pt x="12147" y="874197"/>
                </a:lnTo>
                <a:lnTo>
                  <a:pt x="12147" y="746944"/>
                </a:lnTo>
                <a:lnTo>
                  <a:pt x="0" y="746944"/>
                </a:lnTo>
                <a:lnTo>
                  <a:pt x="0" y="886350"/>
                </a:lnTo>
                <a:lnTo>
                  <a:pt x="322350" y="886367"/>
                </a:lnTo>
                <a:lnTo>
                  <a:pt x="327639" y="903038"/>
                </a:lnTo>
                <a:lnTo>
                  <a:pt x="338212" y="916468"/>
                </a:lnTo>
                <a:lnTo>
                  <a:pt x="352853" y="925426"/>
                </a:lnTo>
                <a:lnTo>
                  <a:pt x="370344" y="928682"/>
                </a:lnTo>
                <a:lnTo>
                  <a:pt x="389190" y="924878"/>
                </a:lnTo>
                <a:lnTo>
                  <a:pt x="404579" y="914504"/>
                </a:lnTo>
                <a:lnTo>
                  <a:pt x="414955" y="899116"/>
                </a:lnTo>
                <a:lnTo>
                  <a:pt x="418760" y="880271"/>
                </a:lnTo>
                <a:close/>
              </a:path>
            </a:pathLst>
          </a:custGeom>
          <a:solidFill>
            <a:srgbClr val="000A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0" y="0"/>
            <a:ext cx="9265920" cy="3416935"/>
            <a:chOff x="0" y="0"/>
            <a:chExt cx="9265920" cy="3416935"/>
          </a:xfrm>
        </p:grpSpPr>
        <p:sp>
          <p:nvSpPr>
            <p:cNvPr id="44" name="object 44"/>
            <p:cNvSpPr/>
            <p:nvPr/>
          </p:nvSpPr>
          <p:spPr>
            <a:xfrm>
              <a:off x="0" y="0"/>
              <a:ext cx="9265920" cy="3416935"/>
            </a:xfrm>
            <a:custGeom>
              <a:avLst/>
              <a:gdLst/>
              <a:ahLst/>
              <a:cxnLst/>
              <a:rect l="l" t="t" r="r" b="b"/>
              <a:pathLst>
                <a:path w="9265920" h="3416935">
                  <a:moveTo>
                    <a:pt x="2823529" y="3416667"/>
                  </a:moveTo>
                  <a:lnTo>
                    <a:pt x="2773212" y="3416505"/>
                  </a:lnTo>
                  <a:lnTo>
                    <a:pt x="2722930" y="3416018"/>
                  </a:lnTo>
                  <a:lnTo>
                    <a:pt x="2622475" y="3414072"/>
                  </a:lnTo>
                  <a:lnTo>
                    <a:pt x="2572306" y="3412615"/>
                  </a:lnTo>
                  <a:lnTo>
                    <a:pt x="2472091" y="3408735"/>
                  </a:lnTo>
                  <a:lnTo>
                    <a:pt x="2322097" y="3400508"/>
                  </a:lnTo>
                  <a:lnTo>
                    <a:pt x="2172532" y="3389407"/>
                  </a:lnTo>
                  <a:lnTo>
                    <a:pt x="2023432" y="3375448"/>
                  </a:lnTo>
                  <a:lnTo>
                    <a:pt x="1874836" y="3358647"/>
                  </a:lnTo>
                  <a:lnTo>
                    <a:pt x="1726781" y="3339019"/>
                  </a:lnTo>
                  <a:lnTo>
                    <a:pt x="1579307" y="3316580"/>
                  </a:lnTo>
                  <a:lnTo>
                    <a:pt x="1432449" y="3291346"/>
                  </a:lnTo>
                  <a:lnTo>
                    <a:pt x="1286248" y="3263332"/>
                  </a:lnTo>
                  <a:lnTo>
                    <a:pt x="1140739" y="3232554"/>
                  </a:lnTo>
                  <a:lnTo>
                    <a:pt x="1044138" y="3210508"/>
                  </a:lnTo>
                  <a:lnTo>
                    <a:pt x="947872" y="3187245"/>
                  </a:lnTo>
                  <a:lnTo>
                    <a:pt x="851954" y="3162770"/>
                  </a:lnTo>
                  <a:lnTo>
                    <a:pt x="756395" y="3137088"/>
                  </a:lnTo>
                  <a:lnTo>
                    <a:pt x="661206" y="3110202"/>
                  </a:lnTo>
                  <a:lnTo>
                    <a:pt x="566398" y="3082119"/>
                  </a:lnTo>
                  <a:lnTo>
                    <a:pt x="471982" y="3052842"/>
                  </a:lnTo>
                  <a:lnTo>
                    <a:pt x="377970" y="3022376"/>
                  </a:lnTo>
                  <a:lnTo>
                    <a:pt x="284373" y="2990726"/>
                  </a:lnTo>
                  <a:lnTo>
                    <a:pt x="191202" y="2957896"/>
                  </a:lnTo>
                  <a:lnTo>
                    <a:pt x="98468" y="2923892"/>
                  </a:lnTo>
                  <a:lnTo>
                    <a:pt x="0" y="2886293"/>
                  </a:lnTo>
                  <a:lnTo>
                    <a:pt x="0" y="0"/>
                  </a:lnTo>
                  <a:lnTo>
                    <a:pt x="9265405" y="0"/>
                  </a:lnTo>
                  <a:lnTo>
                    <a:pt x="9248815" y="24454"/>
                  </a:lnTo>
                  <a:lnTo>
                    <a:pt x="9220688" y="65352"/>
                  </a:lnTo>
                  <a:lnTo>
                    <a:pt x="9192290" y="106083"/>
                  </a:lnTo>
                  <a:lnTo>
                    <a:pt x="9163623" y="146646"/>
                  </a:lnTo>
                  <a:lnTo>
                    <a:pt x="9134687" y="187039"/>
                  </a:lnTo>
                  <a:lnTo>
                    <a:pt x="9105483" y="227261"/>
                  </a:lnTo>
                  <a:lnTo>
                    <a:pt x="9076012" y="267310"/>
                  </a:lnTo>
                  <a:lnTo>
                    <a:pt x="9046274" y="307186"/>
                  </a:lnTo>
                  <a:lnTo>
                    <a:pt x="9016269" y="346886"/>
                  </a:lnTo>
                  <a:lnTo>
                    <a:pt x="8985998" y="386410"/>
                  </a:lnTo>
                  <a:lnTo>
                    <a:pt x="8955462" y="425755"/>
                  </a:lnTo>
                  <a:lnTo>
                    <a:pt x="8924662" y="464921"/>
                  </a:lnTo>
                  <a:lnTo>
                    <a:pt x="8893597" y="503906"/>
                  </a:lnTo>
                  <a:lnTo>
                    <a:pt x="8862269" y="542709"/>
                  </a:lnTo>
                  <a:lnTo>
                    <a:pt x="8830678" y="581328"/>
                  </a:lnTo>
                  <a:lnTo>
                    <a:pt x="8798825" y="619762"/>
                  </a:lnTo>
                  <a:lnTo>
                    <a:pt x="8766710" y="658009"/>
                  </a:lnTo>
                  <a:lnTo>
                    <a:pt x="8734334" y="696068"/>
                  </a:lnTo>
                  <a:lnTo>
                    <a:pt x="8701697" y="733938"/>
                  </a:lnTo>
                  <a:lnTo>
                    <a:pt x="8668801" y="771617"/>
                  </a:lnTo>
                  <a:lnTo>
                    <a:pt x="8635644" y="809104"/>
                  </a:lnTo>
                  <a:lnTo>
                    <a:pt x="8602229" y="846398"/>
                  </a:lnTo>
                  <a:lnTo>
                    <a:pt x="8568556" y="883496"/>
                  </a:lnTo>
                  <a:lnTo>
                    <a:pt x="8534625" y="920399"/>
                  </a:lnTo>
                  <a:lnTo>
                    <a:pt x="8500437" y="957103"/>
                  </a:lnTo>
                  <a:lnTo>
                    <a:pt x="8465993" y="993608"/>
                  </a:lnTo>
                  <a:lnTo>
                    <a:pt x="8431292" y="1029913"/>
                  </a:lnTo>
                  <a:lnTo>
                    <a:pt x="8396337" y="1066016"/>
                  </a:lnTo>
                  <a:lnTo>
                    <a:pt x="8361126" y="1101915"/>
                  </a:lnTo>
                  <a:lnTo>
                    <a:pt x="8325661" y="1137609"/>
                  </a:lnTo>
                  <a:lnTo>
                    <a:pt x="8289967" y="1173074"/>
                  </a:lnTo>
                  <a:lnTo>
                    <a:pt x="8254068" y="1208285"/>
                  </a:lnTo>
                  <a:lnTo>
                    <a:pt x="8217965" y="1243240"/>
                  </a:lnTo>
                  <a:lnTo>
                    <a:pt x="8181660" y="1277941"/>
                  </a:lnTo>
                  <a:lnTo>
                    <a:pt x="8145155" y="1312385"/>
                  </a:lnTo>
                  <a:lnTo>
                    <a:pt x="8108451" y="1346573"/>
                  </a:lnTo>
                  <a:lnTo>
                    <a:pt x="8071549" y="1380504"/>
                  </a:lnTo>
                  <a:lnTo>
                    <a:pt x="8034450" y="1414177"/>
                  </a:lnTo>
                  <a:lnTo>
                    <a:pt x="7997157" y="1447592"/>
                  </a:lnTo>
                  <a:lnTo>
                    <a:pt x="7959669" y="1480748"/>
                  </a:lnTo>
                  <a:lnTo>
                    <a:pt x="7921990" y="1513645"/>
                  </a:lnTo>
                  <a:lnTo>
                    <a:pt x="7884120" y="1546282"/>
                  </a:lnTo>
                  <a:lnTo>
                    <a:pt x="7846061" y="1578658"/>
                  </a:lnTo>
                  <a:lnTo>
                    <a:pt x="7807814" y="1610773"/>
                  </a:lnTo>
                  <a:lnTo>
                    <a:pt x="7769380" y="1642626"/>
                  </a:lnTo>
                  <a:lnTo>
                    <a:pt x="7730761" y="1674217"/>
                  </a:lnTo>
                  <a:lnTo>
                    <a:pt x="7691958" y="1705545"/>
                  </a:lnTo>
                  <a:lnTo>
                    <a:pt x="7652973" y="1736610"/>
                  </a:lnTo>
                  <a:lnTo>
                    <a:pt x="7613807" y="1767410"/>
                  </a:lnTo>
                  <a:lnTo>
                    <a:pt x="7574462" y="1797946"/>
                  </a:lnTo>
                  <a:lnTo>
                    <a:pt x="7534938" y="1828217"/>
                  </a:lnTo>
                  <a:lnTo>
                    <a:pt x="7495238" y="1858221"/>
                  </a:lnTo>
                  <a:lnTo>
                    <a:pt x="7415313" y="1917431"/>
                  </a:lnTo>
                  <a:lnTo>
                    <a:pt x="7334698" y="1975571"/>
                  </a:lnTo>
                  <a:lnTo>
                    <a:pt x="7253404" y="2032635"/>
                  </a:lnTo>
                  <a:lnTo>
                    <a:pt x="7171443" y="2088621"/>
                  </a:lnTo>
                  <a:lnTo>
                    <a:pt x="7088825" y="2143522"/>
                  </a:lnTo>
                  <a:lnTo>
                    <a:pt x="7005562" y="2197334"/>
                  </a:lnTo>
                  <a:lnTo>
                    <a:pt x="6921665" y="2250052"/>
                  </a:lnTo>
                  <a:lnTo>
                    <a:pt x="6837146" y="2301673"/>
                  </a:lnTo>
                  <a:lnTo>
                    <a:pt x="6752015" y="2352191"/>
                  </a:lnTo>
                  <a:lnTo>
                    <a:pt x="6666285" y="2401601"/>
                  </a:lnTo>
                  <a:lnTo>
                    <a:pt x="6579965" y="2449899"/>
                  </a:lnTo>
                  <a:lnTo>
                    <a:pt x="6493067" y="2497081"/>
                  </a:lnTo>
                  <a:lnTo>
                    <a:pt x="6405603" y="2543141"/>
                  </a:lnTo>
                  <a:lnTo>
                    <a:pt x="6317584" y="2588075"/>
                  </a:lnTo>
                  <a:lnTo>
                    <a:pt x="6229021" y="2631878"/>
                  </a:lnTo>
                  <a:lnTo>
                    <a:pt x="6139925" y="2674546"/>
                  </a:lnTo>
                  <a:lnTo>
                    <a:pt x="6050307" y="2716074"/>
                  </a:lnTo>
                  <a:lnTo>
                    <a:pt x="5960179" y="2756457"/>
                  </a:lnTo>
                  <a:lnTo>
                    <a:pt x="5869553" y="2795691"/>
                  </a:lnTo>
                  <a:lnTo>
                    <a:pt x="5778438" y="2833771"/>
                  </a:lnTo>
                  <a:lnTo>
                    <a:pt x="5686846" y="2870692"/>
                  </a:lnTo>
                  <a:lnTo>
                    <a:pt x="5594790" y="2906450"/>
                  </a:lnTo>
                  <a:lnTo>
                    <a:pt x="5502279" y="2941041"/>
                  </a:lnTo>
                  <a:lnTo>
                    <a:pt x="5409325" y="2974458"/>
                  </a:lnTo>
                  <a:lnTo>
                    <a:pt x="5315939" y="3006699"/>
                  </a:lnTo>
                  <a:lnTo>
                    <a:pt x="5222133" y="3037757"/>
                  </a:lnTo>
                  <a:lnTo>
                    <a:pt x="5127918" y="3067629"/>
                  </a:lnTo>
                  <a:lnTo>
                    <a:pt x="5033304" y="3096310"/>
                  </a:lnTo>
                  <a:lnTo>
                    <a:pt x="4938304" y="3123795"/>
                  </a:lnTo>
                  <a:lnTo>
                    <a:pt x="4842929" y="3150079"/>
                  </a:lnTo>
                  <a:lnTo>
                    <a:pt x="4747189" y="3175159"/>
                  </a:lnTo>
                  <a:lnTo>
                    <a:pt x="4651096" y="3199028"/>
                  </a:lnTo>
                  <a:lnTo>
                    <a:pt x="4554661" y="3221684"/>
                  </a:lnTo>
                  <a:lnTo>
                    <a:pt x="4457895" y="3243120"/>
                  </a:lnTo>
                  <a:lnTo>
                    <a:pt x="4312151" y="3272978"/>
                  </a:lnTo>
                  <a:lnTo>
                    <a:pt x="4165727" y="3300067"/>
                  </a:lnTo>
                  <a:lnTo>
                    <a:pt x="4018660" y="3324371"/>
                  </a:lnTo>
                  <a:lnTo>
                    <a:pt x="3870988" y="3345875"/>
                  </a:lnTo>
                  <a:lnTo>
                    <a:pt x="3722749" y="3364562"/>
                  </a:lnTo>
                  <a:lnTo>
                    <a:pt x="3573980" y="3380418"/>
                  </a:lnTo>
                  <a:lnTo>
                    <a:pt x="3424721" y="3393426"/>
                  </a:lnTo>
                  <a:lnTo>
                    <a:pt x="3275008" y="3403570"/>
                  </a:lnTo>
                  <a:lnTo>
                    <a:pt x="3124880" y="3410836"/>
                  </a:lnTo>
                  <a:lnTo>
                    <a:pt x="2974374" y="3415207"/>
                  </a:lnTo>
                  <a:lnTo>
                    <a:pt x="2823529" y="3416667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6485" y="1206385"/>
              <a:ext cx="4726940" cy="755650"/>
            </a:xfrm>
            <a:custGeom>
              <a:avLst/>
              <a:gdLst/>
              <a:ahLst/>
              <a:cxnLst/>
              <a:rect l="l" t="t" r="r" b="b"/>
              <a:pathLst>
                <a:path w="4726940" h="755650">
                  <a:moveTo>
                    <a:pt x="592518" y="266992"/>
                  </a:moveTo>
                  <a:lnTo>
                    <a:pt x="587908" y="219748"/>
                  </a:lnTo>
                  <a:lnTo>
                    <a:pt x="577456" y="176377"/>
                  </a:lnTo>
                  <a:lnTo>
                    <a:pt x="561289" y="137147"/>
                  </a:lnTo>
                  <a:lnTo>
                    <a:pt x="539559" y="102298"/>
                  </a:lnTo>
                  <a:lnTo>
                    <a:pt x="512394" y="72123"/>
                  </a:lnTo>
                  <a:lnTo>
                    <a:pt x="479945" y="46837"/>
                  </a:lnTo>
                  <a:lnTo>
                    <a:pt x="442328" y="26733"/>
                  </a:lnTo>
                  <a:lnTo>
                    <a:pt x="399694" y="12052"/>
                  </a:lnTo>
                  <a:lnTo>
                    <a:pt x="352183" y="3048"/>
                  </a:lnTo>
                  <a:lnTo>
                    <a:pt x="299923" y="0"/>
                  </a:lnTo>
                  <a:lnTo>
                    <a:pt x="241236" y="3822"/>
                  </a:lnTo>
                  <a:lnTo>
                    <a:pt x="189928" y="15240"/>
                  </a:lnTo>
                  <a:lnTo>
                    <a:pt x="145465" y="34163"/>
                  </a:lnTo>
                  <a:lnTo>
                    <a:pt x="107327" y="60502"/>
                  </a:lnTo>
                  <a:lnTo>
                    <a:pt x="74980" y="94183"/>
                  </a:lnTo>
                  <a:lnTo>
                    <a:pt x="50063" y="131305"/>
                  </a:lnTo>
                  <a:lnTo>
                    <a:pt x="30746" y="172948"/>
                  </a:lnTo>
                  <a:lnTo>
                    <a:pt x="16573" y="218757"/>
                  </a:lnTo>
                  <a:lnTo>
                    <a:pt x="7048" y="268389"/>
                  </a:lnTo>
                  <a:lnTo>
                    <a:pt x="1676" y="321462"/>
                  </a:lnTo>
                  <a:lnTo>
                    <a:pt x="0" y="377634"/>
                  </a:lnTo>
                  <a:lnTo>
                    <a:pt x="1676" y="433806"/>
                  </a:lnTo>
                  <a:lnTo>
                    <a:pt x="7048" y="486892"/>
                  </a:lnTo>
                  <a:lnTo>
                    <a:pt x="16573" y="536511"/>
                  </a:lnTo>
                  <a:lnTo>
                    <a:pt x="30746" y="582320"/>
                  </a:lnTo>
                  <a:lnTo>
                    <a:pt x="50063" y="623963"/>
                  </a:lnTo>
                  <a:lnTo>
                    <a:pt x="74980" y="661098"/>
                  </a:lnTo>
                  <a:lnTo>
                    <a:pt x="107327" y="694766"/>
                  </a:lnTo>
                  <a:lnTo>
                    <a:pt x="145465" y="721106"/>
                  </a:lnTo>
                  <a:lnTo>
                    <a:pt x="189928" y="740029"/>
                  </a:lnTo>
                  <a:lnTo>
                    <a:pt x="241236" y="751446"/>
                  </a:lnTo>
                  <a:lnTo>
                    <a:pt x="299923" y="755269"/>
                  </a:lnTo>
                  <a:lnTo>
                    <a:pt x="352183" y="752221"/>
                  </a:lnTo>
                  <a:lnTo>
                    <a:pt x="399694" y="743216"/>
                  </a:lnTo>
                  <a:lnTo>
                    <a:pt x="442328" y="728535"/>
                  </a:lnTo>
                  <a:lnTo>
                    <a:pt x="479945" y="708431"/>
                  </a:lnTo>
                  <a:lnTo>
                    <a:pt x="512394" y="683158"/>
                  </a:lnTo>
                  <a:lnTo>
                    <a:pt x="539559" y="652970"/>
                  </a:lnTo>
                  <a:lnTo>
                    <a:pt x="561289" y="618121"/>
                  </a:lnTo>
                  <a:lnTo>
                    <a:pt x="577456" y="578891"/>
                  </a:lnTo>
                  <a:lnTo>
                    <a:pt x="587908" y="535520"/>
                  </a:lnTo>
                  <a:lnTo>
                    <a:pt x="592518" y="488276"/>
                  </a:lnTo>
                  <a:lnTo>
                    <a:pt x="419696" y="488276"/>
                  </a:lnTo>
                  <a:lnTo>
                    <a:pt x="409981" y="541020"/>
                  </a:lnTo>
                  <a:lnTo>
                    <a:pt x="386549" y="580402"/>
                  </a:lnTo>
                  <a:lnTo>
                    <a:pt x="349758" y="605028"/>
                  </a:lnTo>
                  <a:lnTo>
                    <a:pt x="299923" y="613549"/>
                  </a:lnTo>
                  <a:lnTo>
                    <a:pt x="270573" y="610793"/>
                  </a:lnTo>
                  <a:lnTo>
                    <a:pt x="224561" y="588467"/>
                  </a:lnTo>
                  <a:lnTo>
                    <a:pt x="192392" y="538365"/>
                  </a:lnTo>
                  <a:lnTo>
                    <a:pt x="182194" y="498563"/>
                  </a:lnTo>
                  <a:lnTo>
                    <a:pt x="176453" y="446074"/>
                  </a:lnTo>
                  <a:lnTo>
                    <a:pt x="174650" y="377634"/>
                  </a:lnTo>
                  <a:lnTo>
                    <a:pt x="176453" y="309194"/>
                  </a:lnTo>
                  <a:lnTo>
                    <a:pt x="182194" y="256705"/>
                  </a:lnTo>
                  <a:lnTo>
                    <a:pt x="192392" y="216903"/>
                  </a:lnTo>
                  <a:lnTo>
                    <a:pt x="224561" y="166801"/>
                  </a:lnTo>
                  <a:lnTo>
                    <a:pt x="270573" y="144487"/>
                  </a:lnTo>
                  <a:lnTo>
                    <a:pt x="299923" y="141719"/>
                  </a:lnTo>
                  <a:lnTo>
                    <a:pt x="349618" y="150241"/>
                  </a:lnTo>
                  <a:lnTo>
                    <a:pt x="386207" y="174866"/>
                  </a:lnTo>
                  <a:lnTo>
                    <a:pt x="409600" y="214249"/>
                  </a:lnTo>
                  <a:lnTo>
                    <a:pt x="419696" y="266992"/>
                  </a:lnTo>
                  <a:lnTo>
                    <a:pt x="592518" y="266992"/>
                  </a:lnTo>
                  <a:close/>
                </a:path>
                <a:path w="4726940" h="755650">
                  <a:moveTo>
                    <a:pt x="1240815" y="377634"/>
                  </a:moveTo>
                  <a:lnTo>
                    <a:pt x="1239202" y="321462"/>
                  </a:lnTo>
                  <a:lnTo>
                    <a:pt x="1234008" y="268389"/>
                  </a:lnTo>
                  <a:lnTo>
                    <a:pt x="1224699" y="218757"/>
                  </a:lnTo>
                  <a:lnTo>
                    <a:pt x="1210741" y="172948"/>
                  </a:lnTo>
                  <a:lnTo>
                    <a:pt x="1191602" y="131305"/>
                  </a:lnTo>
                  <a:lnTo>
                    <a:pt x="1166749" y="94183"/>
                  </a:lnTo>
                  <a:lnTo>
                    <a:pt x="1133957" y="60502"/>
                  </a:lnTo>
                  <a:lnTo>
                    <a:pt x="1095552" y="34163"/>
                  </a:lnTo>
                  <a:lnTo>
                    <a:pt x="1067079" y="22085"/>
                  </a:lnTo>
                  <a:lnTo>
                    <a:pt x="1067079" y="377634"/>
                  </a:lnTo>
                  <a:lnTo>
                    <a:pt x="1065263" y="445681"/>
                  </a:lnTo>
                  <a:lnTo>
                    <a:pt x="1059421" y="498221"/>
                  </a:lnTo>
                  <a:lnTo>
                    <a:pt x="1048956" y="538238"/>
                  </a:lnTo>
                  <a:lnTo>
                    <a:pt x="1016254" y="588467"/>
                  </a:lnTo>
                  <a:lnTo>
                    <a:pt x="970241" y="610793"/>
                  </a:lnTo>
                  <a:lnTo>
                    <a:pt x="940904" y="613549"/>
                  </a:lnTo>
                  <a:lnTo>
                    <a:pt x="911555" y="610793"/>
                  </a:lnTo>
                  <a:lnTo>
                    <a:pt x="865543" y="588467"/>
                  </a:lnTo>
                  <a:lnTo>
                    <a:pt x="833374" y="538238"/>
                  </a:lnTo>
                  <a:lnTo>
                    <a:pt x="823175" y="498221"/>
                  </a:lnTo>
                  <a:lnTo>
                    <a:pt x="817435" y="445681"/>
                  </a:lnTo>
                  <a:lnTo>
                    <a:pt x="815632" y="377634"/>
                  </a:lnTo>
                  <a:lnTo>
                    <a:pt x="817435" y="309587"/>
                  </a:lnTo>
                  <a:lnTo>
                    <a:pt x="823175" y="257048"/>
                  </a:lnTo>
                  <a:lnTo>
                    <a:pt x="833374" y="217030"/>
                  </a:lnTo>
                  <a:lnTo>
                    <a:pt x="865543" y="166801"/>
                  </a:lnTo>
                  <a:lnTo>
                    <a:pt x="911555" y="144487"/>
                  </a:lnTo>
                  <a:lnTo>
                    <a:pt x="940904" y="141719"/>
                  </a:lnTo>
                  <a:lnTo>
                    <a:pt x="970241" y="144487"/>
                  </a:lnTo>
                  <a:lnTo>
                    <a:pt x="1016254" y="166801"/>
                  </a:lnTo>
                  <a:lnTo>
                    <a:pt x="1048956" y="217030"/>
                  </a:lnTo>
                  <a:lnTo>
                    <a:pt x="1059421" y="257048"/>
                  </a:lnTo>
                  <a:lnTo>
                    <a:pt x="1065263" y="309587"/>
                  </a:lnTo>
                  <a:lnTo>
                    <a:pt x="1067079" y="377634"/>
                  </a:lnTo>
                  <a:lnTo>
                    <a:pt x="1067079" y="22085"/>
                  </a:lnTo>
                  <a:lnTo>
                    <a:pt x="1050950" y="15240"/>
                  </a:lnTo>
                  <a:lnTo>
                    <a:pt x="999591" y="3822"/>
                  </a:lnTo>
                  <a:lnTo>
                    <a:pt x="940904" y="0"/>
                  </a:lnTo>
                  <a:lnTo>
                    <a:pt x="882218" y="3822"/>
                  </a:lnTo>
                  <a:lnTo>
                    <a:pt x="830910" y="15240"/>
                  </a:lnTo>
                  <a:lnTo>
                    <a:pt x="786447" y="34163"/>
                  </a:lnTo>
                  <a:lnTo>
                    <a:pt x="748309" y="60502"/>
                  </a:lnTo>
                  <a:lnTo>
                    <a:pt x="715962" y="94183"/>
                  </a:lnTo>
                  <a:lnTo>
                    <a:pt x="691045" y="131305"/>
                  </a:lnTo>
                  <a:lnTo>
                    <a:pt x="671728" y="172948"/>
                  </a:lnTo>
                  <a:lnTo>
                    <a:pt x="657555" y="218757"/>
                  </a:lnTo>
                  <a:lnTo>
                    <a:pt x="648030" y="268389"/>
                  </a:lnTo>
                  <a:lnTo>
                    <a:pt x="642658" y="321462"/>
                  </a:lnTo>
                  <a:lnTo>
                    <a:pt x="640981" y="377634"/>
                  </a:lnTo>
                  <a:lnTo>
                    <a:pt x="642658" y="433806"/>
                  </a:lnTo>
                  <a:lnTo>
                    <a:pt x="648030" y="486892"/>
                  </a:lnTo>
                  <a:lnTo>
                    <a:pt x="657555" y="536511"/>
                  </a:lnTo>
                  <a:lnTo>
                    <a:pt x="671728" y="582320"/>
                  </a:lnTo>
                  <a:lnTo>
                    <a:pt x="691045" y="623963"/>
                  </a:lnTo>
                  <a:lnTo>
                    <a:pt x="715962" y="661098"/>
                  </a:lnTo>
                  <a:lnTo>
                    <a:pt x="748309" y="694766"/>
                  </a:lnTo>
                  <a:lnTo>
                    <a:pt x="786447" y="721106"/>
                  </a:lnTo>
                  <a:lnTo>
                    <a:pt x="830910" y="740029"/>
                  </a:lnTo>
                  <a:lnTo>
                    <a:pt x="882218" y="751446"/>
                  </a:lnTo>
                  <a:lnTo>
                    <a:pt x="940904" y="755269"/>
                  </a:lnTo>
                  <a:lnTo>
                    <a:pt x="999591" y="751446"/>
                  </a:lnTo>
                  <a:lnTo>
                    <a:pt x="1050950" y="740029"/>
                  </a:lnTo>
                  <a:lnTo>
                    <a:pt x="1095552" y="721106"/>
                  </a:lnTo>
                  <a:lnTo>
                    <a:pt x="1133957" y="694766"/>
                  </a:lnTo>
                  <a:lnTo>
                    <a:pt x="1166749" y="661098"/>
                  </a:lnTo>
                  <a:lnTo>
                    <a:pt x="1191602" y="623963"/>
                  </a:lnTo>
                  <a:lnTo>
                    <a:pt x="1210741" y="582320"/>
                  </a:lnTo>
                  <a:lnTo>
                    <a:pt x="1224699" y="536511"/>
                  </a:lnTo>
                  <a:lnTo>
                    <a:pt x="1234008" y="486892"/>
                  </a:lnTo>
                  <a:lnTo>
                    <a:pt x="1239202" y="433806"/>
                  </a:lnTo>
                  <a:lnTo>
                    <a:pt x="1240815" y="377634"/>
                  </a:lnTo>
                  <a:close/>
                </a:path>
                <a:path w="4726940" h="755650">
                  <a:moveTo>
                    <a:pt x="1856193" y="12801"/>
                  </a:moveTo>
                  <a:lnTo>
                    <a:pt x="1684286" y="12801"/>
                  </a:lnTo>
                  <a:lnTo>
                    <a:pt x="1684286" y="447128"/>
                  </a:lnTo>
                  <a:lnTo>
                    <a:pt x="1479473" y="12801"/>
                  </a:lnTo>
                  <a:lnTo>
                    <a:pt x="1307566" y="12801"/>
                  </a:lnTo>
                  <a:lnTo>
                    <a:pt x="1307566" y="742467"/>
                  </a:lnTo>
                  <a:lnTo>
                    <a:pt x="1479473" y="742467"/>
                  </a:lnTo>
                  <a:lnTo>
                    <a:pt x="1479473" y="308140"/>
                  </a:lnTo>
                  <a:lnTo>
                    <a:pt x="1684286" y="742467"/>
                  </a:lnTo>
                  <a:lnTo>
                    <a:pt x="1856193" y="742467"/>
                  </a:lnTo>
                  <a:lnTo>
                    <a:pt x="1856193" y="12801"/>
                  </a:lnTo>
                  <a:close/>
                </a:path>
                <a:path w="4726940" h="755650">
                  <a:moveTo>
                    <a:pt x="2446883" y="12903"/>
                  </a:moveTo>
                  <a:lnTo>
                    <a:pt x="1897341" y="12903"/>
                  </a:lnTo>
                  <a:lnTo>
                    <a:pt x="1897341" y="153873"/>
                  </a:lnTo>
                  <a:lnTo>
                    <a:pt x="2084793" y="153873"/>
                  </a:lnTo>
                  <a:lnTo>
                    <a:pt x="2084793" y="741883"/>
                  </a:lnTo>
                  <a:lnTo>
                    <a:pt x="2259431" y="741883"/>
                  </a:lnTo>
                  <a:lnTo>
                    <a:pt x="2259431" y="153873"/>
                  </a:lnTo>
                  <a:lnTo>
                    <a:pt x="2446883" y="153873"/>
                  </a:lnTo>
                  <a:lnTo>
                    <a:pt x="2446883" y="12903"/>
                  </a:lnTo>
                  <a:close/>
                </a:path>
                <a:path w="4726940" h="755650">
                  <a:moveTo>
                    <a:pt x="2957106" y="602183"/>
                  </a:moveTo>
                  <a:lnTo>
                    <a:pt x="2662682" y="602183"/>
                  </a:lnTo>
                  <a:lnTo>
                    <a:pt x="2662682" y="438353"/>
                  </a:lnTo>
                  <a:lnTo>
                    <a:pt x="2915043" y="438353"/>
                  </a:lnTo>
                  <a:lnTo>
                    <a:pt x="2915043" y="298653"/>
                  </a:lnTo>
                  <a:lnTo>
                    <a:pt x="2662682" y="298653"/>
                  </a:lnTo>
                  <a:lnTo>
                    <a:pt x="2662682" y="153873"/>
                  </a:lnTo>
                  <a:lnTo>
                    <a:pt x="2952534" y="153873"/>
                  </a:lnTo>
                  <a:lnTo>
                    <a:pt x="2952534" y="12903"/>
                  </a:lnTo>
                  <a:lnTo>
                    <a:pt x="2488946" y="12903"/>
                  </a:lnTo>
                  <a:lnTo>
                    <a:pt x="2488946" y="153873"/>
                  </a:lnTo>
                  <a:lnTo>
                    <a:pt x="2488946" y="298653"/>
                  </a:lnTo>
                  <a:lnTo>
                    <a:pt x="2488946" y="438353"/>
                  </a:lnTo>
                  <a:lnTo>
                    <a:pt x="2488946" y="602183"/>
                  </a:lnTo>
                  <a:lnTo>
                    <a:pt x="2488946" y="741883"/>
                  </a:lnTo>
                  <a:lnTo>
                    <a:pt x="2957106" y="741883"/>
                  </a:lnTo>
                  <a:lnTo>
                    <a:pt x="2957106" y="602183"/>
                  </a:lnTo>
                  <a:close/>
                </a:path>
                <a:path w="4726940" h="755650">
                  <a:moveTo>
                    <a:pt x="3568827" y="12801"/>
                  </a:moveTo>
                  <a:lnTo>
                    <a:pt x="3396932" y="12801"/>
                  </a:lnTo>
                  <a:lnTo>
                    <a:pt x="3396932" y="447128"/>
                  </a:lnTo>
                  <a:lnTo>
                    <a:pt x="3192107" y="12801"/>
                  </a:lnTo>
                  <a:lnTo>
                    <a:pt x="3020199" y="12801"/>
                  </a:lnTo>
                  <a:lnTo>
                    <a:pt x="3020199" y="742467"/>
                  </a:lnTo>
                  <a:lnTo>
                    <a:pt x="3192107" y="742467"/>
                  </a:lnTo>
                  <a:lnTo>
                    <a:pt x="3192107" y="308140"/>
                  </a:lnTo>
                  <a:lnTo>
                    <a:pt x="3396932" y="742467"/>
                  </a:lnTo>
                  <a:lnTo>
                    <a:pt x="3568827" y="742467"/>
                  </a:lnTo>
                  <a:lnTo>
                    <a:pt x="3568827" y="12801"/>
                  </a:lnTo>
                  <a:close/>
                </a:path>
                <a:path w="4726940" h="755650">
                  <a:moveTo>
                    <a:pt x="4159516" y="12903"/>
                  </a:moveTo>
                  <a:lnTo>
                    <a:pt x="3609975" y="12903"/>
                  </a:lnTo>
                  <a:lnTo>
                    <a:pt x="3609975" y="153873"/>
                  </a:lnTo>
                  <a:lnTo>
                    <a:pt x="3797427" y="153873"/>
                  </a:lnTo>
                  <a:lnTo>
                    <a:pt x="3797427" y="741883"/>
                  </a:lnTo>
                  <a:lnTo>
                    <a:pt x="3972077" y="741883"/>
                  </a:lnTo>
                  <a:lnTo>
                    <a:pt x="3972077" y="153873"/>
                  </a:lnTo>
                  <a:lnTo>
                    <a:pt x="4159516" y="153873"/>
                  </a:lnTo>
                  <a:lnTo>
                    <a:pt x="4159516" y="12903"/>
                  </a:lnTo>
                  <a:close/>
                </a:path>
                <a:path w="4726940" h="755650">
                  <a:moveTo>
                    <a:pt x="4726432" y="529424"/>
                  </a:moveTo>
                  <a:lnTo>
                    <a:pt x="4722241" y="479298"/>
                  </a:lnTo>
                  <a:lnTo>
                    <a:pt x="4709680" y="435419"/>
                  </a:lnTo>
                  <a:lnTo>
                    <a:pt x="4688789" y="397675"/>
                  </a:lnTo>
                  <a:lnTo>
                    <a:pt x="4659604" y="365937"/>
                  </a:lnTo>
                  <a:lnTo>
                    <a:pt x="4622139" y="340055"/>
                  </a:lnTo>
                  <a:lnTo>
                    <a:pt x="4576432" y="319925"/>
                  </a:lnTo>
                  <a:lnTo>
                    <a:pt x="4522533" y="305396"/>
                  </a:lnTo>
                  <a:lnTo>
                    <a:pt x="4458525" y="292595"/>
                  </a:lnTo>
                  <a:lnTo>
                    <a:pt x="4413250" y="279692"/>
                  </a:lnTo>
                  <a:lnTo>
                    <a:pt x="4382287" y="262077"/>
                  </a:lnTo>
                  <a:lnTo>
                    <a:pt x="4364533" y="238467"/>
                  </a:lnTo>
                  <a:lnTo>
                    <a:pt x="4358856" y="207556"/>
                  </a:lnTo>
                  <a:lnTo>
                    <a:pt x="4364279" y="178282"/>
                  </a:lnTo>
                  <a:lnTo>
                    <a:pt x="4380344" y="155778"/>
                  </a:lnTo>
                  <a:lnTo>
                    <a:pt x="4406684" y="141338"/>
                  </a:lnTo>
                  <a:lnTo>
                    <a:pt x="4442980" y="136232"/>
                  </a:lnTo>
                  <a:lnTo>
                    <a:pt x="4478350" y="141338"/>
                  </a:lnTo>
                  <a:lnTo>
                    <a:pt x="4504474" y="155778"/>
                  </a:lnTo>
                  <a:lnTo>
                    <a:pt x="4520641" y="178282"/>
                  </a:lnTo>
                  <a:lnTo>
                    <a:pt x="4526191" y="207556"/>
                  </a:lnTo>
                  <a:lnTo>
                    <a:pt x="4526191" y="219443"/>
                  </a:lnTo>
                  <a:lnTo>
                    <a:pt x="4699000" y="219443"/>
                  </a:lnTo>
                  <a:lnTo>
                    <a:pt x="4699000" y="207556"/>
                  </a:lnTo>
                  <a:lnTo>
                    <a:pt x="4694720" y="166611"/>
                  </a:lnTo>
                  <a:lnTo>
                    <a:pt x="4682020" y="128066"/>
                  </a:lnTo>
                  <a:lnTo>
                    <a:pt x="4661154" y="92862"/>
                  </a:lnTo>
                  <a:lnTo>
                    <a:pt x="4632376" y="61950"/>
                  </a:lnTo>
                  <a:lnTo>
                    <a:pt x="4595914" y="36258"/>
                  </a:lnTo>
                  <a:lnTo>
                    <a:pt x="4552035" y="16738"/>
                  </a:lnTo>
                  <a:lnTo>
                    <a:pt x="4500969" y="4343"/>
                  </a:lnTo>
                  <a:lnTo>
                    <a:pt x="4442980" y="0"/>
                  </a:lnTo>
                  <a:lnTo>
                    <a:pt x="4384421" y="4279"/>
                  </a:lnTo>
                  <a:lnTo>
                    <a:pt x="4333011" y="16586"/>
                  </a:lnTo>
                  <a:lnTo>
                    <a:pt x="4288955" y="36118"/>
                  </a:lnTo>
                  <a:lnTo>
                    <a:pt x="4252442" y="62064"/>
                  </a:lnTo>
                  <a:lnTo>
                    <a:pt x="4223702" y="93624"/>
                  </a:lnTo>
                  <a:lnTo>
                    <a:pt x="4202912" y="129997"/>
                  </a:lnTo>
                  <a:lnTo>
                    <a:pt x="4190288" y="170370"/>
                  </a:lnTo>
                  <a:lnTo>
                    <a:pt x="4186034" y="213956"/>
                  </a:lnTo>
                  <a:lnTo>
                    <a:pt x="4190669" y="265137"/>
                  </a:lnTo>
                  <a:lnTo>
                    <a:pt x="4204246" y="309156"/>
                  </a:lnTo>
                  <a:lnTo>
                    <a:pt x="4226344" y="346379"/>
                  </a:lnTo>
                  <a:lnTo>
                    <a:pt x="4256506" y="377151"/>
                  </a:lnTo>
                  <a:lnTo>
                    <a:pt x="4294276" y="401840"/>
                  </a:lnTo>
                  <a:lnTo>
                    <a:pt x="4339209" y="420776"/>
                  </a:lnTo>
                  <a:lnTo>
                    <a:pt x="4390860" y="434327"/>
                  </a:lnTo>
                  <a:lnTo>
                    <a:pt x="4455782" y="447128"/>
                  </a:lnTo>
                  <a:lnTo>
                    <a:pt x="4500245" y="460362"/>
                  </a:lnTo>
                  <a:lnTo>
                    <a:pt x="4530306" y="479590"/>
                  </a:lnTo>
                  <a:lnTo>
                    <a:pt x="4547336" y="504990"/>
                  </a:lnTo>
                  <a:lnTo>
                    <a:pt x="4552708" y="536740"/>
                  </a:lnTo>
                  <a:lnTo>
                    <a:pt x="4546473" y="570433"/>
                  </a:lnTo>
                  <a:lnTo>
                    <a:pt x="4528248" y="596404"/>
                  </a:lnTo>
                  <a:lnTo>
                    <a:pt x="4498695" y="613117"/>
                  </a:lnTo>
                  <a:lnTo>
                    <a:pt x="4458525" y="619036"/>
                  </a:lnTo>
                  <a:lnTo>
                    <a:pt x="4417822" y="613117"/>
                  </a:lnTo>
                  <a:lnTo>
                    <a:pt x="4388002" y="596404"/>
                  </a:lnTo>
                  <a:lnTo>
                    <a:pt x="4369676" y="570433"/>
                  </a:lnTo>
                  <a:lnTo>
                    <a:pt x="4363428" y="536740"/>
                  </a:lnTo>
                  <a:lnTo>
                    <a:pt x="4363428" y="521195"/>
                  </a:lnTo>
                  <a:lnTo>
                    <a:pt x="4189692" y="521195"/>
                  </a:lnTo>
                  <a:lnTo>
                    <a:pt x="4189692" y="534911"/>
                  </a:lnTo>
                  <a:lnTo>
                    <a:pt x="4193349" y="576186"/>
                  </a:lnTo>
                  <a:lnTo>
                    <a:pt x="4204131" y="614349"/>
                  </a:lnTo>
                  <a:lnTo>
                    <a:pt x="4221797" y="648931"/>
                  </a:lnTo>
                  <a:lnTo>
                    <a:pt x="4246105" y="679488"/>
                  </a:lnTo>
                  <a:lnTo>
                    <a:pt x="4276801" y="705523"/>
                  </a:lnTo>
                  <a:lnTo>
                    <a:pt x="4313644" y="726592"/>
                  </a:lnTo>
                  <a:lnTo>
                    <a:pt x="4356379" y="742213"/>
                  </a:lnTo>
                  <a:lnTo>
                    <a:pt x="4404753" y="751928"/>
                  </a:lnTo>
                  <a:lnTo>
                    <a:pt x="4458525" y="755269"/>
                  </a:lnTo>
                  <a:lnTo>
                    <a:pt x="4513465" y="751840"/>
                  </a:lnTo>
                  <a:lnTo>
                    <a:pt x="4562399" y="741845"/>
                  </a:lnTo>
                  <a:lnTo>
                    <a:pt x="4605198" y="725779"/>
                  </a:lnTo>
                  <a:lnTo>
                    <a:pt x="4641735" y="704138"/>
                  </a:lnTo>
                  <a:lnTo>
                    <a:pt x="4671911" y="677418"/>
                  </a:lnTo>
                  <a:lnTo>
                    <a:pt x="4695583" y="646087"/>
                  </a:lnTo>
                  <a:lnTo>
                    <a:pt x="4712640" y="610654"/>
                  </a:lnTo>
                  <a:lnTo>
                    <a:pt x="4722965" y="571601"/>
                  </a:lnTo>
                  <a:lnTo>
                    <a:pt x="4726432" y="529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93877" y="6435250"/>
            <a:ext cx="4059554" cy="3851910"/>
            <a:chOff x="793877" y="6435250"/>
            <a:chExt cx="4059554" cy="3851910"/>
          </a:xfrm>
        </p:grpSpPr>
        <p:sp>
          <p:nvSpPr>
            <p:cNvPr id="47" name="object 47"/>
            <p:cNvSpPr/>
            <p:nvPr/>
          </p:nvSpPr>
          <p:spPr>
            <a:xfrm>
              <a:off x="817483" y="6435250"/>
              <a:ext cx="4036060" cy="3851910"/>
            </a:xfrm>
            <a:custGeom>
              <a:avLst/>
              <a:gdLst/>
              <a:ahLst/>
              <a:cxnLst/>
              <a:rect l="l" t="t" r="r" b="b"/>
              <a:pathLst>
                <a:path w="4036060" h="3851909">
                  <a:moveTo>
                    <a:pt x="2859466" y="3851749"/>
                  </a:moveTo>
                  <a:lnTo>
                    <a:pt x="1176230" y="3851749"/>
                  </a:lnTo>
                  <a:lnTo>
                    <a:pt x="1138555" y="3834059"/>
                  </a:lnTo>
                  <a:lnTo>
                    <a:pt x="1094930" y="3812275"/>
                  </a:lnTo>
                  <a:lnTo>
                    <a:pt x="1051712" y="3789374"/>
                  </a:lnTo>
                  <a:lnTo>
                    <a:pt x="1008924" y="3765356"/>
                  </a:lnTo>
                  <a:lnTo>
                    <a:pt x="966729" y="3740309"/>
                  </a:lnTo>
                  <a:lnTo>
                    <a:pt x="925288" y="3714332"/>
                  </a:lnTo>
                  <a:lnTo>
                    <a:pt x="884610" y="3687443"/>
                  </a:lnTo>
                  <a:lnTo>
                    <a:pt x="844706" y="3659660"/>
                  </a:lnTo>
                  <a:lnTo>
                    <a:pt x="805585" y="3631000"/>
                  </a:lnTo>
                  <a:lnTo>
                    <a:pt x="767259" y="3601481"/>
                  </a:lnTo>
                  <a:lnTo>
                    <a:pt x="729736" y="3571121"/>
                  </a:lnTo>
                  <a:lnTo>
                    <a:pt x="693028" y="3539937"/>
                  </a:lnTo>
                  <a:lnTo>
                    <a:pt x="657145" y="3507947"/>
                  </a:lnTo>
                  <a:lnTo>
                    <a:pt x="622096" y="3475168"/>
                  </a:lnTo>
                  <a:lnTo>
                    <a:pt x="587892" y="3441619"/>
                  </a:lnTo>
                  <a:lnTo>
                    <a:pt x="554544" y="3407317"/>
                  </a:lnTo>
                  <a:lnTo>
                    <a:pt x="522061" y="3372280"/>
                  </a:lnTo>
                  <a:lnTo>
                    <a:pt x="490453" y="3336525"/>
                  </a:lnTo>
                  <a:lnTo>
                    <a:pt x="459732" y="3300070"/>
                  </a:lnTo>
                  <a:lnTo>
                    <a:pt x="429906" y="3262933"/>
                  </a:lnTo>
                  <a:lnTo>
                    <a:pt x="400987" y="3225132"/>
                  </a:lnTo>
                  <a:lnTo>
                    <a:pt x="372984" y="3186683"/>
                  </a:lnTo>
                  <a:lnTo>
                    <a:pt x="345907" y="3147605"/>
                  </a:lnTo>
                  <a:lnTo>
                    <a:pt x="319768" y="3107915"/>
                  </a:lnTo>
                  <a:lnTo>
                    <a:pt x="294575" y="3067632"/>
                  </a:lnTo>
                  <a:lnTo>
                    <a:pt x="270340" y="3026772"/>
                  </a:lnTo>
                  <a:lnTo>
                    <a:pt x="247072" y="2985354"/>
                  </a:lnTo>
                  <a:lnTo>
                    <a:pt x="224782" y="2943395"/>
                  </a:lnTo>
                  <a:lnTo>
                    <a:pt x="203480" y="2900913"/>
                  </a:lnTo>
                  <a:lnTo>
                    <a:pt x="183175" y="2857925"/>
                  </a:lnTo>
                  <a:lnTo>
                    <a:pt x="163879" y="2814450"/>
                  </a:lnTo>
                  <a:lnTo>
                    <a:pt x="145602" y="2770504"/>
                  </a:lnTo>
                  <a:lnTo>
                    <a:pt x="128353" y="2726105"/>
                  </a:lnTo>
                  <a:lnTo>
                    <a:pt x="112143" y="2681272"/>
                  </a:lnTo>
                  <a:lnTo>
                    <a:pt x="96982" y="2636022"/>
                  </a:lnTo>
                  <a:lnTo>
                    <a:pt x="82880" y="2590372"/>
                  </a:lnTo>
                  <a:lnTo>
                    <a:pt x="69848" y="2544340"/>
                  </a:lnTo>
                  <a:lnTo>
                    <a:pt x="57896" y="2497945"/>
                  </a:lnTo>
                  <a:lnTo>
                    <a:pt x="47033" y="2451203"/>
                  </a:lnTo>
                  <a:lnTo>
                    <a:pt x="37271" y="2404132"/>
                  </a:lnTo>
                  <a:lnTo>
                    <a:pt x="28619" y="2356749"/>
                  </a:lnTo>
                  <a:lnTo>
                    <a:pt x="21087" y="2309074"/>
                  </a:lnTo>
                  <a:lnTo>
                    <a:pt x="14686" y="2261123"/>
                  </a:lnTo>
                  <a:lnTo>
                    <a:pt x="9426" y="2212913"/>
                  </a:lnTo>
                  <a:lnTo>
                    <a:pt x="5317" y="2164463"/>
                  </a:lnTo>
                  <a:lnTo>
                    <a:pt x="2370" y="2115791"/>
                  </a:lnTo>
                  <a:lnTo>
                    <a:pt x="594" y="2066913"/>
                  </a:lnTo>
                  <a:lnTo>
                    <a:pt x="0" y="2017854"/>
                  </a:lnTo>
                  <a:lnTo>
                    <a:pt x="594" y="1968783"/>
                  </a:lnTo>
                  <a:lnTo>
                    <a:pt x="2370" y="1919906"/>
                  </a:lnTo>
                  <a:lnTo>
                    <a:pt x="5317" y="1871233"/>
                  </a:lnTo>
                  <a:lnTo>
                    <a:pt x="9426" y="1822783"/>
                  </a:lnTo>
                  <a:lnTo>
                    <a:pt x="14686" y="1774574"/>
                  </a:lnTo>
                  <a:lnTo>
                    <a:pt x="21087" y="1726622"/>
                  </a:lnTo>
                  <a:lnTo>
                    <a:pt x="28619" y="1678947"/>
                  </a:lnTo>
                  <a:lnTo>
                    <a:pt x="37271" y="1631565"/>
                  </a:lnTo>
                  <a:lnTo>
                    <a:pt x="47033" y="1584494"/>
                  </a:lnTo>
                  <a:lnTo>
                    <a:pt x="57896" y="1537752"/>
                  </a:lnTo>
                  <a:lnTo>
                    <a:pt x="69848" y="1491356"/>
                  </a:lnTo>
                  <a:lnTo>
                    <a:pt x="82880" y="1445324"/>
                  </a:lnTo>
                  <a:lnTo>
                    <a:pt x="96982" y="1399674"/>
                  </a:lnTo>
                  <a:lnTo>
                    <a:pt x="112143" y="1354424"/>
                  </a:lnTo>
                  <a:lnTo>
                    <a:pt x="128353" y="1309591"/>
                  </a:lnTo>
                  <a:lnTo>
                    <a:pt x="145602" y="1265193"/>
                  </a:lnTo>
                  <a:lnTo>
                    <a:pt x="163879" y="1221247"/>
                  </a:lnTo>
                  <a:lnTo>
                    <a:pt x="183175" y="1177771"/>
                  </a:lnTo>
                  <a:lnTo>
                    <a:pt x="203480" y="1134783"/>
                  </a:lnTo>
                  <a:lnTo>
                    <a:pt x="224782" y="1092301"/>
                  </a:lnTo>
                  <a:lnTo>
                    <a:pt x="247072" y="1050342"/>
                  </a:lnTo>
                  <a:lnTo>
                    <a:pt x="270340" y="1008924"/>
                  </a:lnTo>
                  <a:lnTo>
                    <a:pt x="294575" y="968064"/>
                  </a:lnTo>
                  <a:lnTo>
                    <a:pt x="319768" y="927781"/>
                  </a:lnTo>
                  <a:lnTo>
                    <a:pt x="345907" y="888091"/>
                  </a:lnTo>
                  <a:lnTo>
                    <a:pt x="372984" y="849013"/>
                  </a:lnTo>
                  <a:lnTo>
                    <a:pt x="400987" y="810565"/>
                  </a:lnTo>
                  <a:lnTo>
                    <a:pt x="429906" y="772763"/>
                  </a:lnTo>
                  <a:lnTo>
                    <a:pt x="459732" y="735626"/>
                  </a:lnTo>
                  <a:lnTo>
                    <a:pt x="490453" y="699171"/>
                  </a:lnTo>
                  <a:lnTo>
                    <a:pt x="522061" y="663416"/>
                  </a:lnTo>
                  <a:lnTo>
                    <a:pt x="554544" y="628379"/>
                  </a:lnTo>
                  <a:lnTo>
                    <a:pt x="587892" y="594077"/>
                  </a:lnTo>
                  <a:lnTo>
                    <a:pt x="622096" y="560528"/>
                  </a:lnTo>
                  <a:lnTo>
                    <a:pt x="657145" y="527750"/>
                  </a:lnTo>
                  <a:lnTo>
                    <a:pt x="693028" y="495760"/>
                  </a:lnTo>
                  <a:lnTo>
                    <a:pt x="729736" y="464576"/>
                  </a:lnTo>
                  <a:lnTo>
                    <a:pt x="767259" y="434215"/>
                  </a:lnTo>
                  <a:lnTo>
                    <a:pt x="805585" y="404696"/>
                  </a:lnTo>
                  <a:lnTo>
                    <a:pt x="844706" y="376036"/>
                  </a:lnTo>
                  <a:lnTo>
                    <a:pt x="884610" y="348253"/>
                  </a:lnTo>
                  <a:lnTo>
                    <a:pt x="925288" y="321364"/>
                  </a:lnTo>
                  <a:lnTo>
                    <a:pt x="966729" y="295387"/>
                  </a:lnTo>
                  <a:lnTo>
                    <a:pt x="1008924" y="270340"/>
                  </a:lnTo>
                  <a:lnTo>
                    <a:pt x="1051712" y="246322"/>
                  </a:lnTo>
                  <a:lnTo>
                    <a:pt x="1094930" y="223421"/>
                  </a:lnTo>
                  <a:lnTo>
                    <a:pt x="1138555" y="201638"/>
                  </a:lnTo>
                  <a:lnTo>
                    <a:pt x="1182568" y="180971"/>
                  </a:lnTo>
                  <a:lnTo>
                    <a:pt x="1226949" y="161422"/>
                  </a:lnTo>
                  <a:lnTo>
                    <a:pt x="1271676" y="142989"/>
                  </a:lnTo>
                  <a:lnTo>
                    <a:pt x="1316730" y="125674"/>
                  </a:lnTo>
                  <a:lnTo>
                    <a:pt x="1362091" y="109476"/>
                  </a:lnTo>
                  <a:lnTo>
                    <a:pt x="1407737" y="94395"/>
                  </a:lnTo>
                  <a:lnTo>
                    <a:pt x="1453648" y="80431"/>
                  </a:lnTo>
                  <a:lnTo>
                    <a:pt x="1499804" y="67585"/>
                  </a:lnTo>
                  <a:lnTo>
                    <a:pt x="1546185" y="55855"/>
                  </a:lnTo>
                  <a:lnTo>
                    <a:pt x="1592769" y="45242"/>
                  </a:lnTo>
                  <a:lnTo>
                    <a:pt x="1639538" y="35747"/>
                  </a:lnTo>
                  <a:lnTo>
                    <a:pt x="1686469" y="27369"/>
                  </a:lnTo>
                  <a:lnTo>
                    <a:pt x="1733544" y="20107"/>
                  </a:lnTo>
                  <a:lnTo>
                    <a:pt x="1780741" y="13963"/>
                  </a:lnTo>
                  <a:lnTo>
                    <a:pt x="1828040" y="8936"/>
                  </a:lnTo>
                  <a:lnTo>
                    <a:pt x="1875420" y="5026"/>
                  </a:lnTo>
                  <a:lnTo>
                    <a:pt x="1922862" y="2234"/>
                  </a:lnTo>
                  <a:lnTo>
                    <a:pt x="1970345" y="558"/>
                  </a:lnTo>
                  <a:lnTo>
                    <a:pt x="2017848" y="0"/>
                  </a:lnTo>
                  <a:lnTo>
                    <a:pt x="2065351" y="558"/>
                  </a:lnTo>
                  <a:lnTo>
                    <a:pt x="2112834" y="2234"/>
                  </a:lnTo>
                  <a:lnTo>
                    <a:pt x="2160276" y="5026"/>
                  </a:lnTo>
                  <a:lnTo>
                    <a:pt x="2207656" y="8936"/>
                  </a:lnTo>
                  <a:lnTo>
                    <a:pt x="2254955" y="13963"/>
                  </a:lnTo>
                  <a:lnTo>
                    <a:pt x="2302152" y="20107"/>
                  </a:lnTo>
                  <a:lnTo>
                    <a:pt x="2349227" y="27369"/>
                  </a:lnTo>
                  <a:lnTo>
                    <a:pt x="2396159" y="35747"/>
                  </a:lnTo>
                  <a:lnTo>
                    <a:pt x="2442927" y="45242"/>
                  </a:lnTo>
                  <a:lnTo>
                    <a:pt x="2489512" y="55855"/>
                  </a:lnTo>
                  <a:lnTo>
                    <a:pt x="2535892" y="67585"/>
                  </a:lnTo>
                  <a:lnTo>
                    <a:pt x="2582048" y="80431"/>
                  </a:lnTo>
                  <a:lnTo>
                    <a:pt x="2627960" y="94395"/>
                  </a:lnTo>
                  <a:lnTo>
                    <a:pt x="2673606" y="109476"/>
                  </a:lnTo>
                  <a:lnTo>
                    <a:pt x="2718966" y="125674"/>
                  </a:lnTo>
                  <a:lnTo>
                    <a:pt x="2764020" y="142989"/>
                  </a:lnTo>
                  <a:lnTo>
                    <a:pt x="2808747" y="161422"/>
                  </a:lnTo>
                  <a:lnTo>
                    <a:pt x="2853128" y="180971"/>
                  </a:lnTo>
                  <a:lnTo>
                    <a:pt x="2897141" y="201638"/>
                  </a:lnTo>
                  <a:lnTo>
                    <a:pt x="2940766" y="223421"/>
                  </a:lnTo>
                  <a:lnTo>
                    <a:pt x="2983984" y="246322"/>
                  </a:lnTo>
                  <a:lnTo>
                    <a:pt x="3026772" y="270340"/>
                  </a:lnTo>
                  <a:lnTo>
                    <a:pt x="3068967" y="295387"/>
                  </a:lnTo>
                  <a:lnTo>
                    <a:pt x="3110408" y="321364"/>
                  </a:lnTo>
                  <a:lnTo>
                    <a:pt x="3151086" y="348253"/>
                  </a:lnTo>
                  <a:lnTo>
                    <a:pt x="3190990" y="376036"/>
                  </a:lnTo>
                  <a:lnTo>
                    <a:pt x="3230111" y="404696"/>
                  </a:lnTo>
                  <a:lnTo>
                    <a:pt x="3268437" y="434215"/>
                  </a:lnTo>
                  <a:lnTo>
                    <a:pt x="3305960" y="464576"/>
                  </a:lnTo>
                  <a:lnTo>
                    <a:pt x="3342668" y="495760"/>
                  </a:lnTo>
                  <a:lnTo>
                    <a:pt x="3378551" y="527750"/>
                  </a:lnTo>
                  <a:lnTo>
                    <a:pt x="3413600" y="560528"/>
                  </a:lnTo>
                  <a:lnTo>
                    <a:pt x="3447804" y="594077"/>
                  </a:lnTo>
                  <a:lnTo>
                    <a:pt x="3481152" y="628379"/>
                  </a:lnTo>
                  <a:lnTo>
                    <a:pt x="3513635" y="663416"/>
                  </a:lnTo>
                  <a:lnTo>
                    <a:pt x="3545243" y="699171"/>
                  </a:lnTo>
                  <a:lnTo>
                    <a:pt x="3575964" y="735626"/>
                  </a:lnTo>
                  <a:lnTo>
                    <a:pt x="3605790" y="772763"/>
                  </a:lnTo>
                  <a:lnTo>
                    <a:pt x="3634710" y="810565"/>
                  </a:lnTo>
                  <a:lnTo>
                    <a:pt x="3662713" y="849013"/>
                  </a:lnTo>
                  <a:lnTo>
                    <a:pt x="3689789" y="888091"/>
                  </a:lnTo>
                  <a:lnTo>
                    <a:pt x="3715928" y="927781"/>
                  </a:lnTo>
                  <a:lnTo>
                    <a:pt x="3741121" y="968064"/>
                  </a:lnTo>
                  <a:lnTo>
                    <a:pt x="3765356" y="1008924"/>
                  </a:lnTo>
                  <a:lnTo>
                    <a:pt x="3788624" y="1050342"/>
                  </a:lnTo>
                  <a:lnTo>
                    <a:pt x="3810914" y="1092301"/>
                  </a:lnTo>
                  <a:lnTo>
                    <a:pt x="3832217" y="1134783"/>
                  </a:lnTo>
                  <a:lnTo>
                    <a:pt x="3852521" y="1177771"/>
                  </a:lnTo>
                  <a:lnTo>
                    <a:pt x="3871817" y="1221247"/>
                  </a:lnTo>
                  <a:lnTo>
                    <a:pt x="3890094" y="1265193"/>
                  </a:lnTo>
                  <a:lnTo>
                    <a:pt x="3907343" y="1309591"/>
                  </a:lnTo>
                  <a:lnTo>
                    <a:pt x="3923553" y="1354424"/>
                  </a:lnTo>
                  <a:lnTo>
                    <a:pt x="3938714" y="1399674"/>
                  </a:lnTo>
                  <a:lnTo>
                    <a:pt x="3952816" y="1445324"/>
                  </a:lnTo>
                  <a:lnTo>
                    <a:pt x="3965848" y="1491356"/>
                  </a:lnTo>
                  <a:lnTo>
                    <a:pt x="3977800" y="1537752"/>
                  </a:lnTo>
                  <a:lnTo>
                    <a:pt x="3988663" y="1584494"/>
                  </a:lnTo>
                  <a:lnTo>
                    <a:pt x="3998425" y="1631565"/>
                  </a:lnTo>
                  <a:lnTo>
                    <a:pt x="4007078" y="1678947"/>
                  </a:lnTo>
                  <a:lnTo>
                    <a:pt x="4014609" y="1726622"/>
                  </a:lnTo>
                  <a:lnTo>
                    <a:pt x="4021010" y="1774574"/>
                  </a:lnTo>
                  <a:lnTo>
                    <a:pt x="4026270" y="1822783"/>
                  </a:lnTo>
                  <a:lnTo>
                    <a:pt x="4030379" y="1871233"/>
                  </a:lnTo>
                  <a:lnTo>
                    <a:pt x="4033326" y="1919906"/>
                  </a:lnTo>
                  <a:lnTo>
                    <a:pt x="4035102" y="1968783"/>
                  </a:lnTo>
                  <a:lnTo>
                    <a:pt x="4035697" y="2017843"/>
                  </a:lnTo>
                  <a:lnTo>
                    <a:pt x="4035102" y="2066913"/>
                  </a:lnTo>
                  <a:lnTo>
                    <a:pt x="4033326" y="2115791"/>
                  </a:lnTo>
                  <a:lnTo>
                    <a:pt x="4030379" y="2164463"/>
                  </a:lnTo>
                  <a:lnTo>
                    <a:pt x="4026270" y="2212913"/>
                  </a:lnTo>
                  <a:lnTo>
                    <a:pt x="4021010" y="2261123"/>
                  </a:lnTo>
                  <a:lnTo>
                    <a:pt x="4014609" y="2309074"/>
                  </a:lnTo>
                  <a:lnTo>
                    <a:pt x="4007078" y="2356749"/>
                  </a:lnTo>
                  <a:lnTo>
                    <a:pt x="3998425" y="2404132"/>
                  </a:lnTo>
                  <a:lnTo>
                    <a:pt x="3988663" y="2451203"/>
                  </a:lnTo>
                  <a:lnTo>
                    <a:pt x="3977800" y="2497945"/>
                  </a:lnTo>
                  <a:lnTo>
                    <a:pt x="3965848" y="2544340"/>
                  </a:lnTo>
                  <a:lnTo>
                    <a:pt x="3952816" y="2590372"/>
                  </a:lnTo>
                  <a:lnTo>
                    <a:pt x="3938714" y="2636022"/>
                  </a:lnTo>
                  <a:lnTo>
                    <a:pt x="3923553" y="2681272"/>
                  </a:lnTo>
                  <a:lnTo>
                    <a:pt x="3907343" y="2726105"/>
                  </a:lnTo>
                  <a:lnTo>
                    <a:pt x="3890094" y="2770504"/>
                  </a:lnTo>
                  <a:lnTo>
                    <a:pt x="3871817" y="2814450"/>
                  </a:lnTo>
                  <a:lnTo>
                    <a:pt x="3852521" y="2857925"/>
                  </a:lnTo>
                  <a:lnTo>
                    <a:pt x="3832217" y="2900913"/>
                  </a:lnTo>
                  <a:lnTo>
                    <a:pt x="3810914" y="2943395"/>
                  </a:lnTo>
                  <a:lnTo>
                    <a:pt x="3788624" y="2985354"/>
                  </a:lnTo>
                  <a:lnTo>
                    <a:pt x="3765356" y="3026772"/>
                  </a:lnTo>
                  <a:lnTo>
                    <a:pt x="3741121" y="3067632"/>
                  </a:lnTo>
                  <a:lnTo>
                    <a:pt x="3715928" y="3107915"/>
                  </a:lnTo>
                  <a:lnTo>
                    <a:pt x="3689789" y="3147605"/>
                  </a:lnTo>
                  <a:lnTo>
                    <a:pt x="3662713" y="3186683"/>
                  </a:lnTo>
                  <a:lnTo>
                    <a:pt x="3634710" y="3225132"/>
                  </a:lnTo>
                  <a:lnTo>
                    <a:pt x="3605790" y="3262933"/>
                  </a:lnTo>
                  <a:lnTo>
                    <a:pt x="3575964" y="3300070"/>
                  </a:lnTo>
                  <a:lnTo>
                    <a:pt x="3545243" y="3336525"/>
                  </a:lnTo>
                  <a:lnTo>
                    <a:pt x="3513635" y="3372280"/>
                  </a:lnTo>
                  <a:lnTo>
                    <a:pt x="3481152" y="3407317"/>
                  </a:lnTo>
                  <a:lnTo>
                    <a:pt x="3447804" y="3441619"/>
                  </a:lnTo>
                  <a:lnTo>
                    <a:pt x="3413600" y="3475168"/>
                  </a:lnTo>
                  <a:lnTo>
                    <a:pt x="3378551" y="3507947"/>
                  </a:lnTo>
                  <a:lnTo>
                    <a:pt x="3342668" y="3539937"/>
                  </a:lnTo>
                  <a:lnTo>
                    <a:pt x="3305960" y="3571121"/>
                  </a:lnTo>
                  <a:lnTo>
                    <a:pt x="3268437" y="3601481"/>
                  </a:lnTo>
                  <a:lnTo>
                    <a:pt x="3230111" y="3631000"/>
                  </a:lnTo>
                  <a:lnTo>
                    <a:pt x="3190990" y="3659660"/>
                  </a:lnTo>
                  <a:lnTo>
                    <a:pt x="3151086" y="3687443"/>
                  </a:lnTo>
                  <a:lnTo>
                    <a:pt x="3110408" y="3714332"/>
                  </a:lnTo>
                  <a:lnTo>
                    <a:pt x="3068967" y="3740309"/>
                  </a:lnTo>
                  <a:lnTo>
                    <a:pt x="3026772" y="3765356"/>
                  </a:lnTo>
                  <a:lnTo>
                    <a:pt x="2983984" y="3789374"/>
                  </a:lnTo>
                  <a:lnTo>
                    <a:pt x="2940766" y="3812275"/>
                  </a:lnTo>
                  <a:lnTo>
                    <a:pt x="2897141" y="3834059"/>
                  </a:lnTo>
                  <a:lnTo>
                    <a:pt x="2859466" y="3851749"/>
                  </a:lnTo>
                  <a:close/>
                </a:path>
              </a:pathLst>
            </a:custGeom>
            <a:solidFill>
              <a:srgbClr val="9EA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34195" y="7251962"/>
              <a:ext cx="2402840" cy="2402840"/>
            </a:xfrm>
            <a:custGeom>
              <a:avLst/>
              <a:gdLst/>
              <a:ahLst/>
              <a:cxnLst/>
              <a:rect l="l" t="t" r="r" b="b"/>
              <a:pathLst>
                <a:path w="2402840" h="2402840">
                  <a:moveTo>
                    <a:pt x="1201136" y="2402273"/>
                  </a:moveTo>
                  <a:lnTo>
                    <a:pt x="1153290" y="2401321"/>
                  </a:lnTo>
                  <a:lnTo>
                    <a:pt x="1105503" y="2398464"/>
                  </a:lnTo>
                  <a:lnTo>
                    <a:pt x="1057833" y="2393703"/>
                  </a:lnTo>
                  <a:lnTo>
                    <a:pt x="1010340" y="2387038"/>
                  </a:lnTo>
                  <a:lnTo>
                    <a:pt x="963083" y="2378468"/>
                  </a:lnTo>
                  <a:lnTo>
                    <a:pt x="916120" y="2367994"/>
                  </a:lnTo>
                  <a:lnTo>
                    <a:pt x="869510" y="2355615"/>
                  </a:lnTo>
                  <a:lnTo>
                    <a:pt x="823313" y="2341332"/>
                  </a:lnTo>
                  <a:lnTo>
                    <a:pt x="777586" y="2325145"/>
                  </a:lnTo>
                  <a:lnTo>
                    <a:pt x="732389" y="2307053"/>
                  </a:lnTo>
                  <a:lnTo>
                    <a:pt x="687782" y="2287057"/>
                  </a:lnTo>
                  <a:lnTo>
                    <a:pt x="643821" y="2265156"/>
                  </a:lnTo>
                  <a:lnTo>
                    <a:pt x="600568" y="2241351"/>
                  </a:lnTo>
                  <a:lnTo>
                    <a:pt x="558325" y="2215795"/>
                  </a:lnTo>
                  <a:lnTo>
                    <a:pt x="517379" y="2188674"/>
                  </a:lnTo>
                  <a:lnTo>
                    <a:pt x="477758" y="2160041"/>
                  </a:lnTo>
                  <a:lnTo>
                    <a:pt x="439491" y="2129945"/>
                  </a:lnTo>
                  <a:lnTo>
                    <a:pt x="402609" y="2098439"/>
                  </a:lnTo>
                  <a:lnTo>
                    <a:pt x="367141" y="2065572"/>
                  </a:lnTo>
                  <a:lnTo>
                    <a:pt x="333116" y="2031396"/>
                  </a:lnTo>
                  <a:lnTo>
                    <a:pt x="300564" y="1995962"/>
                  </a:lnTo>
                  <a:lnTo>
                    <a:pt x="269513" y="1959321"/>
                  </a:lnTo>
                  <a:lnTo>
                    <a:pt x="239994" y="1921524"/>
                  </a:lnTo>
                  <a:lnTo>
                    <a:pt x="212037" y="1882621"/>
                  </a:lnTo>
                  <a:lnTo>
                    <a:pt x="185669" y="1842664"/>
                  </a:lnTo>
                  <a:lnTo>
                    <a:pt x="160921" y="1801704"/>
                  </a:lnTo>
                  <a:lnTo>
                    <a:pt x="137823" y="1759792"/>
                  </a:lnTo>
                  <a:lnTo>
                    <a:pt x="116403" y="1716979"/>
                  </a:lnTo>
                  <a:lnTo>
                    <a:pt x="96691" y="1673316"/>
                  </a:lnTo>
                  <a:lnTo>
                    <a:pt x="78717" y="1628853"/>
                  </a:lnTo>
                  <a:lnTo>
                    <a:pt x="62510" y="1583642"/>
                  </a:lnTo>
                  <a:lnTo>
                    <a:pt x="48100" y="1537734"/>
                  </a:lnTo>
                  <a:lnTo>
                    <a:pt x="35515" y="1491179"/>
                  </a:lnTo>
                  <a:lnTo>
                    <a:pt x="24786" y="1444029"/>
                  </a:lnTo>
                  <a:lnTo>
                    <a:pt x="15941" y="1396335"/>
                  </a:lnTo>
                  <a:lnTo>
                    <a:pt x="9011" y="1348148"/>
                  </a:lnTo>
                  <a:lnTo>
                    <a:pt x="4024" y="1299518"/>
                  </a:lnTo>
                  <a:lnTo>
                    <a:pt x="1011" y="1250497"/>
                  </a:lnTo>
                  <a:lnTo>
                    <a:pt x="0" y="1201136"/>
                  </a:lnTo>
                  <a:lnTo>
                    <a:pt x="1011" y="1151775"/>
                  </a:lnTo>
                  <a:lnTo>
                    <a:pt x="4024" y="1102754"/>
                  </a:lnTo>
                  <a:lnTo>
                    <a:pt x="9011" y="1054124"/>
                  </a:lnTo>
                  <a:lnTo>
                    <a:pt x="15941" y="1005937"/>
                  </a:lnTo>
                  <a:lnTo>
                    <a:pt x="24786" y="958243"/>
                  </a:lnTo>
                  <a:lnTo>
                    <a:pt x="35515" y="911093"/>
                  </a:lnTo>
                  <a:lnTo>
                    <a:pt x="48100" y="864539"/>
                  </a:lnTo>
                  <a:lnTo>
                    <a:pt x="62510" y="818631"/>
                  </a:lnTo>
                  <a:lnTo>
                    <a:pt x="78717" y="773420"/>
                  </a:lnTo>
                  <a:lnTo>
                    <a:pt x="96691" y="728957"/>
                  </a:lnTo>
                  <a:lnTo>
                    <a:pt x="116403" y="685293"/>
                  </a:lnTo>
                  <a:lnTo>
                    <a:pt x="137823" y="642480"/>
                  </a:lnTo>
                  <a:lnTo>
                    <a:pt x="160921" y="600568"/>
                  </a:lnTo>
                  <a:lnTo>
                    <a:pt x="185669" y="559608"/>
                  </a:lnTo>
                  <a:lnTo>
                    <a:pt x="212037" y="519651"/>
                  </a:lnTo>
                  <a:lnTo>
                    <a:pt x="239994" y="480749"/>
                  </a:lnTo>
                  <a:lnTo>
                    <a:pt x="269513" y="442951"/>
                  </a:lnTo>
                  <a:lnTo>
                    <a:pt x="300564" y="406310"/>
                  </a:lnTo>
                  <a:lnTo>
                    <a:pt x="333116" y="370876"/>
                  </a:lnTo>
                  <a:lnTo>
                    <a:pt x="367141" y="336700"/>
                  </a:lnTo>
                  <a:lnTo>
                    <a:pt x="402609" y="303833"/>
                  </a:lnTo>
                  <a:lnTo>
                    <a:pt x="439491" y="272327"/>
                  </a:lnTo>
                  <a:lnTo>
                    <a:pt x="477758" y="242231"/>
                  </a:lnTo>
                  <a:lnTo>
                    <a:pt x="517379" y="213598"/>
                  </a:lnTo>
                  <a:lnTo>
                    <a:pt x="558325" y="186478"/>
                  </a:lnTo>
                  <a:lnTo>
                    <a:pt x="600568" y="160921"/>
                  </a:lnTo>
                  <a:lnTo>
                    <a:pt x="643821" y="137116"/>
                  </a:lnTo>
                  <a:lnTo>
                    <a:pt x="687782" y="115216"/>
                  </a:lnTo>
                  <a:lnTo>
                    <a:pt x="732389" y="95219"/>
                  </a:lnTo>
                  <a:lnTo>
                    <a:pt x="777586" y="77128"/>
                  </a:lnTo>
                  <a:lnTo>
                    <a:pt x="823313" y="60940"/>
                  </a:lnTo>
                  <a:lnTo>
                    <a:pt x="869510" y="46657"/>
                  </a:lnTo>
                  <a:lnTo>
                    <a:pt x="916120" y="34279"/>
                  </a:lnTo>
                  <a:lnTo>
                    <a:pt x="963083" y="23804"/>
                  </a:lnTo>
                  <a:lnTo>
                    <a:pt x="1010340" y="15235"/>
                  </a:lnTo>
                  <a:lnTo>
                    <a:pt x="1057833" y="8569"/>
                  </a:lnTo>
                  <a:lnTo>
                    <a:pt x="1105503" y="3808"/>
                  </a:lnTo>
                  <a:lnTo>
                    <a:pt x="1153290" y="952"/>
                  </a:lnTo>
                  <a:lnTo>
                    <a:pt x="1201136" y="0"/>
                  </a:lnTo>
                  <a:lnTo>
                    <a:pt x="1248982" y="952"/>
                  </a:lnTo>
                  <a:lnTo>
                    <a:pt x="1296770" y="3808"/>
                  </a:lnTo>
                  <a:lnTo>
                    <a:pt x="1344439" y="8569"/>
                  </a:lnTo>
                  <a:lnTo>
                    <a:pt x="1391932" y="15235"/>
                  </a:lnTo>
                  <a:lnTo>
                    <a:pt x="1439189" y="23804"/>
                  </a:lnTo>
                  <a:lnTo>
                    <a:pt x="1486152" y="34279"/>
                  </a:lnTo>
                  <a:lnTo>
                    <a:pt x="1532762" y="46657"/>
                  </a:lnTo>
                  <a:lnTo>
                    <a:pt x="1578960" y="60940"/>
                  </a:lnTo>
                  <a:lnTo>
                    <a:pt x="1624686" y="77128"/>
                  </a:lnTo>
                  <a:lnTo>
                    <a:pt x="1669883" y="95219"/>
                  </a:lnTo>
                  <a:lnTo>
                    <a:pt x="1714491" y="115216"/>
                  </a:lnTo>
                  <a:lnTo>
                    <a:pt x="1758451" y="137116"/>
                  </a:lnTo>
                  <a:lnTo>
                    <a:pt x="1801704" y="160921"/>
                  </a:lnTo>
                  <a:lnTo>
                    <a:pt x="1843947" y="186478"/>
                  </a:lnTo>
                  <a:lnTo>
                    <a:pt x="1884894" y="213598"/>
                  </a:lnTo>
                  <a:lnTo>
                    <a:pt x="1924515" y="242231"/>
                  </a:lnTo>
                  <a:lnTo>
                    <a:pt x="1962781" y="272327"/>
                  </a:lnTo>
                  <a:lnTo>
                    <a:pt x="1999663" y="303833"/>
                  </a:lnTo>
                  <a:lnTo>
                    <a:pt x="2035131" y="336700"/>
                  </a:lnTo>
                  <a:lnTo>
                    <a:pt x="2069156" y="370876"/>
                  </a:lnTo>
                  <a:lnTo>
                    <a:pt x="2101709" y="406310"/>
                  </a:lnTo>
                  <a:lnTo>
                    <a:pt x="2132759" y="442951"/>
                  </a:lnTo>
                  <a:lnTo>
                    <a:pt x="2162278" y="480749"/>
                  </a:lnTo>
                  <a:lnTo>
                    <a:pt x="2190236" y="519651"/>
                  </a:lnTo>
                  <a:lnTo>
                    <a:pt x="2216603" y="559608"/>
                  </a:lnTo>
                  <a:lnTo>
                    <a:pt x="2241351" y="600568"/>
                  </a:lnTo>
                  <a:lnTo>
                    <a:pt x="2264449" y="642480"/>
                  </a:lnTo>
                  <a:lnTo>
                    <a:pt x="2285869" y="685293"/>
                  </a:lnTo>
                  <a:lnTo>
                    <a:pt x="2305581" y="728957"/>
                  </a:lnTo>
                  <a:lnTo>
                    <a:pt x="2323555" y="773420"/>
                  </a:lnTo>
                  <a:lnTo>
                    <a:pt x="2339762" y="818631"/>
                  </a:lnTo>
                  <a:lnTo>
                    <a:pt x="2354172" y="864539"/>
                  </a:lnTo>
                  <a:lnTo>
                    <a:pt x="2366757" y="911093"/>
                  </a:lnTo>
                  <a:lnTo>
                    <a:pt x="2377486" y="958243"/>
                  </a:lnTo>
                  <a:lnTo>
                    <a:pt x="2386331" y="1005937"/>
                  </a:lnTo>
                  <a:lnTo>
                    <a:pt x="2393261" y="1054124"/>
                  </a:lnTo>
                  <a:lnTo>
                    <a:pt x="2398248" y="1102754"/>
                  </a:lnTo>
                  <a:lnTo>
                    <a:pt x="2401262" y="1151775"/>
                  </a:lnTo>
                  <a:lnTo>
                    <a:pt x="2402273" y="1201136"/>
                  </a:lnTo>
                  <a:lnTo>
                    <a:pt x="2401262" y="1250497"/>
                  </a:lnTo>
                  <a:lnTo>
                    <a:pt x="2398248" y="1299518"/>
                  </a:lnTo>
                  <a:lnTo>
                    <a:pt x="2393261" y="1348148"/>
                  </a:lnTo>
                  <a:lnTo>
                    <a:pt x="2386331" y="1396335"/>
                  </a:lnTo>
                  <a:lnTo>
                    <a:pt x="2377486" y="1444029"/>
                  </a:lnTo>
                  <a:lnTo>
                    <a:pt x="2366757" y="1491179"/>
                  </a:lnTo>
                  <a:lnTo>
                    <a:pt x="2354172" y="1537734"/>
                  </a:lnTo>
                  <a:lnTo>
                    <a:pt x="2339762" y="1583642"/>
                  </a:lnTo>
                  <a:lnTo>
                    <a:pt x="2323555" y="1628853"/>
                  </a:lnTo>
                  <a:lnTo>
                    <a:pt x="2305581" y="1673316"/>
                  </a:lnTo>
                  <a:lnTo>
                    <a:pt x="2285869" y="1716979"/>
                  </a:lnTo>
                  <a:lnTo>
                    <a:pt x="2264449" y="1759792"/>
                  </a:lnTo>
                  <a:lnTo>
                    <a:pt x="2241351" y="1801704"/>
                  </a:lnTo>
                  <a:lnTo>
                    <a:pt x="2216603" y="1842664"/>
                  </a:lnTo>
                  <a:lnTo>
                    <a:pt x="2190236" y="1882621"/>
                  </a:lnTo>
                  <a:lnTo>
                    <a:pt x="2162278" y="1921524"/>
                  </a:lnTo>
                  <a:lnTo>
                    <a:pt x="2132759" y="1959321"/>
                  </a:lnTo>
                  <a:lnTo>
                    <a:pt x="2101709" y="1995962"/>
                  </a:lnTo>
                  <a:lnTo>
                    <a:pt x="2069156" y="2031396"/>
                  </a:lnTo>
                  <a:lnTo>
                    <a:pt x="2035131" y="2065572"/>
                  </a:lnTo>
                  <a:lnTo>
                    <a:pt x="1999663" y="2098439"/>
                  </a:lnTo>
                  <a:lnTo>
                    <a:pt x="1962781" y="2129945"/>
                  </a:lnTo>
                  <a:lnTo>
                    <a:pt x="1924515" y="2160041"/>
                  </a:lnTo>
                  <a:lnTo>
                    <a:pt x="1884894" y="2188674"/>
                  </a:lnTo>
                  <a:lnTo>
                    <a:pt x="1843947" y="2215795"/>
                  </a:lnTo>
                  <a:lnTo>
                    <a:pt x="1801704" y="2241351"/>
                  </a:lnTo>
                  <a:lnTo>
                    <a:pt x="1758451" y="2265156"/>
                  </a:lnTo>
                  <a:lnTo>
                    <a:pt x="1714491" y="2287057"/>
                  </a:lnTo>
                  <a:lnTo>
                    <a:pt x="1669883" y="2307053"/>
                  </a:lnTo>
                  <a:lnTo>
                    <a:pt x="1624686" y="2325145"/>
                  </a:lnTo>
                  <a:lnTo>
                    <a:pt x="1578960" y="2341332"/>
                  </a:lnTo>
                  <a:lnTo>
                    <a:pt x="1532762" y="2355615"/>
                  </a:lnTo>
                  <a:lnTo>
                    <a:pt x="1486152" y="2367994"/>
                  </a:lnTo>
                  <a:lnTo>
                    <a:pt x="1439189" y="2378468"/>
                  </a:lnTo>
                  <a:lnTo>
                    <a:pt x="1391932" y="2387038"/>
                  </a:lnTo>
                  <a:lnTo>
                    <a:pt x="1344439" y="2393703"/>
                  </a:lnTo>
                  <a:lnTo>
                    <a:pt x="1296770" y="2398464"/>
                  </a:lnTo>
                  <a:lnTo>
                    <a:pt x="1248982" y="2401321"/>
                  </a:lnTo>
                  <a:lnTo>
                    <a:pt x="1201136" y="2402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3877" y="8074495"/>
              <a:ext cx="4036060" cy="2212975"/>
            </a:xfrm>
            <a:custGeom>
              <a:avLst/>
              <a:gdLst/>
              <a:ahLst/>
              <a:cxnLst/>
              <a:rect l="l" t="t" r="r" b="b"/>
              <a:pathLst>
                <a:path w="4036060" h="2212975">
                  <a:moveTo>
                    <a:pt x="4026305" y="2212504"/>
                  </a:moveTo>
                  <a:lnTo>
                    <a:pt x="9391" y="2212504"/>
                  </a:lnTo>
                  <a:lnTo>
                    <a:pt x="5317" y="2164463"/>
                  </a:lnTo>
                  <a:lnTo>
                    <a:pt x="2370" y="2115791"/>
                  </a:lnTo>
                  <a:lnTo>
                    <a:pt x="594" y="2066913"/>
                  </a:lnTo>
                  <a:lnTo>
                    <a:pt x="0" y="2017853"/>
                  </a:lnTo>
                  <a:lnTo>
                    <a:pt x="594" y="1968783"/>
                  </a:lnTo>
                  <a:lnTo>
                    <a:pt x="2370" y="1919905"/>
                  </a:lnTo>
                  <a:lnTo>
                    <a:pt x="5317" y="1871233"/>
                  </a:lnTo>
                  <a:lnTo>
                    <a:pt x="9426" y="1822783"/>
                  </a:lnTo>
                  <a:lnTo>
                    <a:pt x="14686" y="1774574"/>
                  </a:lnTo>
                  <a:lnTo>
                    <a:pt x="21087" y="1726622"/>
                  </a:lnTo>
                  <a:lnTo>
                    <a:pt x="28619" y="1678947"/>
                  </a:lnTo>
                  <a:lnTo>
                    <a:pt x="37271" y="1631565"/>
                  </a:lnTo>
                  <a:lnTo>
                    <a:pt x="47033" y="1584494"/>
                  </a:lnTo>
                  <a:lnTo>
                    <a:pt x="57896" y="1537752"/>
                  </a:lnTo>
                  <a:lnTo>
                    <a:pt x="69848" y="1491356"/>
                  </a:lnTo>
                  <a:lnTo>
                    <a:pt x="82880" y="1445324"/>
                  </a:lnTo>
                  <a:lnTo>
                    <a:pt x="96982" y="1399674"/>
                  </a:lnTo>
                  <a:lnTo>
                    <a:pt x="112143" y="1354424"/>
                  </a:lnTo>
                  <a:lnTo>
                    <a:pt x="128353" y="1309591"/>
                  </a:lnTo>
                  <a:lnTo>
                    <a:pt x="145602" y="1265193"/>
                  </a:lnTo>
                  <a:lnTo>
                    <a:pt x="163879" y="1221247"/>
                  </a:lnTo>
                  <a:lnTo>
                    <a:pt x="183175" y="1177771"/>
                  </a:lnTo>
                  <a:lnTo>
                    <a:pt x="203480" y="1134783"/>
                  </a:lnTo>
                  <a:lnTo>
                    <a:pt x="224782" y="1092301"/>
                  </a:lnTo>
                  <a:lnTo>
                    <a:pt x="247072" y="1050342"/>
                  </a:lnTo>
                  <a:lnTo>
                    <a:pt x="270340" y="1008924"/>
                  </a:lnTo>
                  <a:lnTo>
                    <a:pt x="294575" y="968064"/>
                  </a:lnTo>
                  <a:lnTo>
                    <a:pt x="319768" y="927781"/>
                  </a:lnTo>
                  <a:lnTo>
                    <a:pt x="345907" y="888091"/>
                  </a:lnTo>
                  <a:lnTo>
                    <a:pt x="372984" y="849013"/>
                  </a:lnTo>
                  <a:lnTo>
                    <a:pt x="400987" y="810565"/>
                  </a:lnTo>
                  <a:lnTo>
                    <a:pt x="429906" y="772763"/>
                  </a:lnTo>
                  <a:lnTo>
                    <a:pt x="459732" y="735626"/>
                  </a:lnTo>
                  <a:lnTo>
                    <a:pt x="490453" y="699171"/>
                  </a:lnTo>
                  <a:lnTo>
                    <a:pt x="522061" y="663416"/>
                  </a:lnTo>
                  <a:lnTo>
                    <a:pt x="554544" y="628379"/>
                  </a:lnTo>
                  <a:lnTo>
                    <a:pt x="587892" y="594077"/>
                  </a:lnTo>
                  <a:lnTo>
                    <a:pt x="622096" y="560528"/>
                  </a:lnTo>
                  <a:lnTo>
                    <a:pt x="657145" y="527750"/>
                  </a:lnTo>
                  <a:lnTo>
                    <a:pt x="693028" y="495760"/>
                  </a:lnTo>
                  <a:lnTo>
                    <a:pt x="729736" y="464576"/>
                  </a:lnTo>
                  <a:lnTo>
                    <a:pt x="767259" y="434215"/>
                  </a:lnTo>
                  <a:lnTo>
                    <a:pt x="805585" y="404696"/>
                  </a:lnTo>
                  <a:lnTo>
                    <a:pt x="844706" y="376036"/>
                  </a:lnTo>
                  <a:lnTo>
                    <a:pt x="884610" y="348253"/>
                  </a:lnTo>
                  <a:lnTo>
                    <a:pt x="925288" y="321364"/>
                  </a:lnTo>
                  <a:lnTo>
                    <a:pt x="966729" y="295387"/>
                  </a:lnTo>
                  <a:lnTo>
                    <a:pt x="1008924" y="270340"/>
                  </a:lnTo>
                  <a:lnTo>
                    <a:pt x="1051712" y="246322"/>
                  </a:lnTo>
                  <a:lnTo>
                    <a:pt x="1094930" y="223421"/>
                  </a:lnTo>
                  <a:lnTo>
                    <a:pt x="1138555" y="201638"/>
                  </a:lnTo>
                  <a:lnTo>
                    <a:pt x="1182568" y="180971"/>
                  </a:lnTo>
                  <a:lnTo>
                    <a:pt x="1226949" y="161422"/>
                  </a:lnTo>
                  <a:lnTo>
                    <a:pt x="1271676" y="142989"/>
                  </a:lnTo>
                  <a:lnTo>
                    <a:pt x="1316730" y="125674"/>
                  </a:lnTo>
                  <a:lnTo>
                    <a:pt x="1362091" y="109476"/>
                  </a:lnTo>
                  <a:lnTo>
                    <a:pt x="1407737" y="94395"/>
                  </a:lnTo>
                  <a:lnTo>
                    <a:pt x="1453648" y="80431"/>
                  </a:lnTo>
                  <a:lnTo>
                    <a:pt x="1499804" y="67585"/>
                  </a:lnTo>
                  <a:lnTo>
                    <a:pt x="1546185" y="55855"/>
                  </a:lnTo>
                  <a:lnTo>
                    <a:pt x="1592769" y="45242"/>
                  </a:lnTo>
                  <a:lnTo>
                    <a:pt x="1639538" y="35747"/>
                  </a:lnTo>
                  <a:lnTo>
                    <a:pt x="1686469" y="27369"/>
                  </a:lnTo>
                  <a:lnTo>
                    <a:pt x="1733544" y="20107"/>
                  </a:lnTo>
                  <a:lnTo>
                    <a:pt x="1780741" y="13963"/>
                  </a:lnTo>
                  <a:lnTo>
                    <a:pt x="1828040" y="8936"/>
                  </a:lnTo>
                  <a:lnTo>
                    <a:pt x="1875420" y="5026"/>
                  </a:lnTo>
                  <a:lnTo>
                    <a:pt x="1922862" y="2234"/>
                  </a:lnTo>
                  <a:lnTo>
                    <a:pt x="1970345" y="558"/>
                  </a:lnTo>
                  <a:lnTo>
                    <a:pt x="2017850" y="0"/>
                  </a:lnTo>
                  <a:lnTo>
                    <a:pt x="2065351" y="558"/>
                  </a:lnTo>
                  <a:lnTo>
                    <a:pt x="2112834" y="2234"/>
                  </a:lnTo>
                  <a:lnTo>
                    <a:pt x="2160276" y="5026"/>
                  </a:lnTo>
                  <a:lnTo>
                    <a:pt x="2207656" y="8936"/>
                  </a:lnTo>
                  <a:lnTo>
                    <a:pt x="2254955" y="13963"/>
                  </a:lnTo>
                  <a:lnTo>
                    <a:pt x="2302152" y="20107"/>
                  </a:lnTo>
                  <a:lnTo>
                    <a:pt x="2349227" y="27369"/>
                  </a:lnTo>
                  <a:lnTo>
                    <a:pt x="2396159" y="35747"/>
                  </a:lnTo>
                  <a:lnTo>
                    <a:pt x="2442927" y="45242"/>
                  </a:lnTo>
                  <a:lnTo>
                    <a:pt x="2489512" y="55855"/>
                  </a:lnTo>
                  <a:lnTo>
                    <a:pt x="2535892" y="67585"/>
                  </a:lnTo>
                  <a:lnTo>
                    <a:pt x="2582048" y="80431"/>
                  </a:lnTo>
                  <a:lnTo>
                    <a:pt x="2627960" y="94395"/>
                  </a:lnTo>
                  <a:lnTo>
                    <a:pt x="2673606" y="109476"/>
                  </a:lnTo>
                  <a:lnTo>
                    <a:pt x="2718966" y="125674"/>
                  </a:lnTo>
                  <a:lnTo>
                    <a:pt x="2764020" y="142989"/>
                  </a:lnTo>
                  <a:lnTo>
                    <a:pt x="2808747" y="161422"/>
                  </a:lnTo>
                  <a:lnTo>
                    <a:pt x="2853128" y="180971"/>
                  </a:lnTo>
                  <a:lnTo>
                    <a:pt x="2897141" y="201638"/>
                  </a:lnTo>
                  <a:lnTo>
                    <a:pt x="2940766" y="223421"/>
                  </a:lnTo>
                  <a:lnTo>
                    <a:pt x="2983984" y="246322"/>
                  </a:lnTo>
                  <a:lnTo>
                    <a:pt x="3026772" y="270340"/>
                  </a:lnTo>
                  <a:lnTo>
                    <a:pt x="3068967" y="295387"/>
                  </a:lnTo>
                  <a:lnTo>
                    <a:pt x="3110408" y="321364"/>
                  </a:lnTo>
                  <a:lnTo>
                    <a:pt x="3151086" y="348253"/>
                  </a:lnTo>
                  <a:lnTo>
                    <a:pt x="3190990" y="376036"/>
                  </a:lnTo>
                  <a:lnTo>
                    <a:pt x="3230111" y="404696"/>
                  </a:lnTo>
                  <a:lnTo>
                    <a:pt x="3268437" y="434215"/>
                  </a:lnTo>
                  <a:lnTo>
                    <a:pt x="3305960" y="464576"/>
                  </a:lnTo>
                  <a:lnTo>
                    <a:pt x="3342668" y="495760"/>
                  </a:lnTo>
                  <a:lnTo>
                    <a:pt x="3378551" y="527750"/>
                  </a:lnTo>
                  <a:lnTo>
                    <a:pt x="3413600" y="560528"/>
                  </a:lnTo>
                  <a:lnTo>
                    <a:pt x="3447804" y="594077"/>
                  </a:lnTo>
                  <a:lnTo>
                    <a:pt x="3481152" y="628379"/>
                  </a:lnTo>
                  <a:lnTo>
                    <a:pt x="3513635" y="663416"/>
                  </a:lnTo>
                  <a:lnTo>
                    <a:pt x="3545243" y="699171"/>
                  </a:lnTo>
                  <a:lnTo>
                    <a:pt x="3575964" y="735626"/>
                  </a:lnTo>
                  <a:lnTo>
                    <a:pt x="3605790" y="772763"/>
                  </a:lnTo>
                  <a:lnTo>
                    <a:pt x="3634710" y="810565"/>
                  </a:lnTo>
                  <a:lnTo>
                    <a:pt x="3662713" y="849013"/>
                  </a:lnTo>
                  <a:lnTo>
                    <a:pt x="3689789" y="888091"/>
                  </a:lnTo>
                  <a:lnTo>
                    <a:pt x="3715929" y="927781"/>
                  </a:lnTo>
                  <a:lnTo>
                    <a:pt x="3741121" y="968064"/>
                  </a:lnTo>
                  <a:lnTo>
                    <a:pt x="3765356" y="1008924"/>
                  </a:lnTo>
                  <a:lnTo>
                    <a:pt x="3788624" y="1050342"/>
                  </a:lnTo>
                  <a:lnTo>
                    <a:pt x="3810914" y="1092301"/>
                  </a:lnTo>
                  <a:lnTo>
                    <a:pt x="3832217" y="1134783"/>
                  </a:lnTo>
                  <a:lnTo>
                    <a:pt x="3852521" y="1177771"/>
                  </a:lnTo>
                  <a:lnTo>
                    <a:pt x="3871817" y="1221247"/>
                  </a:lnTo>
                  <a:lnTo>
                    <a:pt x="3890094" y="1265193"/>
                  </a:lnTo>
                  <a:lnTo>
                    <a:pt x="3907343" y="1309591"/>
                  </a:lnTo>
                  <a:lnTo>
                    <a:pt x="3923553" y="1354424"/>
                  </a:lnTo>
                  <a:lnTo>
                    <a:pt x="3938714" y="1399674"/>
                  </a:lnTo>
                  <a:lnTo>
                    <a:pt x="3952816" y="1445324"/>
                  </a:lnTo>
                  <a:lnTo>
                    <a:pt x="3965848" y="1491356"/>
                  </a:lnTo>
                  <a:lnTo>
                    <a:pt x="3977800" y="1537752"/>
                  </a:lnTo>
                  <a:lnTo>
                    <a:pt x="3988663" y="1584494"/>
                  </a:lnTo>
                  <a:lnTo>
                    <a:pt x="3998425" y="1631565"/>
                  </a:lnTo>
                  <a:lnTo>
                    <a:pt x="4007078" y="1678947"/>
                  </a:lnTo>
                  <a:lnTo>
                    <a:pt x="4014609" y="1726622"/>
                  </a:lnTo>
                  <a:lnTo>
                    <a:pt x="4021010" y="1774574"/>
                  </a:lnTo>
                  <a:lnTo>
                    <a:pt x="4026270" y="1822783"/>
                  </a:lnTo>
                  <a:lnTo>
                    <a:pt x="4030379" y="1871233"/>
                  </a:lnTo>
                  <a:lnTo>
                    <a:pt x="4033326" y="1919905"/>
                  </a:lnTo>
                  <a:lnTo>
                    <a:pt x="4035102" y="1968783"/>
                  </a:lnTo>
                  <a:lnTo>
                    <a:pt x="4035697" y="2017844"/>
                  </a:lnTo>
                  <a:lnTo>
                    <a:pt x="4035102" y="2066913"/>
                  </a:lnTo>
                  <a:lnTo>
                    <a:pt x="4033326" y="2115791"/>
                  </a:lnTo>
                  <a:lnTo>
                    <a:pt x="4030379" y="2164463"/>
                  </a:lnTo>
                  <a:lnTo>
                    <a:pt x="4026305" y="2212504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353505" y="892949"/>
              <a:ext cx="5554345" cy="793750"/>
            </a:xfrm>
            <a:custGeom>
              <a:avLst/>
              <a:gdLst/>
              <a:ahLst/>
              <a:cxnLst/>
              <a:rect l="l" t="t" r="r" b="b"/>
              <a:pathLst>
                <a:path w="5554345" h="793750">
                  <a:moveTo>
                    <a:pt x="276783" y="247891"/>
                  </a:moveTo>
                  <a:lnTo>
                    <a:pt x="274193" y="189712"/>
                  </a:lnTo>
                  <a:lnTo>
                    <a:pt x="266395" y="143281"/>
                  </a:lnTo>
                  <a:lnTo>
                    <a:pt x="253250" y="106819"/>
                  </a:lnTo>
                  <a:lnTo>
                    <a:pt x="216382" y="61950"/>
                  </a:lnTo>
                  <a:lnTo>
                    <a:pt x="195668" y="50876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93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93" y="143891"/>
                  </a:lnTo>
                  <a:lnTo>
                    <a:pt x="115328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76"/>
                  </a:lnTo>
                  <a:lnTo>
                    <a:pt x="194157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14" y="189712"/>
                  </a:lnTo>
                  <a:lnTo>
                    <a:pt x="0" y="247891"/>
                  </a:lnTo>
                  <a:lnTo>
                    <a:pt x="2514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82" y="434352"/>
                  </a:lnTo>
                  <a:lnTo>
                    <a:pt x="253022" y="389839"/>
                  </a:lnTo>
                  <a:lnTo>
                    <a:pt x="266395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5554345" h="793750">
                  <a:moveTo>
                    <a:pt x="527710" y="47663"/>
                  </a:moveTo>
                  <a:lnTo>
                    <a:pt x="458266" y="47663"/>
                  </a:lnTo>
                  <a:lnTo>
                    <a:pt x="360426" y="92265"/>
                  </a:lnTo>
                  <a:lnTo>
                    <a:pt x="360426" y="164249"/>
                  </a:lnTo>
                  <a:lnTo>
                    <a:pt x="446608" y="125222"/>
                  </a:lnTo>
                  <a:lnTo>
                    <a:pt x="446608" y="448640"/>
                  </a:lnTo>
                  <a:lnTo>
                    <a:pt x="527710" y="448640"/>
                  </a:lnTo>
                  <a:lnTo>
                    <a:pt x="527710" y="47663"/>
                  </a:lnTo>
                  <a:close/>
                </a:path>
                <a:path w="5554345" h="79375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5554345" h="793750">
                  <a:moveTo>
                    <a:pt x="1204823" y="21805"/>
                  </a:moveTo>
                  <a:lnTo>
                    <a:pt x="970622" y="21805"/>
                  </a:lnTo>
                  <a:lnTo>
                    <a:pt x="970622" y="86690"/>
                  </a:lnTo>
                  <a:lnTo>
                    <a:pt x="1127772" y="86690"/>
                  </a:lnTo>
                  <a:lnTo>
                    <a:pt x="1127772" y="127749"/>
                  </a:lnTo>
                  <a:lnTo>
                    <a:pt x="1124800" y="183972"/>
                  </a:lnTo>
                  <a:lnTo>
                    <a:pt x="1115707" y="233959"/>
                  </a:lnTo>
                  <a:lnTo>
                    <a:pt x="1100162" y="277596"/>
                  </a:lnTo>
                  <a:lnTo>
                    <a:pt x="1077874" y="314794"/>
                  </a:lnTo>
                  <a:lnTo>
                    <a:pt x="1048562" y="345452"/>
                  </a:lnTo>
                  <a:lnTo>
                    <a:pt x="1011897" y="369493"/>
                  </a:lnTo>
                  <a:lnTo>
                    <a:pt x="967587" y="386791"/>
                  </a:lnTo>
                  <a:lnTo>
                    <a:pt x="967587" y="457250"/>
                  </a:lnTo>
                  <a:lnTo>
                    <a:pt x="1015123" y="443166"/>
                  </a:lnTo>
                  <a:lnTo>
                    <a:pt x="1056881" y="424624"/>
                  </a:lnTo>
                  <a:lnTo>
                    <a:pt x="1093050" y="401650"/>
                  </a:lnTo>
                  <a:lnTo>
                    <a:pt x="1123797" y="374269"/>
                  </a:lnTo>
                  <a:lnTo>
                    <a:pt x="1149324" y="342506"/>
                  </a:lnTo>
                  <a:lnTo>
                    <a:pt x="1169784" y="306374"/>
                  </a:lnTo>
                  <a:lnTo>
                    <a:pt x="1185392" y="265899"/>
                  </a:lnTo>
                  <a:lnTo>
                    <a:pt x="1196314" y="221094"/>
                  </a:lnTo>
                  <a:lnTo>
                    <a:pt x="1202728" y="172008"/>
                  </a:lnTo>
                  <a:lnTo>
                    <a:pt x="1204823" y="118630"/>
                  </a:lnTo>
                  <a:lnTo>
                    <a:pt x="1204823" y="21805"/>
                  </a:lnTo>
                  <a:close/>
                </a:path>
                <a:path w="5554345" h="793750">
                  <a:moveTo>
                    <a:pt x="1408607" y="196697"/>
                  </a:moveTo>
                  <a:lnTo>
                    <a:pt x="1340180" y="196697"/>
                  </a:lnTo>
                  <a:lnTo>
                    <a:pt x="1340180" y="13690"/>
                  </a:lnTo>
                  <a:lnTo>
                    <a:pt x="1263129" y="13690"/>
                  </a:lnTo>
                  <a:lnTo>
                    <a:pt x="1263129" y="481584"/>
                  </a:lnTo>
                  <a:lnTo>
                    <a:pt x="1340180" y="481584"/>
                  </a:lnTo>
                  <a:lnTo>
                    <a:pt x="1340180" y="263105"/>
                  </a:lnTo>
                  <a:lnTo>
                    <a:pt x="1408607" y="263105"/>
                  </a:lnTo>
                  <a:lnTo>
                    <a:pt x="1408607" y="196697"/>
                  </a:lnTo>
                  <a:close/>
                </a:path>
                <a:path w="5554345" h="793750">
                  <a:moveTo>
                    <a:pt x="1715300" y="384263"/>
                  </a:moveTo>
                  <a:lnTo>
                    <a:pt x="1676285" y="359422"/>
                  </a:lnTo>
                  <a:lnTo>
                    <a:pt x="1639023" y="308673"/>
                  </a:lnTo>
                  <a:lnTo>
                    <a:pt x="1625777" y="259041"/>
                  </a:lnTo>
                  <a:lnTo>
                    <a:pt x="1621015" y="191122"/>
                  </a:lnTo>
                  <a:lnTo>
                    <a:pt x="1621015" y="132816"/>
                  </a:lnTo>
                  <a:lnTo>
                    <a:pt x="1711248" y="132816"/>
                  </a:lnTo>
                  <a:lnTo>
                    <a:pt x="1711248" y="67932"/>
                  </a:lnTo>
                  <a:lnTo>
                    <a:pt x="1621015" y="67932"/>
                  </a:lnTo>
                  <a:lnTo>
                    <a:pt x="1621015" y="0"/>
                  </a:lnTo>
                  <a:lnTo>
                    <a:pt x="1543964" y="0"/>
                  </a:lnTo>
                  <a:lnTo>
                    <a:pt x="1543964" y="67932"/>
                  </a:lnTo>
                  <a:lnTo>
                    <a:pt x="1454238" y="67932"/>
                  </a:lnTo>
                  <a:lnTo>
                    <a:pt x="1454238" y="132816"/>
                  </a:lnTo>
                  <a:lnTo>
                    <a:pt x="1543964" y="132816"/>
                  </a:lnTo>
                  <a:lnTo>
                    <a:pt x="1543964" y="191122"/>
                  </a:lnTo>
                  <a:lnTo>
                    <a:pt x="1539176" y="258991"/>
                  </a:lnTo>
                  <a:lnTo>
                    <a:pt x="1525816" y="308813"/>
                  </a:lnTo>
                  <a:lnTo>
                    <a:pt x="1505419" y="343941"/>
                  </a:lnTo>
                  <a:lnTo>
                    <a:pt x="1449679" y="384263"/>
                  </a:lnTo>
                  <a:lnTo>
                    <a:pt x="1449679" y="452183"/>
                  </a:lnTo>
                  <a:lnTo>
                    <a:pt x="1489608" y="438404"/>
                  </a:lnTo>
                  <a:lnTo>
                    <a:pt x="1526540" y="417207"/>
                  </a:lnTo>
                  <a:lnTo>
                    <a:pt x="1558239" y="390309"/>
                  </a:lnTo>
                  <a:lnTo>
                    <a:pt x="1582496" y="359422"/>
                  </a:lnTo>
                  <a:lnTo>
                    <a:pt x="1606384" y="390029"/>
                  </a:lnTo>
                  <a:lnTo>
                    <a:pt x="1637868" y="416826"/>
                  </a:lnTo>
                  <a:lnTo>
                    <a:pt x="1674876" y="438124"/>
                  </a:lnTo>
                  <a:lnTo>
                    <a:pt x="1715300" y="452183"/>
                  </a:lnTo>
                  <a:lnTo>
                    <a:pt x="1715300" y="384263"/>
                  </a:lnTo>
                  <a:close/>
                </a:path>
                <a:path w="5554345" h="793750">
                  <a:moveTo>
                    <a:pt x="1838490" y="13690"/>
                  </a:moveTo>
                  <a:lnTo>
                    <a:pt x="1761439" y="13690"/>
                  </a:lnTo>
                  <a:lnTo>
                    <a:pt x="1761439" y="481584"/>
                  </a:lnTo>
                  <a:lnTo>
                    <a:pt x="1838490" y="481584"/>
                  </a:lnTo>
                  <a:lnTo>
                    <a:pt x="1838490" y="13690"/>
                  </a:lnTo>
                  <a:close/>
                </a:path>
                <a:path w="5554345" h="793750">
                  <a:moveTo>
                    <a:pt x="2332240" y="257022"/>
                  </a:moveTo>
                  <a:lnTo>
                    <a:pt x="2259749" y="257022"/>
                  </a:lnTo>
                  <a:lnTo>
                    <a:pt x="2259749" y="481584"/>
                  </a:lnTo>
                  <a:lnTo>
                    <a:pt x="2332240" y="481584"/>
                  </a:lnTo>
                  <a:lnTo>
                    <a:pt x="2332240" y="257022"/>
                  </a:lnTo>
                  <a:close/>
                </a:path>
                <a:path w="5554345" h="793750">
                  <a:moveTo>
                    <a:pt x="2805709" y="428358"/>
                  </a:moveTo>
                  <a:lnTo>
                    <a:pt x="2526398" y="428358"/>
                  </a:lnTo>
                  <a:lnTo>
                    <a:pt x="2526398" y="403517"/>
                  </a:lnTo>
                  <a:lnTo>
                    <a:pt x="2800134" y="403517"/>
                  </a:lnTo>
                  <a:lnTo>
                    <a:pt x="2800134" y="261581"/>
                  </a:lnTo>
                  <a:lnTo>
                    <a:pt x="2449334" y="261581"/>
                  </a:lnTo>
                  <a:lnTo>
                    <a:pt x="2449334" y="319874"/>
                  </a:lnTo>
                  <a:lnTo>
                    <a:pt x="2723591" y="319874"/>
                  </a:lnTo>
                  <a:lnTo>
                    <a:pt x="2723591" y="346240"/>
                  </a:lnTo>
                  <a:lnTo>
                    <a:pt x="2449334" y="346240"/>
                  </a:lnTo>
                  <a:lnTo>
                    <a:pt x="2449334" y="486664"/>
                  </a:lnTo>
                  <a:lnTo>
                    <a:pt x="2805709" y="486664"/>
                  </a:lnTo>
                  <a:lnTo>
                    <a:pt x="2805709" y="428358"/>
                  </a:lnTo>
                  <a:close/>
                </a:path>
                <a:path w="5554345" h="793750">
                  <a:moveTo>
                    <a:pt x="2864510" y="95821"/>
                  </a:moveTo>
                  <a:lnTo>
                    <a:pt x="2800134" y="95821"/>
                  </a:lnTo>
                  <a:lnTo>
                    <a:pt x="2800134" y="13690"/>
                  </a:lnTo>
                  <a:lnTo>
                    <a:pt x="2723083" y="13690"/>
                  </a:lnTo>
                  <a:lnTo>
                    <a:pt x="2723083" y="152082"/>
                  </a:lnTo>
                  <a:lnTo>
                    <a:pt x="2709316" y="159245"/>
                  </a:lnTo>
                  <a:lnTo>
                    <a:pt x="2692412" y="164122"/>
                  </a:lnTo>
                  <a:lnTo>
                    <a:pt x="2671330" y="166916"/>
                  </a:lnTo>
                  <a:lnTo>
                    <a:pt x="2645016" y="167805"/>
                  </a:lnTo>
                  <a:lnTo>
                    <a:pt x="2500541" y="167805"/>
                  </a:lnTo>
                  <a:lnTo>
                    <a:pt x="2500541" y="82130"/>
                  </a:lnTo>
                  <a:lnTo>
                    <a:pt x="2660726" y="82130"/>
                  </a:lnTo>
                  <a:lnTo>
                    <a:pt x="2660726" y="18757"/>
                  </a:lnTo>
                  <a:lnTo>
                    <a:pt x="2425014" y="18757"/>
                  </a:lnTo>
                  <a:lnTo>
                    <a:pt x="2425014" y="230657"/>
                  </a:lnTo>
                  <a:lnTo>
                    <a:pt x="2628798" y="230657"/>
                  </a:lnTo>
                  <a:lnTo>
                    <a:pt x="2661843" y="229514"/>
                  </a:lnTo>
                  <a:lnTo>
                    <a:pt x="2687917" y="226034"/>
                  </a:lnTo>
                  <a:lnTo>
                    <a:pt x="2707995" y="220179"/>
                  </a:lnTo>
                  <a:lnTo>
                    <a:pt x="2723083" y="211899"/>
                  </a:lnTo>
                  <a:lnTo>
                    <a:pt x="2723083" y="242824"/>
                  </a:lnTo>
                  <a:lnTo>
                    <a:pt x="2800134" y="242824"/>
                  </a:lnTo>
                  <a:lnTo>
                    <a:pt x="2800134" y="211899"/>
                  </a:lnTo>
                  <a:lnTo>
                    <a:pt x="2800134" y="167805"/>
                  </a:lnTo>
                  <a:lnTo>
                    <a:pt x="2800134" y="162229"/>
                  </a:lnTo>
                  <a:lnTo>
                    <a:pt x="2864510" y="162229"/>
                  </a:lnTo>
                  <a:lnTo>
                    <a:pt x="2864510" y="95821"/>
                  </a:lnTo>
                  <a:close/>
                </a:path>
                <a:path w="5554345" h="793750">
                  <a:moveTo>
                    <a:pt x="3264611" y="770229"/>
                  </a:moveTo>
                  <a:lnTo>
                    <a:pt x="2321636" y="770229"/>
                  </a:lnTo>
                  <a:lnTo>
                    <a:pt x="2321636" y="793445"/>
                  </a:lnTo>
                  <a:lnTo>
                    <a:pt x="3264611" y="793445"/>
                  </a:lnTo>
                  <a:lnTo>
                    <a:pt x="3264611" y="770229"/>
                  </a:lnTo>
                  <a:close/>
                </a:path>
                <a:path w="5554345" h="793750">
                  <a:moveTo>
                    <a:pt x="3321570" y="384263"/>
                  </a:moveTo>
                  <a:lnTo>
                    <a:pt x="3280968" y="358406"/>
                  </a:lnTo>
                  <a:lnTo>
                    <a:pt x="3242589" y="306692"/>
                  </a:lnTo>
                  <a:lnTo>
                    <a:pt x="3229076" y="256565"/>
                  </a:lnTo>
                  <a:lnTo>
                    <a:pt x="3224238" y="188074"/>
                  </a:lnTo>
                  <a:lnTo>
                    <a:pt x="3224238" y="18757"/>
                  </a:lnTo>
                  <a:lnTo>
                    <a:pt x="3147187" y="18757"/>
                  </a:lnTo>
                  <a:lnTo>
                    <a:pt x="3147187" y="188074"/>
                  </a:lnTo>
                  <a:lnTo>
                    <a:pt x="3142323" y="256514"/>
                  </a:lnTo>
                  <a:lnTo>
                    <a:pt x="3128721" y="306844"/>
                  </a:lnTo>
                  <a:lnTo>
                    <a:pt x="3107880" y="342506"/>
                  </a:lnTo>
                  <a:lnTo>
                    <a:pt x="3081261" y="367118"/>
                  </a:lnTo>
                  <a:lnTo>
                    <a:pt x="3050362" y="384263"/>
                  </a:lnTo>
                  <a:lnTo>
                    <a:pt x="3050362" y="452183"/>
                  </a:lnTo>
                  <a:lnTo>
                    <a:pt x="3092119" y="438175"/>
                  </a:lnTo>
                  <a:lnTo>
                    <a:pt x="3130397" y="416890"/>
                  </a:lnTo>
                  <a:lnTo>
                    <a:pt x="3162503" y="389813"/>
                  </a:lnTo>
                  <a:lnTo>
                    <a:pt x="3185718" y="358406"/>
                  </a:lnTo>
                  <a:lnTo>
                    <a:pt x="3209366" y="389597"/>
                  </a:lnTo>
                  <a:lnTo>
                    <a:pt x="3241471" y="416699"/>
                  </a:lnTo>
                  <a:lnTo>
                    <a:pt x="3279673" y="438099"/>
                  </a:lnTo>
                  <a:lnTo>
                    <a:pt x="3321570" y="452183"/>
                  </a:lnTo>
                  <a:lnTo>
                    <a:pt x="3321570" y="384263"/>
                  </a:lnTo>
                  <a:close/>
                </a:path>
                <a:path w="5554345" h="793750">
                  <a:moveTo>
                    <a:pt x="3447288" y="13690"/>
                  </a:moveTo>
                  <a:lnTo>
                    <a:pt x="3370237" y="13690"/>
                  </a:lnTo>
                  <a:lnTo>
                    <a:pt x="3370237" y="173888"/>
                  </a:lnTo>
                  <a:lnTo>
                    <a:pt x="3272396" y="173888"/>
                  </a:lnTo>
                  <a:lnTo>
                    <a:pt x="3272396" y="239788"/>
                  </a:lnTo>
                  <a:lnTo>
                    <a:pt x="3370237" y="239788"/>
                  </a:lnTo>
                  <a:lnTo>
                    <a:pt x="3370237" y="481584"/>
                  </a:lnTo>
                  <a:lnTo>
                    <a:pt x="3447288" y="481584"/>
                  </a:lnTo>
                  <a:lnTo>
                    <a:pt x="3447288" y="13690"/>
                  </a:lnTo>
                  <a:close/>
                </a:path>
                <a:path w="5554345" h="793750">
                  <a:moveTo>
                    <a:pt x="3789464" y="21805"/>
                  </a:moveTo>
                  <a:lnTo>
                    <a:pt x="3712921" y="21805"/>
                  </a:lnTo>
                  <a:lnTo>
                    <a:pt x="3712921" y="177355"/>
                  </a:lnTo>
                  <a:lnTo>
                    <a:pt x="3631311" y="177355"/>
                  </a:lnTo>
                  <a:lnTo>
                    <a:pt x="3631311" y="22415"/>
                  </a:lnTo>
                  <a:lnTo>
                    <a:pt x="3555263" y="22415"/>
                  </a:lnTo>
                  <a:lnTo>
                    <a:pt x="3555263" y="177355"/>
                  </a:lnTo>
                  <a:lnTo>
                    <a:pt x="3555263" y="243395"/>
                  </a:lnTo>
                  <a:lnTo>
                    <a:pt x="3555263" y="386905"/>
                  </a:lnTo>
                  <a:lnTo>
                    <a:pt x="3555263" y="451675"/>
                  </a:lnTo>
                  <a:lnTo>
                    <a:pt x="3789464" y="451675"/>
                  </a:lnTo>
                  <a:lnTo>
                    <a:pt x="3789464" y="386905"/>
                  </a:lnTo>
                  <a:lnTo>
                    <a:pt x="3631311" y="386905"/>
                  </a:lnTo>
                  <a:lnTo>
                    <a:pt x="3631311" y="243395"/>
                  </a:lnTo>
                  <a:lnTo>
                    <a:pt x="3712921" y="243395"/>
                  </a:lnTo>
                  <a:lnTo>
                    <a:pt x="3712921" y="386791"/>
                  </a:lnTo>
                  <a:lnTo>
                    <a:pt x="3789464" y="386791"/>
                  </a:lnTo>
                  <a:lnTo>
                    <a:pt x="3789464" y="243395"/>
                  </a:lnTo>
                  <a:lnTo>
                    <a:pt x="3789464" y="177939"/>
                  </a:lnTo>
                  <a:lnTo>
                    <a:pt x="3789464" y="177355"/>
                  </a:lnTo>
                  <a:lnTo>
                    <a:pt x="3789464" y="21805"/>
                  </a:lnTo>
                  <a:close/>
                </a:path>
                <a:path w="5554345" h="793750">
                  <a:moveTo>
                    <a:pt x="3933939" y="13690"/>
                  </a:moveTo>
                  <a:lnTo>
                    <a:pt x="3856888" y="13690"/>
                  </a:lnTo>
                  <a:lnTo>
                    <a:pt x="3856888" y="481584"/>
                  </a:lnTo>
                  <a:lnTo>
                    <a:pt x="3933939" y="481584"/>
                  </a:lnTo>
                  <a:lnTo>
                    <a:pt x="3933939" y="13690"/>
                  </a:lnTo>
                  <a:close/>
                </a:path>
                <a:path w="5554345" h="793750">
                  <a:moveTo>
                    <a:pt x="4435805" y="235724"/>
                  </a:moveTo>
                  <a:lnTo>
                    <a:pt x="4387393" y="220865"/>
                  </a:lnTo>
                  <a:lnTo>
                    <a:pt x="4347235" y="199948"/>
                  </a:lnTo>
                  <a:lnTo>
                    <a:pt x="4339920" y="193649"/>
                  </a:lnTo>
                  <a:lnTo>
                    <a:pt x="4315599" y="172745"/>
                  </a:lnTo>
                  <a:lnTo>
                    <a:pt x="4292701" y="139039"/>
                  </a:lnTo>
                  <a:lnTo>
                    <a:pt x="4278782" y="98602"/>
                  </a:lnTo>
                  <a:lnTo>
                    <a:pt x="4274096" y="51206"/>
                  </a:lnTo>
                  <a:lnTo>
                    <a:pt x="4274096" y="18757"/>
                  </a:lnTo>
                  <a:lnTo>
                    <a:pt x="4197045" y="18757"/>
                  </a:lnTo>
                  <a:lnTo>
                    <a:pt x="4197045" y="51206"/>
                  </a:lnTo>
                  <a:lnTo>
                    <a:pt x="4192244" y="98806"/>
                  </a:lnTo>
                  <a:lnTo>
                    <a:pt x="4178096" y="139369"/>
                  </a:lnTo>
                  <a:lnTo>
                    <a:pt x="4154970" y="173126"/>
                  </a:lnTo>
                  <a:lnTo>
                    <a:pt x="4123220" y="200279"/>
                  </a:lnTo>
                  <a:lnTo>
                    <a:pt x="4083215" y="221068"/>
                  </a:lnTo>
                  <a:lnTo>
                    <a:pt x="4035323" y="235724"/>
                  </a:lnTo>
                  <a:lnTo>
                    <a:pt x="4035323" y="302133"/>
                  </a:lnTo>
                  <a:lnTo>
                    <a:pt x="4088422" y="289788"/>
                  </a:lnTo>
                  <a:lnTo>
                    <a:pt x="4135818" y="271322"/>
                  </a:lnTo>
                  <a:lnTo>
                    <a:pt x="4176687" y="248196"/>
                  </a:lnTo>
                  <a:lnTo>
                    <a:pt x="4210215" y="221818"/>
                  </a:lnTo>
                  <a:lnTo>
                    <a:pt x="4235564" y="193649"/>
                  </a:lnTo>
                  <a:lnTo>
                    <a:pt x="4260824" y="221818"/>
                  </a:lnTo>
                  <a:lnTo>
                    <a:pt x="4294517" y="248196"/>
                  </a:lnTo>
                  <a:lnTo>
                    <a:pt x="4335615" y="271322"/>
                  </a:lnTo>
                  <a:lnTo>
                    <a:pt x="4383049" y="289788"/>
                  </a:lnTo>
                  <a:lnTo>
                    <a:pt x="4435805" y="302133"/>
                  </a:lnTo>
                  <a:lnTo>
                    <a:pt x="4435805" y="235724"/>
                  </a:lnTo>
                  <a:close/>
                </a:path>
                <a:path w="5554345" h="793750">
                  <a:moveTo>
                    <a:pt x="4444924" y="396430"/>
                  </a:moveTo>
                  <a:lnTo>
                    <a:pt x="4027220" y="396430"/>
                  </a:lnTo>
                  <a:lnTo>
                    <a:pt x="4027220" y="462330"/>
                  </a:lnTo>
                  <a:lnTo>
                    <a:pt x="4444924" y="462330"/>
                  </a:lnTo>
                  <a:lnTo>
                    <a:pt x="4444924" y="396430"/>
                  </a:lnTo>
                  <a:close/>
                </a:path>
                <a:path w="5554345" h="793750">
                  <a:moveTo>
                    <a:pt x="4926838" y="175399"/>
                  </a:moveTo>
                  <a:lnTo>
                    <a:pt x="4887773" y="160883"/>
                  </a:lnTo>
                  <a:lnTo>
                    <a:pt x="4857699" y="137198"/>
                  </a:lnTo>
                  <a:lnTo>
                    <a:pt x="4838370" y="101053"/>
                  </a:lnTo>
                  <a:lnTo>
                    <a:pt x="4831524" y="49174"/>
                  </a:lnTo>
                  <a:lnTo>
                    <a:pt x="4831524" y="16230"/>
                  </a:lnTo>
                  <a:lnTo>
                    <a:pt x="4754473" y="16230"/>
                  </a:lnTo>
                  <a:lnTo>
                    <a:pt x="4754473" y="49174"/>
                  </a:lnTo>
                  <a:lnTo>
                    <a:pt x="4747857" y="100634"/>
                  </a:lnTo>
                  <a:lnTo>
                    <a:pt x="4728883" y="138391"/>
                  </a:lnTo>
                  <a:lnTo>
                    <a:pt x="4698873" y="164376"/>
                  </a:lnTo>
                  <a:lnTo>
                    <a:pt x="4659173" y="180467"/>
                  </a:lnTo>
                  <a:lnTo>
                    <a:pt x="4659173" y="246380"/>
                  </a:lnTo>
                  <a:lnTo>
                    <a:pt x="4700054" y="236258"/>
                  </a:lnTo>
                  <a:lnTo>
                    <a:pt x="4737557" y="220205"/>
                  </a:lnTo>
                  <a:lnTo>
                    <a:pt x="4769459" y="199110"/>
                  </a:lnTo>
                  <a:lnTo>
                    <a:pt x="4793513" y="173888"/>
                  </a:lnTo>
                  <a:lnTo>
                    <a:pt x="4818050" y="198094"/>
                  </a:lnTo>
                  <a:lnTo>
                    <a:pt x="4849901" y="217792"/>
                  </a:lnTo>
                  <a:lnTo>
                    <a:pt x="4886896" y="232270"/>
                  </a:lnTo>
                  <a:lnTo>
                    <a:pt x="4926838" y="240792"/>
                  </a:lnTo>
                  <a:lnTo>
                    <a:pt x="4926838" y="175399"/>
                  </a:lnTo>
                  <a:close/>
                </a:path>
                <a:path w="5554345" h="793750">
                  <a:moveTo>
                    <a:pt x="5056606" y="13690"/>
                  </a:moveTo>
                  <a:lnTo>
                    <a:pt x="4979555" y="13690"/>
                  </a:lnTo>
                  <a:lnTo>
                    <a:pt x="4979555" y="75539"/>
                  </a:lnTo>
                  <a:lnTo>
                    <a:pt x="4889322" y="75539"/>
                  </a:lnTo>
                  <a:lnTo>
                    <a:pt x="4889322" y="139915"/>
                  </a:lnTo>
                  <a:lnTo>
                    <a:pt x="4979555" y="139915"/>
                  </a:lnTo>
                  <a:lnTo>
                    <a:pt x="4979555" y="242824"/>
                  </a:lnTo>
                  <a:lnTo>
                    <a:pt x="5056606" y="242824"/>
                  </a:lnTo>
                  <a:lnTo>
                    <a:pt x="5056606" y="13690"/>
                  </a:lnTo>
                  <a:close/>
                </a:path>
                <a:path w="5554345" h="793750">
                  <a:moveTo>
                    <a:pt x="5062182" y="428358"/>
                  </a:moveTo>
                  <a:lnTo>
                    <a:pt x="4778299" y="428358"/>
                  </a:lnTo>
                  <a:lnTo>
                    <a:pt x="4778299" y="403517"/>
                  </a:lnTo>
                  <a:lnTo>
                    <a:pt x="5056606" y="403517"/>
                  </a:lnTo>
                  <a:lnTo>
                    <a:pt x="5056606" y="261581"/>
                  </a:lnTo>
                  <a:lnTo>
                    <a:pt x="4701248" y="261581"/>
                  </a:lnTo>
                  <a:lnTo>
                    <a:pt x="4701248" y="319874"/>
                  </a:lnTo>
                  <a:lnTo>
                    <a:pt x="4979555" y="319874"/>
                  </a:lnTo>
                  <a:lnTo>
                    <a:pt x="4979555" y="346240"/>
                  </a:lnTo>
                  <a:lnTo>
                    <a:pt x="4701248" y="346240"/>
                  </a:lnTo>
                  <a:lnTo>
                    <a:pt x="4701248" y="486664"/>
                  </a:lnTo>
                  <a:lnTo>
                    <a:pt x="5062182" y="486664"/>
                  </a:lnTo>
                  <a:lnTo>
                    <a:pt x="5062182" y="428358"/>
                  </a:lnTo>
                  <a:close/>
                </a:path>
                <a:path w="5554345" h="793750">
                  <a:moveTo>
                    <a:pt x="5543258" y="13690"/>
                  </a:moveTo>
                  <a:lnTo>
                    <a:pt x="5466207" y="13690"/>
                  </a:lnTo>
                  <a:lnTo>
                    <a:pt x="5466207" y="54241"/>
                  </a:lnTo>
                  <a:lnTo>
                    <a:pt x="5466207" y="117106"/>
                  </a:lnTo>
                  <a:lnTo>
                    <a:pt x="5466207" y="160197"/>
                  </a:lnTo>
                  <a:lnTo>
                    <a:pt x="5394731" y="160197"/>
                  </a:lnTo>
                  <a:lnTo>
                    <a:pt x="5394731" y="117106"/>
                  </a:lnTo>
                  <a:lnTo>
                    <a:pt x="5466207" y="117106"/>
                  </a:lnTo>
                  <a:lnTo>
                    <a:pt x="5466207" y="54241"/>
                  </a:lnTo>
                  <a:lnTo>
                    <a:pt x="5394731" y="54241"/>
                  </a:lnTo>
                  <a:lnTo>
                    <a:pt x="5394731" y="18757"/>
                  </a:lnTo>
                  <a:lnTo>
                    <a:pt x="5320716" y="18757"/>
                  </a:lnTo>
                  <a:lnTo>
                    <a:pt x="5320716" y="83146"/>
                  </a:lnTo>
                  <a:lnTo>
                    <a:pt x="5320716" y="195173"/>
                  </a:lnTo>
                  <a:lnTo>
                    <a:pt x="5235549" y="195173"/>
                  </a:lnTo>
                  <a:lnTo>
                    <a:pt x="5235549" y="83146"/>
                  </a:lnTo>
                  <a:lnTo>
                    <a:pt x="5320716" y="83146"/>
                  </a:lnTo>
                  <a:lnTo>
                    <a:pt x="5320716" y="18757"/>
                  </a:lnTo>
                  <a:lnTo>
                    <a:pt x="5161546" y="18757"/>
                  </a:lnTo>
                  <a:lnTo>
                    <a:pt x="5161546" y="258546"/>
                  </a:lnTo>
                  <a:lnTo>
                    <a:pt x="5394731" y="258546"/>
                  </a:lnTo>
                  <a:lnTo>
                    <a:pt x="5394731" y="223050"/>
                  </a:lnTo>
                  <a:lnTo>
                    <a:pt x="5466207" y="223050"/>
                  </a:lnTo>
                  <a:lnTo>
                    <a:pt x="5466207" y="284899"/>
                  </a:lnTo>
                  <a:lnTo>
                    <a:pt x="5543258" y="284899"/>
                  </a:lnTo>
                  <a:lnTo>
                    <a:pt x="5543258" y="223050"/>
                  </a:lnTo>
                  <a:lnTo>
                    <a:pt x="5543258" y="195173"/>
                  </a:lnTo>
                  <a:lnTo>
                    <a:pt x="5543258" y="160197"/>
                  </a:lnTo>
                  <a:lnTo>
                    <a:pt x="5543258" y="117106"/>
                  </a:lnTo>
                  <a:lnTo>
                    <a:pt x="5543258" y="83146"/>
                  </a:lnTo>
                  <a:lnTo>
                    <a:pt x="5543258" y="54241"/>
                  </a:lnTo>
                  <a:lnTo>
                    <a:pt x="5543258" y="13690"/>
                  </a:lnTo>
                  <a:close/>
                </a:path>
                <a:path w="5554345" h="793750">
                  <a:moveTo>
                    <a:pt x="5553900" y="389331"/>
                  </a:moveTo>
                  <a:lnTo>
                    <a:pt x="5543994" y="350291"/>
                  </a:lnTo>
                  <a:lnTo>
                    <a:pt x="5512841" y="317347"/>
                  </a:lnTo>
                  <a:lnTo>
                    <a:pt x="5476849" y="300926"/>
                  </a:lnTo>
                  <a:lnTo>
                    <a:pt x="5476849" y="389331"/>
                  </a:lnTo>
                  <a:lnTo>
                    <a:pt x="5475897" y="396608"/>
                  </a:lnTo>
                  <a:lnTo>
                    <a:pt x="5444287" y="420230"/>
                  </a:lnTo>
                  <a:lnTo>
                    <a:pt x="5396268" y="427621"/>
                  </a:lnTo>
                  <a:lnTo>
                    <a:pt x="5368366" y="428358"/>
                  </a:lnTo>
                  <a:lnTo>
                    <a:pt x="5340248" y="427621"/>
                  </a:lnTo>
                  <a:lnTo>
                    <a:pt x="5292166" y="420230"/>
                  </a:lnTo>
                  <a:lnTo>
                    <a:pt x="5260403" y="396608"/>
                  </a:lnTo>
                  <a:lnTo>
                    <a:pt x="5259375" y="389331"/>
                  </a:lnTo>
                  <a:lnTo>
                    <a:pt x="5260403" y="382257"/>
                  </a:lnTo>
                  <a:lnTo>
                    <a:pt x="5292166" y="358635"/>
                  </a:lnTo>
                  <a:lnTo>
                    <a:pt x="5340248" y="351104"/>
                  </a:lnTo>
                  <a:lnTo>
                    <a:pt x="5368366" y="350291"/>
                  </a:lnTo>
                  <a:lnTo>
                    <a:pt x="5396268" y="351104"/>
                  </a:lnTo>
                  <a:lnTo>
                    <a:pt x="5444287" y="358635"/>
                  </a:lnTo>
                  <a:lnTo>
                    <a:pt x="5475897" y="382257"/>
                  </a:lnTo>
                  <a:lnTo>
                    <a:pt x="5476849" y="389331"/>
                  </a:lnTo>
                  <a:lnTo>
                    <a:pt x="5476849" y="300926"/>
                  </a:lnTo>
                  <a:lnTo>
                    <a:pt x="5447639" y="292887"/>
                  </a:lnTo>
                  <a:lnTo>
                    <a:pt x="5408841" y="287540"/>
                  </a:lnTo>
                  <a:lnTo>
                    <a:pt x="5368366" y="285915"/>
                  </a:lnTo>
                  <a:lnTo>
                    <a:pt x="5327688" y="287540"/>
                  </a:lnTo>
                  <a:lnTo>
                    <a:pt x="5288902" y="292887"/>
                  </a:lnTo>
                  <a:lnTo>
                    <a:pt x="5223891" y="317347"/>
                  </a:lnTo>
                  <a:lnTo>
                    <a:pt x="5193601" y="347256"/>
                  </a:lnTo>
                  <a:lnTo>
                    <a:pt x="5182324" y="389331"/>
                  </a:lnTo>
                  <a:lnTo>
                    <a:pt x="5185257" y="411988"/>
                  </a:lnTo>
                  <a:lnTo>
                    <a:pt x="5206708" y="447992"/>
                  </a:lnTo>
                  <a:lnTo>
                    <a:pt x="5253736" y="476491"/>
                  </a:lnTo>
                  <a:lnTo>
                    <a:pt x="5327688" y="491185"/>
                  </a:lnTo>
                  <a:lnTo>
                    <a:pt x="5368366" y="492747"/>
                  </a:lnTo>
                  <a:lnTo>
                    <a:pt x="5408841" y="491185"/>
                  </a:lnTo>
                  <a:lnTo>
                    <a:pt x="5447639" y="486029"/>
                  </a:lnTo>
                  <a:lnTo>
                    <a:pt x="5512841" y="461822"/>
                  </a:lnTo>
                  <a:lnTo>
                    <a:pt x="5542686" y="431469"/>
                  </a:lnTo>
                  <a:lnTo>
                    <a:pt x="5544007" y="428358"/>
                  </a:lnTo>
                  <a:lnTo>
                    <a:pt x="5550979" y="411988"/>
                  </a:lnTo>
                  <a:lnTo>
                    <a:pt x="5553900" y="389331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47615" y="3780713"/>
              <a:ext cx="661670" cy="361315"/>
            </a:xfrm>
            <a:custGeom>
              <a:avLst/>
              <a:gdLst/>
              <a:ahLst/>
              <a:cxnLst/>
              <a:rect l="l" t="t" r="r" b="b"/>
              <a:pathLst>
                <a:path w="661670" h="361314">
                  <a:moveTo>
                    <a:pt x="188874" y="149974"/>
                  </a:moveTo>
                  <a:lnTo>
                    <a:pt x="173736" y="110388"/>
                  </a:lnTo>
                  <a:lnTo>
                    <a:pt x="139014" y="89560"/>
                  </a:lnTo>
                  <a:lnTo>
                    <a:pt x="139014" y="143167"/>
                  </a:lnTo>
                  <a:lnTo>
                    <a:pt x="139014" y="156768"/>
                  </a:lnTo>
                  <a:lnTo>
                    <a:pt x="99352" y="176034"/>
                  </a:lnTo>
                  <a:lnTo>
                    <a:pt x="90093" y="175412"/>
                  </a:lnTo>
                  <a:lnTo>
                    <a:pt x="60058" y="156768"/>
                  </a:lnTo>
                  <a:lnTo>
                    <a:pt x="60058" y="143167"/>
                  </a:lnTo>
                  <a:lnTo>
                    <a:pt x="99352" y="124282"/>
                  </a:lnTo>
                  <a:lnTo>
                    <a:pt x="108762" y="124841"/>
                  </a:lnTo>
                  <a:lnTo>
                    <a:pt x="139014" y="143167"/>
                  </a:lnTo>
                  <a:lnTo>
                    <a:pt x="139014" y="89560"/>
                  </a:lnTo>
                  <a:lnTo>
                    <a:pt x="134912" y="88112"/>
                  </a:lnTo>
                  <a:lnTo>
                    <a:pt x="117919" y="84924"/>
                  </a:lnTo>
                  <a:lnTo>
                    <a:pt x="99352" y="83858"/>
                  </a:lnTo>
                  <a:lnTo>
                    <a:pt x="80987" y="84924"/>
                  </a:lnTo>
                  <a:lnTo>
                    <a:pt x="35890" y="100863"/>
                  </a:lnTo>
                  <a:lnTo>
                    <a:pt x="11976" y="135128"/>
                  </a:lnTo>
                  <a:lnTo>
                    <a:pt x="10198" y="149974"/>
                  </a:lnTo>
                  <a:lnTo>
                    <a:pt x="11976" y="165036"/>
                  </a:lnTo>
                  <a:lnTo>
                    <a:pt x="35890" y="199453"/>
                  </a:lnTo>
                  <a:lnTo>
                    <a:pt x="80987" y="215392"/>
                  </a:lnTo>
                  <a:lnTo>
                    <a:pt x="99352" y="216458"/>
                  </a:lnTo>
                  <a:lnTo>
                    <a:pt x="117919" y="215392"/>
                  </a:lnTo>
                  <a:lnTo>
                    <a:pt x="162814" y="199453"/>
                  </a:lnTo>
                  <a:lnTo>
                    <a:pt x="182841" y="176034"/>
                  </a:lnTo>
                  <a:lnTo>
                    <a:pt x="187096" y="165036"/>
                  </a:lnTo>
                  <a:lnTo>
                    <a:pt x="188874" y="149974"/>
                  </a:lnTo>
                  <a:close/>
                </a:path>
                <a:path w="661670" h="361314">
                  <a:moveTo>
                    <a:pt x="197561" y="30594"/>
                  </a:moveTo>
                  <a:lnTo>
                    <a:pt x="126174" y="30594"/>
                  </a:lnTo>
                  <a:lnTo>
                    <a:pt x="126174" y="0"/>
                  </a:lnTo>
                  <a:lnTo>
                    <a:pt x="74422" y="0"/>
                  </a:lnTo>
                  <a:lnTo>
                    <a:pt x="74422" y="30594"/>
                  </a:lnTo>
                  <a:lnTo>
                    <a:pt x="0" y="30594"/>
                  </a:lnTo>
                  <a:lnTo>
                    <a:pt x="0" y="72910"/>
                  </a:lnTo>
                  <a:lnTo>
                    <a:pt x="197561" y="72910"/>
                  </a:lnTo>
                  <a:lnTo>
                    <a:pt x="197561" y="30594"/>
                  </a:lnTo>
                  <a:close/>
                </a:path>
                <a:path w="661670" h="361314">
                  <a:moveTo>
                    <a:pt x="288226" y="233832"/>
                  </a:moveTo>
                  <a:lnTo>
                    <a:pt x="236474" y="233832"/>
                  </a:lnTo>
                  <a:lnTo>
                    <a:pt x="236474" y="278028"/>
                  </a:lnTo>
                  <a:lnTo>
                    <a:pt x="236474" y="316560"/>
                  </a:lnTo>
                  <a:lnTo>
                    <a:pt x="81978" y="316560"/>
                  </a:lnTo>
                  <a:lnTo>
                    <a:pt x="81978" y="278028"/>
                  </a:lnTo>
                  <a:lnTo>
                    <a:pt x="236474" y="278028"/>
                  </a:lnTo>
                  <a:lnTo>
                    <a:pt x="236474" y="233832"/>
                  </a:lnTo>
                  <a:lnTo>
                    <a:pt x="30213" y="233832"/>
                  </a:lnTo>
                  <a:lnTo>
                    <a:pt x="30213" y="360756"/>
                  </a:lnTo>
                  <a:lnTo>
                    <a:pt x="288226" y="360756"/>
                  </a:lnTo>
                  <a:lnTo>
                    <a:pt x="288226" y="316560"/>
                  </a:lnTo>
                  <a:lnTo>
                    <a:pt x="288226" y="278028"/>
                  </a:lnTo>
                  <a:lnTo>
                    <a:pt x="288226" y="233832"/>
                  </a:lnTo>
                  <a:close/>
                </a:path>
                <a:path w="661670" h="361314">
                  <a:moveTo>
                    <a:pt x="336207" y="90665"/>
                  </a:moveTo>
                  <a:lnTo>
                    <a:pt x="288226" y="90665"/>
                  </a:lnTo>
                  <a:lnTo>
                    <a:pt x="288226" y="10198"/>
                  </a:lnTo>
                  <a:lnTo>
                    <a:pt x="236474" y="10198"/>
                  </a:lnTo>
                  <a:lnTo>
                    <a:pt x="236474" y="217589"/>
                  </a:lnTo>
                  <a:lnTo>
                    <a:pt x="288226" y="217589"/>
                  </a:lnTo>
                  <a:lnTo>
                    <a:pt x="288226" y="135991"/>
                  </a:lnTo>
                  <a:lnTo>
                    <a:pt x="336207" y="135991"/>
                  </a:lnTo>
                  <a:lnTo>
                    <a:pt x="336207" y="90665"/>
                  </a:lnTo>
                  <a:close/>
                </a:path>
                <a:path w="661670" h="361314">
                  <a:moveTo>
                    <a:pt x="594588" y="11709"/>
                  </a:moveTo>
                  <a:lnTo>
                    <a:pt x="545109" y="11709"/>
                  </a:lnTo>
                  <a:lnTo>
                    <a:pt x="545109" y="143167"/>
                  </a:lnTo>
                  <a:lnTo>
                    <a:pt x="520547" y="143167"/>
                  </a:lnTo>
                  <a:lnTo>
                    <a:pt x="520547" y="16243"/>
                  </a:lnTo>
                  <a:lnTo>
                    <a:pt x="363778" y="16243"/>
                  </a:lnTo>
                  <a:lnTo>
                    <a:pt x="363778" y="61201"/>
                  </a:lnTo>
                  <a:lnTo>
                    <a:pt x="396265" y="61201"/>
                  </a:lnTo>
                  <a:lnTo>
                    <a:pt x="395897" y="176034"/>
                  </a:lnTo>
                  <a:lnTo>
                    <a:pt x="393915" y="219125"/>
                  </a:lnTo>
                  <a:lnTo>
                    <a:pt x="387769" y="247904"/>
                  </a:lnTo>
                  <a:lnTo>
                    <a:pt x="377088" y="266344"/>
                  </a:lnTo>
                  <a:lnTo>
                    <a:pt x="361518" y="278409"/>
                  </a:lnTo>
                  <a:lnTo>
                    <a:pt x="361518" y="326009"/>
                  </a:lnTo>
                  <a:lnTo>
                    <a:pt x="400659" y="305549"/>
                  </a:lnTo>
                  <a:lnTo>
                    <a:pt x="426732" y="276237"/>
                  </a:lnTo>
                  <a:lnTo>
                    <a:pt x="441248" y="235165"/>
                  </a:lnTo>
                  <a:lnTo>
                    <a:pt x="445757" y="179438"/>
                  </a:lnTo>
                  <a:lnTo>
                    <a:pt x="445757" y="61201"/>
                  </a:lnTo>
                  <a:lnTo>
                    <a:pt x="471068" y="61201"/>
                  </a:lnTo>
                  <a:lnTo>
                    <a:pt x="470687" y="196062"/>
                  </a:lnTo>
                  <a:lnTo>
                    <a:pt x="468363" y="237134"/>
                  </a:lnTo>
                  <a:lnTo>
                    <a:pt x="450126" y="285572"/>
                  </a:lnTo>
                  <a:lnTo>
                    <a:pt x="434428" y="298805"/>
                  </a:lnTo>
                  <a:lnTo>
                    <a:pt x="434428" y="346024"/>
                  </a:lnTo>
                  <a:lnTo>
                    <a:pt x="473379" y="326580"/>
                  </a:lnTo>
                  <a:lnTo>
                    <a:pt x="500151" y="296735"/>
                  </a:lnTo>
                  <a:lnTo>
                    <a:pt x="515594" y="254977"/>
                  </a:lnTo>
                  <a:lnTo>
                    <a:pt x="520547" y="199834"/>
                  </a:lnTo>
                  <a:lnTo>
                    <a:pt x="520547" y="188506"/>
                  </a:lnTo>
                  <a:lnTo>
                    <a:pt x="545109" y="188506"/>
                  </a:lnTo>
                  <a:lnTo>
                    <a:pt x="545109" y="352831"/>
                  </a:lnTo>
                  <a:lnTo>
                    <a:pt x="594588" y="352831"/>
                  </a:lnTo>
                  <a:lnTo>
                    <a:pt x="594588" y="188506"/>
                  </a:lnTo>
                  <a:lnTo>
                    <a:pt x="594588" y="143167"/>
                  </a:lnTo>
                  <a:lnTo>
                    <a:pt x="594588" y="11709"/>
                  </a:lnTo>
                  <a:close/>
                </a:path>
                <a:path w="661670" h="361314">
                  <a:moveTo>
                    <a:pt x="661085" y="10198"/>
                  </a:moveTo>
                  <a:lnTo>
                    <a:pt x="611593" y="10198"/>
                  </a:lnTo>
                  <a:lnTo>
                    <a:pt x="611593" y="356984"/>
                  </a:lnTo>
                  <a:lnTo>
                    <a:pt x="661085" y="356984"/>
                  </a:lnTo>
                  <a:lnTo>
                    <a:pt x="661085" y="1019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27220" y="4167725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70">
                  <a:moveTo>
                    <a:pt x="0" y="0"/>
                  </a:moveTo>
                  <a:lnTo>
                    <a:pt x="710155" y="0"/>
                  </a:lnTo>
                </a:path>
                <a:path w="814070">
                  <a:moveTo>
                    <a:pt x="709993" y="0"/>
                  </a:moveTo>
                  <a:lnTo>
                    <a:pt x="813739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77053" y="3790911"/>
              <a:ext cx="1011555" cy="351155"/>
            </a:xfrm>
            <a:custGeom>
              <a:avLst/>
              <a:gdLst/>
              <a:ahLst/>
              <a:cxnLst/>
              <a:rect l="l" t="t" r="r" b="b"/>
              <a:pathLst>
                <a:path w="1011554" h="351154">
                  <a:moveTo>
                    <a:pt x="134861" y="6045"/>
                  </a:moveTo>
                  <a:lnTo>
                    <a:pt x="85382" y="6045"/>
                  </a:lnTo>
                  <a:lnTo>
                    <a:pt x="85382" y="122326"/>
                  </a:lnTo>
                  <a:lnTo>
                    <a:pt x="49491" y="122326"/>
                  </a:lnTo>
                  <a:lnTo>
                    <a:pt x="49491" y="5486"/>
                  </a:lnTo>
                  <a:lnTo>
                    <a:pt x="0" y="5486"/>
                  </a:lnTo>
                  <a:lnTo>
                    <a:pt x="0" y="122326"/>
                  </a:lnTo>
                  <a:lnTo>
                    <a:pt x="0" y="166776"/>
                  </a:lnTo>
                  <a:lnTo>
                    <a:pt x="0" y="279806"/>
                  </a:lnTo>
                  <a:lnTo>
                    <a:pt x="0" y="324256"/>
                  </a:lnTo>
                  <a:lnTo>
                    <a:pt x="134861" y="324256"/>
                  </a:lnTo>
                  <a:lnTo>
                    <a:pt x="134861" y="279806"/>
                  </a:lnTo>
                  <a:lnTo>
                    <a:pt x="49491" y="279806"/>
                  </a:lnTo>
                  <a:lnTo>
                    <a:pt x="49491" y="166776"/>
                  </a:lnTo>
                  <a:lnTo>
                    <a:pt x="85382" y="166776"/>
                  </a:lnTo>
                  <a:lnTo>
                    <a:pt x="85382" y="279539"/>
                  </a:lnTo>
                  <a:lnTo>
                    <a:pt x="134861" y="279539"/>
                  </a:lnTo>
                  <a:lnTo>
                    <a:pt x="134861" y="166776"/>
                  </a:lnTo>
                  <a:lnTo>
                    <a:pt x="134861" y="166598"/>
                  </a:lnTo>
                  <a:lnTo>
                    <a:pt x="134861" y="122389"/>
                  </a:lnTo>
                  <a:lnTo>
                    <a:pt x="134861" y="6045"/>
                  </a:lnTo>
                  <a:close/>
                </a:path>
                <a:path w="1011554" h="351154">
                  <a:moveTo>
                    <a:pt x="285965" y="178308"/>
                  </a:moveTo>
                  <a:lnTo>
                    <a:pt x="235724" y="178308"/>
                  </a:lnTo>
                  <a:lnTo>
                    <a:pt x="235724" y="346786"/>
                  </a:lnTo>
                  <a:lnTo>
                    <a:pt x="285965" y="346786"/>
                  </a:lnTo>
                  <a:lnTo>
                    <a:pt x="285965" y="178308"/>
                  </a:lnTo>
                  <a:close/>
                </a:path>
                <a:path w="1011554" h="351154">
                  <a:moveTo>
                    <a:pt x="285965" y="0"/>
                  </a:moveTo>
                  <a:lnTo>
                    <a:pt x="235724" y="0"/>
                  </a:lnTo>
                  <a:lnTo>
                    <a:pt x="235724" y="132486"/>
                  </a:lnTo>
                  <a:lnTo>
                    <a:pt x="208902" y="132486"/>
                  </a:lnTo>
                  <a:lnTo>
                    <a:pt x="208902" y="1676"/>
                  </a:lnTo>
                  <a:lnTo>
                    <a:pt x="158661" y="1676"/>
                  </a:lnTo>
                  <a:lnTo>
                    <a:pt x="158661" y="132486"/>
                  </a:lnTo>
                  <a:lnTo>
                    <a:pt x="158661" y="178206"/>
                  </a:lnTo>
                  <a:lnTo>
                    <a:pt x="158661" y="342036"/>
                  </a:lnTo>
                  <a:lnTo>
                    <a:pt x="208902" y="342036"/>
                  </a:lnTo>
                  <a:lnTo>
                    <a:pt x="208902" y="178206"/>
                  </a:lnTo>
                  <a:lnTo>
                    <a:pt x="285965" y="178206"/>
                  </a:lnTo>
                  <a:lnTo>
                    <a:pt x="285965" y="132969"/>
                  </a:lnTo>
                  <a:lnTo>
                    <a:pt x="285965" y="132486"/>
                  </a:lnTo>
                  <a:lnTo>
                    <a:pt x="285965" y="0"/>
                  </a:lnTo>
                  <a:close/>
                </a:path>
                <a:path w="1011554" h="351154">
                  <a:moveTo>
                    <a:pt x="631621" y="308254"/>
                  </a:moveTo>
                  <a:lnTo>
                    <a:pt x="421208" y="308254"/>
                  </a:lnTo>
                  <a:lnTo>
                    <a:pt x="421208" y="288239"/>
                  </a:lnTo>
                  <a:lnTo>
                    <a:pt x="627468" y="288239"/>
                  </a:lnTo>
                  <a:lnTo>
                    <a:pt x="627468" y="184353"/>
                  </a:lnTo>
                  <a:lnTo>
                    <a:pt x="369455" y="184353"/>
                  </a:lnTo>
                  <a:lnTo>
                    <a:pt x="369455" y="225907"/>
                  </a:lnTo>
                  <a:lnTo>
                    <a:pt x="575716" y="225907"/>
                  </a:lnTo>
                  <a:lnTo>
                    <a:pt x="575716" y="247053"/>
                  </a:lnTo>
                  <a:lnTo>
                    <a:pt x="369455" y="247053"/>
                  </a:lnTo>
                  <a:lnTo>
                    <a:pt x="369455" y="350558"/>
                  </a:lnTo>
                  <a:lnTo>
                    <a:pt x="631621" y="350558"/>
                  </a:lnTo>
                  <a:lnTo>
                    <a:pt x="631621" y="308254"/>
                  </a:lnTo>
                  <a:close/>
                </a:path>
                <a:path w="1011554" h="351154">
                  <a:moveTo>
                    <a:pt x="675436" y="62331"/>
                  </a:moveTo>
                  <a:lnTo>
                    <a:pt x="627468" y="62331"/>
                  </a:lnTo>
                  <a:lnTo>
                    <a:pt x="627468" y="0"/>
                  </a:lnTo>
                  <a:lnTo>
                    <a:pt x="575716" y="0"/>
                  </a:lnTo>
                  <a:lnTo>
                    <a:pt x="575716" y="103124"/>
                  </a:lnTo>
                  <a:lnTo>
                    <a:pt x="565899" y="108521"/>
                  </a:lnTo>
                  <a:lnTo>
                    <a:pt x="553567" y="112293"/>
                  </a:lnTo>
                  <a:lnTo>
                    <a:pt x="538048" y="114503"/>
                  </a:lnTo>
                  <a:lnTo>
                    <a:pt x="518668" y="115214"/>
                  </a:lnTo>
                  <a:lnTo>
                    <a:pt x="402323" y="115214"/>
                  </a:lnTo>
                  <a:lnTo>
                    <a:pt x="402323" y="48348"/>
                  </a:lnTo>
                  <a:lnTo>
                    <a:pt x="523582" y="48348"/>
                  </a:lnTo>
                  <a:lnTo>
                    <a:pt x="523582" y="4152"/>
                  </a:lnTo>
                  <a:lnTo>
                    <a:pt x="350939" y="4152"/>
                  </a:lnTo>
                  <a:lnTo>
                    <a:pt x="350939" y="159410"/>
                  </a:lnTo>
                  <a:lnTo>
                    <a:pt x="504698" y="159410"/>
                  </a:lnTo>
                  <a:lnTo>
                    <a:pt x="530352" y="158496"/>
                  </a:lnTo>
                  <a:lnTo>
                    <a:pt x="550125" y="155727"/>
                  </a:lnTo>
                  <a:lnTo>
                    <a:pt x="564934" y="151130"/>
                  </a:lnTo>
                  <a:lnTo>
                    <a:pt x="575716" y="144678"/>
                  </a:lnTo>
                  <a:lnTo>
                    <a:pt x="575716" y="169621"/>
                  </a:lnTo>
                  <a:lnTo>
                    <a:pt x="627468" y="169621"/>
                  </a:lnTo>
                  <a:lnTo>
                    <a:pt x="627468" y="144678"/>
                  </a:lnTo>
                  <a:lnTo>
                    <a:pt x="627468" y="115214"/>
                  </a:lnTo>
                  <a:lnTo>
                    <a:pt x="627468" y="107657"/>
                  </a:lnTo>
                  <a:lnTo>
                    <a:pt x="675436" y="107657"/>
                  </a:lnTo>
                  <a:lnTo>
                    <a:pt x="675436" y="62331"/>
                  </a:lnTo>
                  <a:close/>
                </a:path>
                <a:path w="1011554" h="351154">
                  <a:moveTo>
                    <a:pt x="996162" y="56667"/>
                  </a:moveTo>
                  <a:lnTo>
                    <a:pt x="995108" y="46024"/>
                  </a:lnTo>
                  <a:lnTo>
                    <a:pt x="993609" y="41554"/>
                  </a:lnTo>
                  <a:lnTo>
                    <a:pt x="992009" y="36741"/>
                  </a:lnTo>
                  <a:lnTo>
                    <a:pt x="986917" y="28727"/>
                  </a:lnTo>
                  <a:lnTo>
                    <a:pt x="979919" y="21907"/>
                  </a:lnTo>
                  <a:lnTo>
                    <a:pt x="959967" y="11480"/>
                  </a:lnTo>
                  <a:lnTo>
                    <a:pt x="944410" y="7658"/>
                  </a:lnTo>
                  <a:lnTo>
                    <a:pt x="944410" y="53644"/>
                  </a:lnTo>
                  <a:lnTo>
                    <a:pt x="944410" y="59309"/>
                  </a:lnTo>
                  <a:lnTo>
                    <a:pt x="886434" y="71069"/>
                  </a:lnTo>
                  <a:lnTo>
                    <a:pt x="855637" y="71399"/>
                  </a:lnTo>
                  <a:lnTo>
                    <a:pt x="824839" y="71069"/>
                  </a:lnTo>
                  <a:lnTo>
                    <a:pt x="782802" y="67576"/>
                  </a:lnTo>
                  <a:lnTo>
                    <a:pt x="766864" y="59309"/>
                  </a:lnTo>
                  <a:lnTo>
                    <a:pt x="766864" y="53644"/>
                  </a:lnTo>
                  <a:lnTo>
                    <a:pt x="824839" y="41884"/>
                  </a:lnTo>
                  <a:lnTo>
                    <a:pt x="855637" y="41554"/>
                  </a:lnTo>
                  <a:lnTo>
                    <a:pt x="886434" y="41884"/>
                  </a:lnTo>
                  <a:lnTo>
                    <a:pt x="928624" y="45377"/>
                  </a:lnTo>
                  <a:lnTo>
                    <a:pt x="944410" y="53644"/>
                  </a:lnTo>
                  <a:lnTo>
                    <a:pt x="944410" y="7658"/>
                  </a:lnTo>
                  <a:lnTo>
                    <a:pt x="932510" y="4724"/>
                  </a:lnTo>
                  <a:lnTo>
                    <a:pt x="897686" y="1092"/>
                  </a:lnTo>
                  <a:lnTo>
                    <a:pt x="855637" y="0"/>
                  </a:lnTo>
                  <a:lnTo>
                    <a:pt x="813752" y="1092"/>
                  </a:lnTo>
                  <a:lnTo>
                    <a:pt x="751509" y="11480"/>
                  </a:lnTo>
                  <a:lnTo>
                    <a:pt x="719315" y="36741"/>
                  </a:lnTo>
                  <a:lnTo>
                    <a:pt x="715111" y="56667"/>
                  </a:lnTo>
                  <a:lnTo>
                    <a:pt x="716165" y="67094"/>
                  </a:lnTo>
                  <a:lnTo>
                    <a:pt x="751509" y="101854"/>
                  </a:lnTo>
                  <a:lnTo>
                    <a:pt x="813752" y="112242"/>
                  </a:lnTo>
                  <a:lnTo>
                    <a:pt x="855637" y="113334"/>
                  </a:lnTo>
                  <a:lnTo>
                    <a:pt x="897686" y="112242"/>
                  </a:lnTo>
                  <a:lnTo>
                    <a:pt x="959967" y="101854"/>
                  </a:lnTo>
                  <a:lnTo>
                    <a:pt x="992009" y="76314"/>
                  </a:lnTo>
                  <a:lnTo>
                    <a:pt x="993660" y="71399"/>
                  </a:lnTo>
                  <a:lnTo>
                    <a:pt x="995108" y="67094"/>
                  </a:lnTo>
                  <a:lnTo>
                    <a:pt x="996162" y="56667"/>
                  </a:lnTo>
                  <a:close/>
                </a:path>
                <a:path w="1011554" h="351154">
                  <a:moveTo>
                    <a:pt x="997292" y="308635"/>
                  </a:moveTo>
                  <a:lnTo>
                    <a:pt x="772909" y="308635"/>
                  </a:lnTo>
                  <a:lnTo>
                    <a:pt x="772909" y="292392"/>
                  </a:lnTo>
                  <a:lnTo>
                    <a:pt x="989368" y="292392"/>
                  </a:lnTo>
                  <a:lnTo>
                    <a:pt x="989368" y="192659"/>
                  </a:lnTo>
                  <a:lnTo>
                    <a:pt x="721156" y="192659"/>
                  </a:lnTo>
                  <a:lnTo>
                    <a:pt x="721156" y="234594"/>
                  </a:lnTo>
                  <a:lnTo>
                    <a:pt x="937602" y="234594"/>
                  </a:lnTo>
                  <a:lnTo>
                    <a:pt x="937602" y="250837"/>
                  </a:lnTo>
                  <a:lnTo>
                    <a:pt x="721156" y="250837"/>
                  </a:lnTo>
                  <a:lnTo>
                    <a:pt x="721156" y="350558"/>
                  </a:lnTo>
                  <a:lnTo>
                    <a:pt x="997292" y="350558"/>
                  </a:lnTo>
                  <a:lnTo>
                    <a:pt x="997292" y="308635"/>
                  </a:lnTo>
                  <a:close/>
                </a:path>
                <a:path w="1011554" h="351154">
                  <a:moveTo>
                    <a:pt x="1011275" y="130708"/>
                  </a:moveTo>
                  <a:lnTo>
                    <a:pt x="699236" y="130708"/>
                  </a:lnTo>
                  <a:lnTo>
                    <a:pt x="699236" y="173774"/>
                  </a:lnTo>
                  <a:lnTo>
                    <a:pt x="1011275" y="173774"/>
                  </a:lnTo>
                  <a:lnTo>
                    <a:pt x="1011275" y="13070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40798" y="4167725"/>
              <a:ext cx="1169035" cy="0"/>
            </a:xfrm>
            <a:custGeom>
              <a:avLst/>
              <a:gdLst/>
              <a:ahLst/>
              <a:cxnLst/>
              <a:rect l="l" t="t" r="r" b="b"/>
              <a:pathLst>
                <a:path w="1169034">
                  <a:moveTo>
                    <a:pt x="0" y="0"/>
                  </a:moveTo>
                  <a:lnTo>
                    <a:pt x="1065228" y="0"/>
                  </a:lnTo>
                </a:path>
                <a:path w="1169034">
                  <a:moveTo>
                    <a:pt x="1065066" y="0"/>
                  </a:moveTo>
                  <a:lnTo>
                    <a:pt x="1168650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33465" y="3790911"/>
              <a:ext cx="648335" cy="347345"/>
            </a:xfrm>
            <a:custGeom>
              <a:avLst/>
              <a:gdLst/>
              <a:ahLst/>
              <a:cxnLst/>
              <a:rect l="l" t="t" r="r" b="b"/>
              <a:pathLst>
                <a:path w="648334" h="347345">
                  <a:moveTo>
                    <a:pt x="200202" y="276148"/>
                  </a:moveTo>
                  <a:lnTo>
                    <a:pt x="163931" y="250075"/>
                  </a:lnTo>
                  <a:lnTo>
                    <a:pt x="132156" y="190411"/>
                  </a:lnTo>
                  <a:lnTo>
                    <a:pt x="126161" y="128816"/>
                  </a:lnTo>
                  <a:lnTo>
                    <a:pt x="126161" y="4152"/>
                  </a:lnTo>
                  <a:lnTo>
                    <a:pt x="74409" y="4152"/>
                  </a:lnTo>
                  <a:lnTo>
                    <a:pt x="74409" y="128816"/>
                  </a:lnTo>
                  <a:lnTo>
                    <a:pt x="68414" y="190411"/>
                  </a:lnTo>
                  <a:lnTo>
                    <a:pt x="52222" y="232232"/>
                  </a:lnTo>
                  <a:lnTo>
                    <a:pt x="28511" y="259181"/>
                  </a:lnTo>
                  <a:lnTo>
                    <a:pt x="0" y="276148"/>
                  </a:lnTo>
                  <a:lnTo>
                    <a:pt x="0" y="323748"/>
                  </a:lnTo>
                  <a:lnTo>
                    <a:pt x="30670" y="311912"/>
                  </a:lnTo>
                  <a:lnTo>
                    <a:pt x="58966" y="295122"/>
                  </a:lnTo>
                  <a:lnTo>
                    <a:pt x="82816" y="274231"/>
                  </a:lnTo>
                  <a:lnTo>
                    <a:pt x="100101" y="250075"/>
                  </a:lnTo>
                  <a:lnTo>
                    <a:pt x="117551" y="274078"/>
                  </a:lnTo>
                  <a:lnTo>
                    <a:pt x="141376" y="294982"/>
                  </a:lnTo>
                  <a:lnTo>
                    <a:pt x="169583" y="311861"/>
                  </a:lnTo>
                  <a:lnTo>
                    <a:pt x="200202" y="323748"/>
                  </a:lnTo>
                  <a:lnTo>
                    <a:pt x="200202" y="276148"/>
                  </a:lnTo>
                  <a:close/>
                </a:path>
                <a:path w="648334" h="347345">
                  <a:moveTo>
                    <a:pt x="293141" y="0"/>
                  </a:moveTo>
                  <a:lnTo>
                    <a:pt x="241388" y="0"/>
                  </a:lnTo>
                  <a:lnTo>
                    <a:pt x="241388" y="346786"/>
                  </a:lnTo>
                  <a:lnTo>
                    <a:pt x="293141" y="346786"/>
                  </a:lnTo>
                  <a:lnTo>
                    <a:pt x="293141" y="0"/>
                  </a:lnTo>
                  <a:close/>
                </a:path>
                <a:path w="648334" h="347345">
                  <a:moveTo>
                    <a:pt x="648233" y="0"/>
                  </a:moveTo>
                  <a:lnTo>
                    <a:pt x="596480" y="0"/>
                  </a:lnTo>
                  <a:lnTo>
                    <a:pt x="596480" y="77063"/>
                  </a:lnTo>
                  <a:lnTo>
                    <a:pt x="539813" y="77063"/>
                  </a:lnTo>
                  <a:lnTo>
                    <a:pt x="539813" y="6045"/>
                  </a:lnTo>
                  <a:lnTo>
                    <a:pt x="369062" y="6045"/>
                  </a:lnTo>
                  <a:lnTo>
                    <a:pt x="369062" y="51003"/>
                  </a:lnTo>
                  <a:lnTo>
                    <a:pt x="488442" y="51003"/>
                  </a:lnTo>
                  <a:lnTo>
                    <a:pt x="488442" y="81978"/>
                  </a:lnTo>
                  <a:lnTo>
                    <a:pt x="485800" y="127304"/>
                  </a:lnTo>
                  <a:lnTo>
                    <a:pt x="439318" y="133362"/>
                  </a:lnTo>
                  <a:lnTo>
                    <a:pt x="416661" y="133731"/>
                  </a:lnTo>
                  <a:lnTo>
                    <a:pt x="367182" y="133731"/>
                  </a:lnTo>
                  <a:lnTo>
                    <a:pt x="367182" y="178676"/>
                  </a:lnTo>
                  <a:lnTo>
                    <a:pt x="414782" y="178676"/>
                  </a:lnTo>
                  <a:lnTo>
                    <a:pt x="433908" y="178333"/>
                  </a:lnTo>
                  <a:lnTo>
                    <a:pt x="450519" y="177266"/>
                  </a:lnTo>
                  <a:lnTo>
                    <a:pt x="464654" y="175501"/>
                  </a:lnTo>
                  <a:lnTo>
                    <a:pt x="476351" y="173012"/>
                  </a:lnTo>
                  <a:lnTo>
                    <a:pt x="460679" y="209308"/>
                  </a:lnTo>
                  <a:lnTo>
                    <a:pt x="437629" y="239217"/>
                  </a:lnTo>
                  <a:lnTo>
                    <a:pt x="406654" y="262470"/>
                  </a:lnTo>
                  <a:lnTo>
                    <a:pt x="367182" y="278790"/>
                  </a:lnTo>
                  <a:lnTo>
                    <a:pt x="367182" y="327901"/>
                  </a:lnTo>
                  <a:lnTo>
                    <a:pt x="417233" y="310464"/>
                  </a:lnTo>
                  <a:lnTo>
                    <a:pt x="457860" y="285940"/>
                  </a:lnTo>
                  <a:lnTo>
                    <a:pt x="489623" y="254571"/>
                  </a:lnTo>
                  <a:lnTo>
                    <a:pt x="513105" y="216611"/>
                  </a:lnTo>
                  <a:lnTo>
                    <a:pt x="528891" y="172339"/>
                  </a:lnTo>
                  <a:lnTo>
                    <a:pt x="537552" y="122021"/>
                  </a:lnTo>
                  <a:lnTo>
                    <a:pt x="596480" y="122021"/>
                  </a:lnTo>
                  <a:lnTo>
                    <a:pt x="596480" y="194932"/>
                  </a:lnTo>
                  <a:lnTo>
                    <a:pt x="525462" y="194932"/>
                  </a:lnTo>
                  <a:lnTo>
                    <a:pt x="525462" y="239496"/>
                  </a:lnTo>
                  <a:lnTo>
                    <a:pt x="596480" y="239496"/>
                  </a:lnTo>
                  <a:lnTo>
                    <a:pt x="596480" y="346786"/>
                  </a:lnTo>
                  <a:lnTo>
                    <a:pt x="648233" y="346786"/>
                  </a:lnTo>
                  <a:lnTo>
                    <a:pt x="648233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9288" y="4167725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69">
                  <a:moveTo>
                    <a:pt x="0" y="0"/>
                  </a:moveTo>
                  <a:lnTo>
                    <a:pt x="710317" y="0"/>
                  </a:lnTo>
                </a:path>
                <a:path w="814069">
                  <a:moveTo>
                    <a:pt x="710155" y="0"/>
                  </a:moveTo>
                  <a:lnTo>
                    <a:pt x="813739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59129" y="3790911"/>
              <a:ext cx="1366520" cy="351155"/>
            </a:xfrm>
            <a:custGeom>
              <a:avLst/>
              <a:gdLst/>
              <a:ahLst/>
              <a:cxnLst/>
              <a:rect l="l" t="t" r="r" b="b"/>
              <a:pathLst>
                <a:path w="1366519" h="351154">
                  <a:moveTo>
                    <a:pt x="134861" y="6045"/>
                  </a:moveTo>
                  <a:lnTo>
                    <a:pt x="85369" y="6045"/>
                  </a:lnTo>
                  <a:lnTo>
                    <a:pt x="85369" y="122326"/>
                  </a:lnTo>
                  <a:lnTo>
                    <a:pt x="49479" y="122326"/>
                  </a:lnTo>
                  <a:lnTo>
                    <a:pt x="49479" y="5486"/>
                  </a:lnTo>
                  <a:lnTo>
                    <a:pt x="0" y="5486"/>
                  </a:lnTo>
                  <a:lnTo>
                    <a:pt x="0" y="122326"/>
                  </a:lnTo>
                  <a:lnTo>
                    <a:pt x="0" y="166776"/>
                  </a:lnTo>
                  <a:lnTo>
                    <a:pt x="0" y="279806"/>
                  </a:lnTo>
                  <a:lnTo>
                    <a:pt x="0" y="324256"/>
                  </a:lnTo>
                  <a:lnTo>
                    <a:pt x="134861" y="324256"/>
                  </a:lnTo>
                  <a:lnTo>
                    <a:pt x="134861" y="279806"/>
                  </a:lnTo>
                  <a:lnTo>
                    <a:pt x="49479" y="279806"/>
                  </a:lnTo>
                  <a:lnTo>
                    <a:pt x="49479" y="166776"/>
                  </a:lnTo>
                  <a:lnTo>
                    <a:pt x="85369" y="166776"/>
                  </a:lnTo>
                  <a:lnTo>
                    <a:pt x="85369" y="279539"/>
                  </a:lnTo>
                  <a:lnTo>
                    <a:pt x="134861" y="279539"/>
                  </a:lnTo>
                  <a:lnTo>
                    <a:pt x="134861" y="166776"/>
                  </a:lnTo>
                  <a:lnTo>
                    <a:pt x="134861" y="166598"/>
                  </a:lnTo>
                  <a:lnTo>
                    <a:pt x="134861" y="122389"/>
                  </a:lnTo>
                  <a:lnTo>
                    <a:pt x="134861" y="6045"/>
                  </a:lnTo>
                  <a:close/>
                </a:path>
                <a:path w="1366519" h="351154">
                  <a:moveTo>
                    <a:pt x="285965" y="178308"/>
                  </a:moveTo>
                  <a:lnTo>
                    <a:pt x="235724" y="178308"/>
                  </a:lnTo>
                  <a:lnTo>
                    <a:pt x="235724" y="346786"/>
                  </a:lnTo>
                  <a:lnTo>
                    <a:pt x="285965" y="346786"/>
                  </a:lnTo>
                  <a:lnTo>
                    <a:pt x="285965" y="178308"/>
                  </a:lnTo>
                  <a:close/>
                </a:path>
                <a:path w="1366519" h="351154">
                  <a:moveTo>
                    <a:pt x="285965" y="0"/>
                  </a:moveTo>
                  <a:lnTo>
                    <a:pt x="235724" y="0"/>
                  </a:lnTo>
                  <a:lnTo>
                    <a:pt x="235724" y="132486"/>
                  </a:lnTo>
                  <a:lnTo>
                    <a:pt x="208902" y="132486"/>
                  </a:lnTo>
                  <a:lnTo>
                    <a:pt x="208902" y="1676"/>
                  </a:lnTo>
                  <a:lnTo>
                    <a:pt x="158661" y="1676"/>
                  </a:lnTo>
                  <a:lnTo>
                    <a:pt x="158661" y="132486"/>
                  </a:lnTo>
                  <a:lnTo>
                    <a:pt x="158661" y="178206"/>
                  </a:lnTo>
                  <a:lnTo>
                    <a:pt x="158661" y="342036"/>
                  </a:lnTo>
                  <a:lnTo>
                    <a:pt x="208902" y="342036"/>
                  </a:lnTo>
                  <a:lnTo>
                    <a:pt x="208902" y="178206"/>
                  </a:lnTo>
                  <a:lnTo>
                    <a:pt x="285965" y="178206"/>
                  </a:lnTo>
                  <a:lnTo>
                    <a:pt x="285965" y="132969"/>
                  </a:lnTo>
                  <a:lnTo>
                    <a:pt x="285965" y="132486"/>
                  </a:lnTo>
                  <a:lnTo>
                    <a:pt x="285965" y="0"/>
                  </a:lnTo>
                  <a:close/>
                </a:path>
                <a:path w="1366519" h="351154">
                  <a:moveTo>
                    <a:pt x="631609" y="308254"/>
                  </a:moveTo>
                  <a:lnTo>
                    <a:pt x="421195" y="308254"/>
                  </a:lnTo>
                  <a:lnTo>
                    <a:pt x="421195" y="288239"/>
                  </a:lnTo>
                  <a:lnTo>
                    <a:pt x="627456" y="288239"/>
                  </a:lnTo>
                  <a:lnTo>
                    <a:pt x="627456" y="184353"/>
                  </a:lnTo>
                  <a:lnTo>
                    <a:pt x="369443" y="184353"/>
                  </a:lnTo>
                  <a:lnTo>
                    <a:pt x="369443" y="225907"/>
                  </a:lnTo>
                  <a:lnTo>
                    <a:pt x="575703" y="225907"/>
                  </a:lnTo>
                  <a:lnTo>
                    <a:pt x="575703" y="247053"/>
                  </a:lnTo>
                  <a:lnTo>
                    <a:pt x="369443" y="247053"/>
                  </a:lnTo>
                  <a:lnTo>
                    <a:pt x="369443" y="350558"/>
                  </a:lnTo>
                  <a:lnTo>
                    <a:pt x="631609" y="350558"/>
                  </a:lnTo>
                  <a:lnTo>
                    <a:pt x="631609" y="308254"/>
                  </a:lnTo>
                  <a:close/>
                </a:path>
                <a:path w="1366519" h="351154">
                  <a:moveTo>
                    <a:pt x="675436" y="62331"/>
                  </a:moveTo>
                  <a:lnTo>
                    <a:pt x="627456" y="62331"/>
                  </a:lnTo>
                  <a:lnTo>
                    <a:pt x="627456" y="0"/>
                  </a:lnTo>
                  <a:lnTo>
                    <a:pt x="575703" y="0"/>
                  </a:lnTo>
                  <a:lnTo>
                    <a:pt x="575703" y="103124"/>
                  </a:lnTo>
                  <a:lnTo>
                    <a:pt x="565886" y="108521"/>
                  </a:lnTo>
                  <a:lnTo>
                    <a:pt x="553554" y="112293"/>
                  </a:lnTo>
                  <a:lnTo>
                    <a:pt x="538035" y="114503"/>
                  </a:lnTo>
                  <a:lnTo>
                    <a:pt x="518668" y="115214"/>
                  </a:lnTo>
                  <a:lnTo>
                    <a:pt x="402310" y="115214"/>
                  </a:lnTo>
                  <a:lnTo>
                    <a:pt x="402310" y="48348"/>
                  </a:lnTo>
                  <a:lnTo>
                    <a:pt x="523570" y="48348"/>
                  </a:lnTo>
                  <a:lnTo>
                    <a:pt x="523570" y="4152"/>
                  </a:lnTo>
                  <a:lnTo>
                    <a:pt x="350939" y="4152"/>
                  </a:lnTo>
                  <a:lnTo>
                    <a:pt x="350939" y="159410"/>
                  </a:lnTo>
                  <a:lnTo>
                    <a:pt x="504685" y="159410"/>
                  </a:lnTo>
                  <a:lnTo>
                    <a:pt x="530339" y="158496"/>
                  </a:lnTo>
                  <a:lnTo>
                    <a:pt x="550113" y="155727"/>
                  </a:lnTo>
                  <a:lnTo>
                    <a:pt x="564921" y="151130"/>
                  </a:lnTo>
                  <a:lnTo>
                    <a:pt x="575703" y="144678"/>
                  </a:lnTo>
                  <a:lnTo>
                    <a:pt x="575703" y="169621"/>
                  </a:lnTo>
                  <a:lnTo>
                    <a:pt x="627456" y="169621"/>
                  </a:lnTo>
                  <a:lnTo>
                    <a:pt x="627456" y="144678"/>
                  </a:lnTo>
                  <a:lnTo>
                    <a:pt x="627456" y="115214"/>
                  </a:lnTo>
                  <a:lnTo>
                    <a:pt x="627456" y="107657"/>
                  </a:lnTo>
                  <a:lnTo>
                    <a:pt x="675436" y="107657"/>
                  </a:lnTo>
                  <a:lnTo>
                    <a:pt x="675436" y="62331"/>
                  </a:lnTo>
                  <a:close/>
                </a:path>
                <a:path w="1366519" h="351154">
                  <a:moveTo>
                    <a:pt x="882827" y="6045"/>
                  </a:moveTo>
                  <a:lnTo>
                    <a:pt x="831443" y="6045"/>
                  </a:lnTo>
                  <a:lnTo>
                    <a:pt x="831443" y="123596"/>
                  </a:lnTo>
                  <a:lnTo>
                    <a:pt x="831443" y="169316"/>
                  </a:lnTo>
                  <a:lnTo>
                    <a:pt x="831443" y="278536"/>
                  </a:lnTo>
                  <a:lnTo>
                    <a:pt x="763447" y="278536"/>
                  </a:lnTo>
                  <a:lnTo>
                    <a:pt x="763447" y="169316"/>
                  </a:lnTo>
                  <a:lnTo>
                    <a:pt x="831443" y="169316"/>
                  </a:lnTo>
                  <a:lnTo>
                    <a:pt x="831443" y="123596"/>
                  </a:lnTo>
                  <a:lnTo>
                    <a:pt x="763447" y="123596"/>
                  </a:lnTo>
                  <a:lnTo>
                    <a:pt x="763447" y="5486"/>
                  </a:lnTo>
                  <a:lnTo>
                    <a:pt x="712076" y="5486"/>
                  </a:lnTo>
                  <a:lnTo>
                    <a:pt x="712076" y="123596"/>
                  </a:lnTo>
                  <a:lnTo>
                    <a:pt x="712076" y="169316"/>
                  </a:lnTo>
                  <a:lnTo>
                    <a:pt x="712076" y="278536"/>
                  </a:lnTo>
                  <a:lnTo>
                    <a:pt x="712076" y="324256"/>
                  </a:lnTo>
                  <a:lnTo>
                    <a:pt x="882827" y="324256"/>
                  </a:lnTo>
                  <a:lnTo>
                    <a:pt x="882827" y="123596"/>
                  </a:lnTo>
                  <a:lnTo>
                    <a:pt x="882827" y="6045"/>
                  </a:lnTo>
                  <a:close/>
                </a:path>
                <a:path w="1366519" h="351154">
                  <a:moveTo>
                    <a:pt x="991247" y="0"/>
                  </a:moveTo>
                  <a:lnTo>
                    <a:pt x="939482" y="0"/>
                  </a:lnTo>
                  <a:lnTo>
                    <a:pt x="939482" y="346786"/>
                  </a:lnTo>
                  <a:lnTo>
                    <a:pt x="991247" y="346786"/>
                  </a:lnTo>
                  <a:lnTo>
                    <a:pt x="991247" y="0"/>
                  </a:lnTo>
                  <a:close/>
                </a:path>
                <a:path w="1366519" h="351154">
                  <a:moveTo>
                    <a:pt x="1346720" y="104546"/>
                  </a:moveTo>
                  <a:lnTo>
                    <a:pt x="1127988" y="104546"/>
                  </a:lnTo>
                  <a:lnTo>
                    <a:pt x="1127988" y="91846"/>
                  </a:lnTo>
                  <a:lnTo>
                    <a:pt x="1344447" y="91846"/>
                  </a:lnTo>
                  <a:lnTo>
                    <a:pt x="1344447" y="55016"/>
                  </a:lnTo>
                  <a:lnTo>
                    <a:pt x="1344447" y="42316"/>
                  </a:lnTo>
                  <a:lnTo>
                    <a:pt x="1344447" y="4216"/>
                  </a:lnTo>
                  <a:lnTo>
                    <a:pt x="1076236" y="4216"/>
                  </a:lnTo>
                  <a:lnTo>
                    <a:pt x="1076236" y="42316"/>
                  </a:lnTo>
                  <a:lnTo>
                    <a:pt x="1292694" y="42316"/>
                  </a:lnTo>
                  <a:lnTo>
                    <a:pt x="1292694" y="55016"/>
                  </a:lnTo>
                  <a:lnTo>
                    <a:pt x="1076236" y="55016"/>
                  </a:lnTo>
                  <a:lnTo>
                    <a:pt x="1076236" y="91846"/>
                  </a:lnTo>
                  <a:lnTo>
                    <a:pt x="1076236" y="104546"/>
                  </a:lnTo>
                  <a:lnTo>
                    <a:pt x="1076236" y="142646"/>
                  </a:lnTo>
                  <a:lnTo>
                    <a:pt x="1346720" y="142646"/>
                  </a:lnTo>
                  <a:lnTo>
                    <a:pt x="1346720" y="104546"/>
                  </a:lnTo>
                  <a:close/>
                </a:path>
                <a:path w="1366519" h="351154">
                  <a:moveTo>
                    <a:pt x="1352384" y="312826"/>
                  </a:moveTo>
                  <a:lnTo>
                    <a:pt x="1127988" y="312826"/>
                  </a:lnTo>
                  <a:lnTo>
                    <a:pt x="1127988" y="298856"/>
                  </a:lnTo>
                  <a:lnTo>
                    <a:pt x="1344447" y="298856"/>
                  </a:lnTo>
                  <a:lnTo>
                    <a:pt x="1344447" y="262026"/>
                  </a:lnTo>
                  <a:lnTo>
                    <a:pt x="1344447" y="248056"/>
                  </a:lnTo>
                  <a:lnTo>
                    <a:pt x="1344447" y="211226"/>
                  </a:lnTo>
                  <a:lnTo>
                    <a:pt x="1076236" y="211226"/>
                  </a:lnTo>
                  <a:lnTo>
                    <a:pt x="1076236" y="248056"/>
                  </a:lnTo>
                  <a:lnTo>
                    <a:pt x="1292694" y="248056"/>
                  </a:lnTo>
                  <a:lnTo>
                    <a:pt x="1292694" y="262026"/>
                  </a:lnTo>
                  <a:lnTo>
                    <a:pt x="1076236" y="262026"/>
                  </a:lnTo>
                  <a:lnTo>
                    <a:pt x="1076236" y="298856"/>
                  </a:lnTo>
                  <a:lnTo>
                    <a:pt x="1076236" y="312826"/>
                  </a:lnTo>
                  <a:lnTo>
                    <a:pt x="1076236" y="350926"/>
                  </a:lnTo>
                  <a:lnTo>
                    <a:pt x="1352384" y="350926"/>
                  </a:lnTo>
                  <a:lnTo>
                    <a:pt x="1352384" y="312826"/>
                  </a:lnTo>
                  <a:close/>
                </a:path>
                <a:path w="1366519" h="351154">
                  <a:moveTo>
                    <a:pt x="1366354" y="156400"/>
                  </a:moveTo>
                  <a:lnTo>
                    <a:pt x="1054328" y="156400"/>
                  </a:lnTo>
                  <a:lnTo>
                    <a:pt x="1054328" y="196443"/>
                  </a:lnTo>
                  <a:lnTo>
                    <a:pt x="1366354" y="196443"/>
                  </a:lnTo>
                  <a:lnTo>
                    <a:pt x="1366354" y="15640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22864" y="4167725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420472" y="0"/>
                  </a:lnTo>
                </a:path>
                <a:path w="1524000">
                  <a:moveTo>
                    <a:pt x="1420301" y="0"/>
                  </a:moveTo>
                  <a:lnTo>
                    <a:pt x="1523885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82850" y="3790911"/>
              <a:ext cx="656590" cy="351155"/>
            </a:xfrm>
            <a:custGeom>
              <a:avLst/>
              <a:gdLst/>
              <a:ahLst/>
              <a:cxnLst/>
              <a:rect l="l" t="t" r="r" b="b"/>
              <a:pathLst>
                <a:path w="656590" h="351154">
                  <a:moveTo>
                    <a:pt x="324497" y="137502"/>
                  </a:moveTo>
                  <a:lnTo>
                    <a:pt x="272364" y="137502"/>
                  </a:lnTo>
                  <a:lnTo>
                    <a:pt x="272364" y="0"/>
                  </a:lnTo>
                  <a:lnTo>
                    <a:pt x="220611" y="0"/>
                  </a:lnTo>
                  <a:lnTo>
                    <a:pt x="220611" y="264807"/>
                  </a:lnTo>
                  <a:lnTo>
                    <a:pt x="210654" y="270979"/>
                  </a:lnTo>
                  <a:lnTo>
                    <a:pt x="197332" y="275336"/>
                  </a:lnTo>
                  <a:lnTo>
                    <a:pt x="180822" y="277939"/>
                  </a:lnTo>
                  <a:lnTo>
                    <a:pt x="161302" y="278790"/>
                  </a:lnTo>
                  <a:lnTo>
                    <a:pt x="51371" y="278790"/>
                  </a:lnTo>
                  <a:lnTo>
                    <a:pt x="51371" y="4152"/>
                  </a:lnTo>
                  <a:lnTo>
                    <a:pt x="0" y="4152"/>
                  </a:lnTo>
                  <a:lnTo>
                    <a:pt x="0" y="323748"/>
                  </a:lnTo>
                  <a:lnTo>
                    <a:pt x="151104" y="323748"/>
                  </a:lnTo>
                  <a:lnTo>
                    <a:pt x="174231" y="322681"/>
                  </a:lnTo>
                  <a:lnTo>
                    <a:pt x="193929" y="319493"/>
                  </a:lnTo>
                  <a:lnTo>
                    <a:pt x="209588" y="314185"/>
                  </a:lnTo>
                  <a:lnTo>
                    <a:pt x="220611" y="306743"/>
                  </a:lnTo>
                  <a:lnTo>
                    <a:pt x="220611" y="346786"/>
                  </a:lnTo>
                  <a:lnTo>
                    <a:pt x="272364" y="346786"/>
                  </a:lnTo>
                  <a:lnTo>
                    <a:pt x="272364" y="182079"/>
                  </a:lnTo>
                  <a:lnTo>
                    <a:pt x="324497" y="182079"/>
                  </a:lnTo>
                  <a:lnTo>
                    <a:pt x="324497" y="137502"/>
                  </a:lnTo>
                  <a:close/>
                </a:path>
                <a:path w="656590" h="351154">
                  <a:moveTo>
                    <a:pt x="636524" y="61366"/>
                  </a:moveTo>
                  <a:lnTo>
                    <a:pt x="417804" y="61366"/>
                  </a:lnTo>
                  <a:lnTo>
                    <a:pt x="417804" y="1676"/>
                  </a:lnTo>
                  <a:lnTo>
                    <a:pt x="366052" y="1676"/>
                  </a:lnTo>
                  <a:lnTo>
                    <a:pt x="366052" y="61366"/>
                  </a:lnTo>
                  <a:lnTo>
                    <a:pt x="366052" y="104546"/>
                  </a:lnTo>
                  <a:lnTo>
                    <a:pt x="636524" y="104546"/>
                  </a:lnTo>
                  <a:lnTo>
                    <a:pt x="636524" y="61366"/>
                  </a:lnTo>
                  <a:close/>
                </a:path>
                <a:path w="656590" h="351154">
                  <a:moveTo>
                    <a:pt x="642188" y="309016"/>
                  </a:moveTo>
                  <a:lnTo>
                    <a:pt x="417804" y="309016"/>
                  </a:lnTo>
                  <a:lnTo>
                    <a:pt x="417804" y="289966"/>
                  </a:lnTo>
                  <a:lnTo>
                    <a:pt x="634263" y="289966"/>
                  </a:lnTo>
                  <a:lnTo>
                    <a:pt x="634263" y="249326"/>
                  </a:lnTo>
                  <a:lnTo>
                    <a:pt x="634263" y="231546"/>
                  </a:lnTo>
                  <a:lnTo>
                    <a:pt x="634263" y="190906"/>
                  </a:lnTo>
                  <a:lnTo>
                    <a:pt x="366052" y="190906"/>
                  </a:lnTo>
                  <a:lnTo>
                    <a:pt x="366052" y="231546"/>
                  </a:lnTo>
                  <a:lnTo>
                    <a:pt x="582510" y="231546"/>
                  </a:lnTo>
                  <a:lnTo>
                    <a:pt x="582510" y="249326"/>
                  </a:lnTo>
                  <a:lnTo>
                    <a:pt x="366052" y="249326"/>
                  </a:lnTo>
                  <a:lnTo>
                    <a:pt x="366052" y="289966"/>
                  </a:lnTo>
                  <a:lnTo>
                    <a:pt x="366052" y="309016"/>
                  </a:lnTo>
                  <a:lnTo>
                    <a:pt x="366052" y="350926"/>
                  </a:lnTo>
                  <a:lnTo>
                    <a:pt x="642188" y="350926"/>
                  </a:lnTo>
                  <a:lnTo>
                    <a:pt x="642188" y="309016"/>
                  </a:lnTo>
                  <a:close/>
                </a:path>
                <a:path w="656590" h="351154">
                  <a:moveTo>
                    <a:pt x="656170" y="123901"/>
                  </a:moveTo>
                  <a:lnTo>
                    <a:pt x="344144" y="123901"/>
                  </a:lnTo>
                  <a:lnTo>
                    <a:pt x="344144" y="167347"/>
                  </a:lnTo>
                  <a:lnTo>
                    <a:pt x="474472" y="167347"/>
                  </a:lnTo>
                  <a:lnTo>
                    <a:pt x="474472" y="190398"/>
                  </a:lnTo>
                  <a:lnTo>
                    <a:pt x="525462" y="190398"/>
                  </a:lnTo>
                  <a:lnTo>
                    <a:pt x="525462" y="167347"/>
                  </a:lnTo>
                  <a:lnTo>
                    <a:pt x="656170" y="167347"/>
                  </a:lnTo>
                  <a:lnTo>
                    <a:pt x="656170" y="12390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46588" y="4167725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69">
                  <a:moveTo>
                    <a:pt x="0" y="0"/>
                  </a:moveTo>
                  <a:lnTo>
                    <a:pt x="710317" y="0"/>
                  </a:lnTo>
                </a:path>
                <a:path w="814069">
                  <a:moveTo>
                    <a:pt x="710155" y="0"/>
                  </a:moveTo>
                  <a:lnTo>
                    <a:pt x="813739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87365" y="3792795"/>
              <a:ext cx="308610" cy="351155"/>
            </a:xfrm>
            <a:custGeom>
              <a:avLst/>
              <a:gdLst/>
              <a:ahLst/>
              <a:cxnLst/>
              <a:rect l="l" t="t" r="r" b="b"/>
              <a:pathLst>
                <a:path w="308609" h="351154">
                  <a:moveTo>
                    <a:pt x="5288" y="173770"/>
                  </a:moveTo>
                  <a:lnTo>
                    <a:pt x="5288" y="128816"/>
                  </a:lnTo>
                  <a:lnTo>
                    <a:pt x="56923" y="113865"/>
                  </a:lnTo>
                  <a:lnTo>
                    <a:pt x="95384" y="89671"/>
                  </a:lnTo>
                  <a:lnTo>
                    <a:pt x="119396" y="55772"/>
                  </a:lnTo>
                  <a:lnTo>
                    <a:pt x="127683" y="11710"/>
                  </a:lnTo>
                  <a:lnTo>
                    <a:pt x="127683" y="0"/>
                  </a:lnTo>
                  <a:lnTo>
                    <a:pt x="179436" y="0"/>
                  </a:lnTo>
                  <a:lnTo>
                    <a:pt x="179436" y="11710"/>
                  </a:lnTo>
                  <a:lnTo>
                    <a:pt x="187782" y="55772"/>
                  </a:lnTo>
                  <a:lnTo>
                    <a:pt x="211924" y="89671"/>
                  </a:lnTo>
                  <a:lnTo>
                    <a:pt x="230979" y="101617"/>
                  </a:lnTo>
                  <a:lnTo>
                    <a:pt x="153748" y="101617"/>
                  </a:lnTo>
                  <a:lnTo>
                    <a:pt x="129595" y="126650"/>
                  </a:lnTo>
                  <a:lnTo>
                    <a:pt x="95951" y="147751"/>
                  </a:lnTo>
                  <a:lnTo>
                    <a:pt x="54090" y="163824"/>
                  </a:lnTo>
                  <a:lnTo>
                    <a:pt x="5288" y="173770"/>
                  </a:lnTo>
                  <a:close/>
                </a:path>
                <a:path w="308609" h="351154">
                  <a:moveTo>
                    <a:pt x="302209" y="173770"/>
                  </a:moveTo>
                  <a:lnTo>
                    <a:pt x="253407" y="163824"/>
                  </a:lnTo>
                  <a:lnTo>
                    <a:pt x="211546" y="147751"/>
                  </a:lnTo>
                  <a:lnTo>
                    <a:pt x="177902" y="126650"/>
                  </a:lnTo>
                  <a:lnTo>
                    <a:pt x="153748" y="101617"/>
                  </a:lnTo>
                  <a:lnTo>
                    <a:pt x="230979" y="101617"/>
                  </a:lnTo>
                  <a:lnTo>
                    <a:pt x="250514" y="113865"/>
                  </a:lnTo>
                  <a:lnTo>
                    <a:pt x="302209" y="128816"/>
                  </a:lnTo>
                  <a:lnTo>
                    <a:pt x="302209" y="173770"/>
                  </a:lnTo>
                  <a:close/>
                </a:path>
                <a:path w="308609" h="351154">
                  <a:moveTo>
                    <a:pt x="308253" y="260277"/>
                  </a:moveTo>
                  <a:lnTo>
                    <a:pt x="0" y="260277"/>
                  </a:lnTo>
                  <a:lnTo>
                    <a:pt x="0" y="215324"/>
                  </a:lnTo>
                  <a:lnTo>
                    <a:pt x="308253" y="215324"/>
                  </a:lnTo>
                  <a:lnTo>
                    <a:pt x="308253" y="260277"/>
                  </a:lnTo>
                  <a:close/>
                </a:path>
                <a:path w="308609" h="351154">
                  <a:moveTo>
                    <a:pt x="179436" y="350562"/>
                  </a:moveTo>
                  <a:lnTo>
                    <a:pt x="127683" y="350562"/>
                  </a:lnTo>
                  <a:lnTo>
                    <a:pt x="127683" y="260277"/>
                  </a:lnTo>
                  <a:lnTo>
                    <a:pt x="179436" y="260277"/>
                  </a:lnTo>
                  <a:lnTo>
                    <a:pt x="179436" y="35056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60167" y="4167725"/>
              <a:ext cx="459105" cy="0"/>
            </a:xfrm>
            <a:custGeom>
              <a:avLst/>
              <a:gdLst/>
              <a:ahLst/>
              <a:cxnLst/>
              <a:rect l="l" t="t" r="r" b="b"/>
              <a:pathLst>
                <a:path w="459105">
                  <a:moveTo>
                    <a:pt x="0" y="0"/>
                  </a:moveTo>
                  <a:lnTo>
                    <a:pt x="355234" y="0"/>
                  </a:lnTo>
                </a:path>
                <a:path w="459105">
                  <a:moveTo>
                    <a:pt x="355072" y="0"/>
                  </a:moveTo>
                  <a:lnTo>
                    <a:pt x="458657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50766" y="3789019"/>
              <a:ext cx="660400" cy="353060"/>
            </a:xfrm>
            <a:custGeom>
              <a:avLst/>
              <a:gdLst/>
              <a:ahLst/>
              <a:cxnLst/>
              <a:rect l="l" t="t" r="r" b="b"/>
              <a:pathLst>
                <a:path w="660400" h="353060">
                  <a:moveTo>
                    <a:pt x="183591" y="93306"/>
                  </a:moveTo>
                  <a:lnTo>
                    <a:pt x="181635" y="69888"/>
                  </a:lnTo>
                  <a:lnTo>
                    <a:pt x="175844" y="49580"/>
                  </a:lnTo>
                  <a:lnTo>
                    <a:pt x="172859" y="44208"/>
                  </a:lnTo>
                  <a:lnTo>
                    <a:pt x="166382" y="32537"/>
                  </a:lnTo>
                  <a:lnTo>
                    <a:pt x="153365" y="18897"/>
                  </a:lnTo>
                  <a:lnTo>
                    <a:pt x="140716" y="10680"/>
                  </a:lnTo>
                  <a:lnTo>
                    <a:pt x="132969" y="7556"/>
                  </a:lnTo>
                  <a:lnTo>
                    <a:pt x="132969" y="93306"/>
                  </a:lnTo>
                  <a:lnTo>
                    <a:pt x="132067" y="105613"/>
                  </a:lnTo>
                  <a:lnTo>
                    <a:pt x="107289" y="139725"/>
                  </a:lnTo>
                  <a:lnTo>
                    <a:pt x="91795" y="142036"/>
                  </a:lnTo>
                  <a:lnTo>
                    <a:pt x="83667" y="141465"/>
                  </a:lnTo>
                  <a:lnTo>
                    <a:pt x="54165" y="116357"/>
                  </a:lnTo>
                  <a:lnTo>
                    <a:pt x="50622" y="93306"/>
                  </a:lnTo>
                  <a:lnTo>
                    <a:pt x="51523" y="80962"/>
                  </a:lnTo>
                  <a:lnTo>
                    <a:pt x="76301" y="46710"/>
                  </a:lnTo>
                  <a:lnTo>
                    <a:pt x="91795" y="44208"/>
                  </a:lnTo>
                  <a:lnTo>
                    <a:pt x="99923" y="44831"/>
                  </a:lnTo>
                  <a:lnTo>
                    <a:pt x="129425" y="70129"/>
                  </a:lnTo>
                  <a:lnTo>
                    <a:pt x="132969" y="93306"/>
                  </a:lnTo>
                  <a:lnTo>
                    <a:pt x="132969" y="7556"/>
                  </a:lnTo>
                  <a:lnTo>
                    <a:pt x="126123" y="4775"/>
                  </a:lnTo>
                  <a:lnTo>
                    <a:pt x="109753" y="1206"/>
                  </a:lnTo>
                  <a:lnTo>
                    <a:pt x="91795" y="0"/>
                  </a:lnTo>
                  <a:lnTo>
                    <a:pt x="73837" y="1206"/>
                  </a:lnTo>
                  <a:lnTo>
                    <a:pt x="30226" y="18897"/>
                  </a:lnTo>
                  <a:lnTo>
                    <a:pt x="1955" y="69888"/>
                  </a:lnTo>
                  <a:lnTo>
                    <a:pt x="0" y="93306"/>
                  </a:lnTo>
                  <a:lnTo>
                    <a:pt x="1955" y="116573"/>
                  </a:lnTo>
                  <a:lnTo>
                    <a:pt x="17208" y="154025"/>
                  </a:lnTo>
                  <a:lnTo>
                    <a:pt x="57467" y="181851"/>
                  </a:lnTo>
                  <a:lnTo>
                    <a:pt x="91795" y="186613"/>
                  </a:lnTo>
                  <a:lnTo>
                    <a:pt x="109753" y="185420"/>
                  </a:lnTo>
                  <a:lnTo>
                    <a:pt x="153365" y="167728"/>
                  </a:lnTo>
                  <a:lnTo>
                    <a:pt x="172999" y="142036"/>
                  </a:lnTo>
                  <a:lnTo>
                    <a:pt x="175844" y="136893"/>
                  </a:lnTo>
                  <a:lnTo>
                    <a:pt x="181635" y="116573"/>
                  </a:lnTo>
                  <a:lnTo>
                    <a:pt x="183591" y="93306"/>
                  </a:lnTo>
                  <a:close/>
                </a:path>
                <a:path w="660400" h="353060">
                  <a:moveTo>
                    <a:pt x="285584" y="1892"/>
                  </a:moveTo>
                  <a:lnTo>
                    <a:pt x="233832" y="1892"/>
                  </a:lnTo>
                  <a:lnTo>
                    <a:pt x="233832" y="196062"/>
                  </a:lnTo>
                  <a:lnTo>
                    <a:pt x="285584" y="196062"/>
                  </a:lnTo>
                  <a:lnTo>
                    <a:pt x="285584" y="1892"/>
                  </a:lnTo>
                  <a:close/>
                </a:path>
                <a:path w="660400" h="353060">
                  <a:moveTo>
                    <a:pt x="301447" y="307886"/>
                  </a:moveTo>
                  <a:lnTo>
                    <a:pt x="299161" y="306743"/>
                  </a:lnTo>
                  <a:lnTo>
                    <a:pt x="293027" y="303720"/>
                  </a:lnTo>
                  <a:lnTo>
                    <a:pt x="276745" y="295694"/>
                  </a:lnTo>
                  <a:lnTo>
                    <a:pt x="258483" y="277799"/>
                  </a:lnTo>
                  <a:lnTo>
                    <a:pt x="247167" y="253326"/>
                  </a:lnTo>
                  <a:lnTo>
                    <a:pt x="243281" y="221373"/>
                  </a:lnTo>
                  <a:lnTo>
                    <a:pt x="243281" y="211924"/>
                  </a:lnTo>
                  <a:lnTo>
                    <a:pt x="191528" y="211924"/>
                  </a:lnTo>
                  <a:lnTo>
                    <a:pt x="191528" y="221373"/>
                  </a:lnTo>
                  <a:lnTo>
                    <a:pt x="189001" y="249224"/>
                  </a:lnTo>
                  <a:lnTo>
                    <a:pt x="181838" y="271894"/>
                  </a:lnTo>
                  <a:lnTo>
                    <a:pt x="170649" y="289902"/>
                  </a:lnTo>
                  <a:lnTo>
                    <a:pt x="156019" y="303720"/>
                  </a:lnTo>
                  <a:lnTo>
                    <a:pt x="141376" y="289902"/>
                  </a:lnTo>
                  <a:lnTo>
                    <a:pt x="130187" y="271894"/>
                  </a:lnTo>
                  <a:lnTo>
                    <a:pt x="123024" y="249224"/>
                  </a:lnTo>
                  <a:lnTo>
                    <a:pt x="120510" y="221373"/>
                  </a:lnTo>
                  <a:lnTo>
                    <a:pt x="120510" y="211924"/>
                  </a:lnTo>
                  <a:lnTo>
                    <a:pt x="68757" y="211924"/>
                  </a:lnTo>
                  <a:lnTo>
                    <a:pt x="68757" y="221373"/>
                  </a:lnTo>
                  <a:lnTo>
                    <a:pt x="64871" y="253326"/>
                  </a:lnTo>
                  <a:lnTo>
                    <a:pt x="53543" y="277799"/>
                  </a:lnTo>
                  <a:lnTo>
                    <a:pt x="35280" y="295694"/>
                  </a:lnTo>
                  <a:lnTo>
                    <a:pt x="10579" y="307886"/>
                  </a:lnTo>
                  <a:lnTo>
                    <a:pt x="10579" y="352831"/>
                  </a:lnTo>
                  <a:lnTo>
                    <a:pt x="35928" y="346113"/>
                  </a:lnTo>
                  <a:lnTo>
                    <a:pt x="59778" y="335597"/>
                  </a:lnTo>
                  <a:lnTo>
                    <a:pt x="80378" y="322186"/>
                  </a:lnTo>
                  <a:lnTo>
                    <a:pt x="95948" y="306743"/>
                  </a:lnTo>
                  <a:lnTo>
                    <a:pt x="107581" y="321221"/>
                  </a:lnTo>
                  <a:lnTo>
                    <a:pt x="122440" y="334327"/>
                  </a:lnTo>
                  <a:lnTo>
                    <a:pt x="139039" y="345097"/>
                  </a:lnTo>
                  <a:lnTo>
                    <a:pt x="156019" y="352831"/>
                  </a:lnTo>
                  <a:lnTo>
                    <a:pt x="173482" y="344944"/>
                  </a:lnTo>
                  <a:lnTo>
                    <a:pt x="190055" y="334187"/>
                  </a:lnTo>
                  <a:lnTo>
                    <a:pt x="204724" y="321221"/>
                  </a:lnTo>
                  <a:lnTo>
                    <a:pt x="216458" y="306743"/>
                  </a:lnTo>
                  <a:lnTo>
                    <a:pt x="231762" y="322186"/>
                  </a:lnTo>
                  <a:lnTo>
                    <a:pt x="252158" y="335597"/>
                  </a:lnTo>
                  <a:lnTo>
                    <a:pt x="275958" y="346113"/>
                  </a:lnTo>
                  <a:lnTo>
                    <a:pt x="301447" y="352831"/>
                  </a:lnTo>
                  <a:lnTo>
                    <a:pt x="301447" y="307886"/>
                  </a:lnTo>
                  <a:close/>
                </a:path>
                <a:path w="660400" h="353060">
                  <a:moveTo>
                    <a:pt x="640676" y="84848"/>
                  </a:moveTo>
                  <a:lnTo>
                    <a:pt x="421957" y="84848"/>
                  </a:lnTo>
                  <a:lnTo>
                    <a:pt x="421957" y="3568"/>
                  </a:lnTo>
                  <a:lnTo>
                    <a:pt x="370205" y="3568"/>
                  </a:lnTo>
                  <a:lnTo>
                    <a:pt x="370205" y="84848"/>
                  </a:lnTo>
                  <a:lnTo>
                    <a:pt x="370205" y="129298"/>
                  </a:lnTo>
                  <a:lnTo>
                    <a:pt x="640676" y="129298"/>
                  </a:lnTo>
                  <a:lnTo>
                    <a:pt x="640676" y="84848"/>
                  </a:lnTo>
                  <a:close/>
                </a:path>
                <a:path w="660400" h="353060">
                  <a:moveTo>
                    <a:pt x="644461" y="304558"/>
                  </a:moveTo>
                  <a:lnTo>
                    <a:pt x="421957" y="304558"/>
                  </a:lnTo>
                  <a:lnTo>
                    <a:pt x="421957" y="235978"/>
                  </a:lnTo>
                  <a:lnTo>
                    <a:pt x="370205" y="235978"/>
                  </a:lnTo>
                  <a:lnTo>
                    <a:pt x="370205" y="304558"/>
                  </a:lnTo>
                  <a:lnTo>
                    <a:pt x="370205" y="350278"/>
                  </a:lnTo>
                  <a:lnTo>
                    <a:pt x="644461" y="350278"/>
                  </a:lnTo>
                  <a:lnTo>
                    <a:pt x="644461" y="304558"/>
                  </a:lnTo>
                  <a:close/>
                </a:path>
                <a:path w="660400" h="353060">
                  <a:moveTo>
                    <a:pt x="660323" y="164706"/>
                  </a:moveTo>
                  <a:lnTo>
                    <a:pt x="348297" y="164706"/>
                  </a:lnTo>
                  <a:lnTo>
                    <a:pt x="348297" y="209664"/>
                  </a:lnTo>
                  <a:lnTo>
                    <a:pt x="660323" y="209664"/>
                  </a:lnTo>
                  <a:lnTo>
                    <a:pt x="660323" y="16470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18661" y="4167725"/>
              <a:ext cx="710565" cy="0"/>
            </a:xfrm>
            <a:custGeom>
              <a:avLst/>
              <a:gdLst/>
              <a:ahLst/>
              <a:cxnLst/>
              <a:rect l="l" t="t" r="r" b="b"/>
              <a:pathLst>
                <a:path w="710565">
                  <a:moveTo>
                    <a:pt x="0" y="0"/>
                  </a:moveTo>
                  <a:lnTo>
                    <a:pt x="710317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81156" y="4357547"/>
              <a:ext cx="1360170" cy="354965"/>
            </a:xfrm>
            <a:custGeom>
              <a:avLst/>
              <a:gdLst/>
              <a:ahLst/>
              <a:cxnLst/>
              <a:rect l="l" t="t" r="r" b="b"/>
              <a:pathLst>
                <a:path w="1360170" h="354964">
                  <a:moveTo>
                    <a:pt x="172631" y="6045"/>
                  </a:moveTo>
                  <a:lnTo>
                    <a:pt x="1879" y="6045"/>
                  </a:lnTo>
                  <a:lnTo>
                    <a:pt x="1879" y="50990"/>
                  </a:lnTo>
                  <a:lnTo>
                    <a:pt x="121259" y="50990"/>
                  </a:lnTo>
                  <a:lnTo>
                    <a:pt x="121259" y="81978"/>
                  </a:lnTo>
                  <a:lnTo>
                    <a:pt x="116916" y="139357"/>
                  </a:lnTo>
                  <a:lnTo>
                    <a:pt x="103378" y="188290"/>
                  </a:lnTo>
                  <a:lnTo>
                    <a:pt x="79883" y="228219"/>
                  </a:lnTo>
                  <a:lnTo>
                    <a:pt x="45681" y="258572"/>
                  </a:lnTo>
                  <a:lnTo>
                    <a:pt x="0" y="278790"/>
                  </a:lnTo>
                  <a:lnTo>
                    <a:pt x="0" y="327901"/>
                  </a:lnTo>
                  <a:lnTo>
                    <a:pt x="48933" y="310984"/>
                  </a:lnTo>
                  <a:lnTo>
                    <a:pt x="88900" y="287286"/>
                  </a:lnTo>
                  <a:lnTo>
                    <a:pt x="120434" y="257073"/>
                  </a:lnTo>
                  <a:lnTo>
                    <a:pt x="144056" y="220573"/>
                  </a:lnTo>
                  <a:lnTo>
                    <a:pt x="160274" y="178054"/>
                  </a:lnTo>
                  <a:lnTo>
                    <a:pt x="169633" y="129755"/>
                  </a:lnTo>
                  <a:lnTo>
                    <a:pt x="172631" y="75933"/>
                  </a:lnTo>
                  <a:lnTo>
                    <a:pt x="172631" y="6045"/>
                  </a:lnTo>
                  <a:close/>
                </a:path>
                <a:path w="1360170" h="354964">
                  <a:moveTo>
                    <a:pt x="281051" y="0"/>
                  </a:moveTo>
                  <a:lnTo>
                    <a:pt x="229298" y="0"/>
                  </a:lnTo>
                  <a:lnTo>
                    <a:pt x="229298" y="346786"/>
                  </a:lnTo>
                  <a:lnTo>
                    <a:pt x="281051" y="346786"/>
                  </a:lnTo>
                  <a:lnTo>
                    <a:pt x="281051" y="0"/>
                  </a:lnTo>
                  <a:close/>
                </a:path>
                <a:path w="1360170" h="354964">
                  <a:moveTo>
                    <a:pt x="645972" y="98221"/>
                  </a:moveTo>
                  <a:lnTo>
                    <a:pt x="599249" y="87972"/>
                  </a:lnTo>
                  <a:lnTo>
                    <a:pt x="593407" y="85369"/>
                  </a:lnTo>
                  <a:lnTo>
                    <a:pt x="560920" y="70916"/>
                  </a:lnTo>
                  <a:lnTo>
                    <a:pt x="535000" y="46367"/>
                  </a:lnTo>
                  <a:lnTo>
                    <a:pt x="525462" y="13601"/>
                  </a:lnTo>
                  <a:lnTo>
                    <a:pt x="525462" y="1892"/>
                  </a:lnTo>
                  <a:lnTo>
                    <a:pt x="473710" y="1892"/>
                  </a:lnTo>
                  <a:lnTo>
                    <a:pt x="473710" y="13601"/>
                  </a:lnTo>
                  <a:lnTo>
                    <a:pt x="464235" y="46367"/>
                  </a:lnTo>
                  <a:lnTo>
                    <a:pt x="438429" y="70916"/>
                  </a:lnTo>
                  <a:lnTo>
                    <a:pt x="400240" y="87972"/>
                  </a:lnTo>
                  <a:lnTo>
                    <a:pt x="353580" y="98221"/>
                  </a:lnTo>
                  <a:lnTo>
                    <a:pt x="353580" y="143548"/>
                  </a:lnTo>
                  <a:lnTo>
                    <a:pt x="399580" y="136055"/>
                  </a:lnTo>
                  <a:lnTo>
                    <a:pt x="440270" y="122961"/>
                  </a:lnTo>
                  <a:lnTo>
                    <a:pt x="474167" y="105613"/>
                  </a:lnTo>
                  <a:lnTo>
                    <a:pt x="499770" y="85369"/>
                  </a:lnTo>
                  <a:lnTo>
                    <a:pt x="525373" y="105613"/>
                  </a:lnTo>
                  <a:lnTo>
                    <a:pt x="559269" y="122961"/>
                  </a:lnTo>
                  <a:lnTo>
                    <a:pt x="599960" y="136055"/>
                  </a:lnTo>
                  <a:lnTo>
                    <a:pt x="645972" y="143548"/>
                  </a:lnTo>
                  <a:lnTo>
                    <a:pt x="645972" y="98221"/>
                  </a:lnTo>
                  <a:close/>
                </a:path>
                <a:path w="1360170" h="354964">
                  <a:moveTo>
                    <a:pt x="656170" y="160540"/>
                  </a:moveTo>
                  <a:lnTo>
                    <a:pt x="344131" y="160540"/>
                  </a:lnTo>
                  <a:lnTo>
                    <a:pt x="344131" y="204368"/>
                  </a:lnTo>
                  <a:lnTo>
                    <a:pt x="474459" y="204368"/>
                  </a:lnTo>
                  <a:lnTo>
                    <a:pt x="474459" y="236474"/>
                  </a:lnTo>
                  <a:lnTo>
                    <a:pt x="363778" y="236474"/>
                  </a:lnTo>
                  <a:lnTo>
                    <a:pt x="363778" y="280670"/>
                  </a:lnTo>
                  <a:lnTo>
                    <a:pt x="582498" y="280670"/>
                  </a:lnTo>
                  <a:lnTo>
                    <a:pt x="582498" y="352450"/>
                  </a:lnTo>
                  <a:lnTo>
                    <a:pt x="634250" y="352450"/>
                  </a:lnTo>
                  <a:lnTo>
                    <a:pt x="634250" y="236474"/>
                  </a:lnTo>
                  <a:lnTo>
                    <a:pt x="525462" y="236474"/>
                  </a:lnTo>
                  <a:lnTo>
                    <a:pt x="525462" y="204368"/>
                  </a:lnTo>
                  <a:lnTo>
                    <a:pt x="656170" y="204368"/>
                  </a:lnTo>
                  <a:lnTo>
                    <a:pt x="656170" y="160540"/>
                  </a:lnTo>
                  <a:close/>
                </a:path>
                <a:path w="1360170" h="354964">
                  <a:moveTo>
                    <a:pt x="896429" y="276136"/>
                  </a:moveTo>
                  <a:lnTo>
                    <a:pt x="859891" y="250075"/>
                  </a:lnTo>
                  <a:lnTo>
                    <a:pt x="828001" y="190398"/>
                  </a:lnTo>
                  <a:lnTo>
                    <a:pt x="822007" y="128816"/>
                  </a:lnTo>
                  <a:lnTo>
                    <a:pt x="822007" y="4152"/>
                  </a:lnTo>
                  <a:lnTo>
                    <a:pt x="770255" y="4152"/>
                  </a:lnTo>
                  <a:lnTo>
                    <a:pt x="770255" y="128816"/>
                  </a:lnTo>
                  <a:lnTo>
                    <a:pt x="764247" y="190398"/>
                  </a:lnTo>
                  <a:lnTo>
                    <a:pt x="748055" y="232232"/>
                  </a:lnTo>
                  <a:lnTo>
                    <a:pt x="724357" y="259181"/>
                  </a:lnTo>
                  <a:lnTo>
                    <a:pt x="695833" y="276136"/>
                  </a:lnTo>
                  <a:lnTo>
                    <a:pt x="695833" y="323735"/>
                  </a:lnTo>
                  <a:lnTo>
                    <a:pt x="726732" y="311912"/>
                  </a:lnTo>
                  <a:lnTo>
                    <a:pt x="755142" y="295122"/>
                  </a:lnTo>
                  <a:lnTo>
                    <a:pt x="779018" y="274231"/>
                  </a:lnTo>
                  <a:lnTo>
                    <a:pt x="796315" y="250075"/>
                  </a:lnTo>
                  <a:lnTo>
                    <a:pt x="813765" y="274066"/>
                  </a:lnTo>
                  <a:lnTo>
                    <a:pt x="837590" y="294982"/>
                  </a:lnTo>
                  <a:lnTo>
                    <a:pt x="865797" y="311861"/>
                  </a:lnTo>
                  <a:lnTo>
                    <a:pt x="896429" y="323735"/>
                  </a:lnTo>
                  <a:lnTo>
                    <a:pt x="896429" y="276136"/>
                  </a:lnTo>
                  <a:close/>
                </a:path>
                <a:path w="1360170" h="354964">
                  <a:moveTo>
                    <a:pt x="1034681" y="137502"/>
                  </a:moveTo>
                  <a:lnTo>
                    <a:pt x="982548" y="137502"/>
                  </a:lnTo>
                  <a:lnTo>
                    <a:pt x="982548" y="0"/>
                  </a:lnTo>
                  <a:lnTo>
                    <a:pt x="930795" y="0"/>
                  </a:lnTo>
                  <a:lnTo>
                    <a:pt x="930795" y="346786"/>
                  </a:lnTo>
                  <a:lnTo>
                    <a:pt x="982548" y="346786"/>
                  </a:lnTo>
                  <a:lnTo>
                    <a:pt x="982548" y="182079"/>
                  </a:lnTo>
                  <a:lnTo>
                    <a:pt x="1034681" y="182079"/>
                  </a:lnTo>
                  <a:lnTo>
                    <a:pt x="1034681" y="137502"/>
                  </a:lnTo>
                  <a:close/>
                </a:path>
                <a:path w="1360170" h="354964">
                  <a:moveTo>
                    <a:pt x="1206944" y="143929"/>
                  </a:moveTo>
                  <a:lnTo>
                    <a:pt x="1201813" y="140525"/>
                  </a:lnTo>
                  <a:lnTo>
                    <a:pt x="1185672" y="129819"/>
                  </a:lnTo>
                  <a:lnTo>
                    <a:pt x="1169073" y="110959"/>
                  </a:lnTo>
                  <a:lnTo>
                    <a:pt x="1158278" y="84315"/>
                  </a:lnTo>
                  <a:lnTo>
                    <a:pt x="1154430" y="46837"/>
                  </a:lnTo>
                  <a:lnTo>
                    <a:pt x="1154430" y="1892"/>
                  </a:lnTo>
                  <a:lnTo>
                    <a:pt x="1103820" y="1892"/>
                  </a:lnTo>
                  <a:lnTo>
                    <a:pt x="1103820" y="48348"/>
                  </a:lnTo>
                  <a:lnTo>
                    <a:pt x="1100010" y="86677"/>
                  </a:lnTo>
                  <a:lnTo>
                    <a:pt x="1089266" y="115544"/>
                  </a:lnTo>
                  <a:lnTo>
                    <a:pt x="1072578" y="136690"/>
                  </a:lnTo>
                  <a:lnTo>
                    <a:pt x="1050925" y="151853"/>
                  </a:lnTo>
                  <a:lnTo>
                    <a:pt x="1050925" y="199834"/>
                  </a:lnTo>
                  <a:lnTo>
                    <a:pt x="1074801" y="188810"/>
                  </a:lnTo>
                  <a:lnTo>
                    <a:pt x="1096822" y="174574"/>
                  </a:lnTo>
                  <a:lnTo>
                    <a:pt x="1115733" y="158127"/>
                  </a:lnTo>
                  <a:lnTo>
                    <a:pt x="1130261" y="140525"/>
                  </a:lnTo>
                  <a:lnTo>
                    <a:pt x="1144943" y="156514"/>
                  </a:lnTo>
                  <a:lnTo>
                    <a:pt x="1163358" y="170700"/>
                  </a:lnTo>
                  <a:lnTo>
                    <a:pt x="1184389" y="182549"/>
                  </a:lnTo>
                  <a:lnTo>
                    <a:pt x="1206944" y="191528"/>
                  </a:lnTo>
                  <a:lnTo>
                    <a:pt x="1206944" y="143929"/>
                  </a:lnTo>
                  <a:close/>
                </a:path>
                <a:path w="1360170" h="354964">
                  <a:moveTo>
                    <a:pt x="1351241" y="0"/>
                  </a:moveTo>
                  <a:lnTo>
                    <a:pt x="1301762" y="0"/>
                  </a:lnTo>
                  <a:lnTo>
                    <a:pt x="1301762" y="68745"/>
                  </a:lnTo>
                  <a:lnTo>
                    <a:pt x="1271168" y="68745"/>
                  </a:lnTo>
                  <a:lnTo>
                    <a:pt x="1271168" y="1892"/>
                  </a:lnTo>
                  <a:lnTo>
                    <a:pt x="1222057" y="1892"/>
                  </a:lnTo>
                  <a:lnTo>
                    <a:pt x="1222057" y="191147"/>
                  </a:lnTo>
                  <a:lnTo>
                    <a:pt x="1271168" y="191147"/>
                  </a:lnTo>
                  <a:lnTo>
                    <a:pt x="1271168" y="114084"/>
                  </a:lnTo>
                  <a:lnTo>
                    <a:pt x="1301762" y="114084"/>
                  </a:lnTo>
                  <a:lnTo>
                    <a:pt x="1301762" y="197192"/>
                  </a:lnTo>
                  <a:lnTo>
                    <a:pt x="1351241" y="197192"/>
                  </a:lnTo>
                  <a:lnTo>
                    <a:pt x="1351241" y="114084"/>
                  </a:lnTo>
                  <a:lnTo>
                    <a:pt x="1351241" y="68745"/>
                  </a:lnTo>
                  <a:lnTo>
                    <a:pt x="1351241" y="0"/>
                  </a:lnTo>
                  <a:close/>
                </a:path>
                <a:path w="1360170" h="354964">
                  <a:moveTo>
                    <a:pt x="1359560" y="279920"/>
                  </a:moveTo>
                  <a:lnTo>
                    <a:pt x="1343621" y="239064"/>
                  </a:lnTo>
                  <a:lnTo>
                    <a:pt x="1310055" y="218465"/>
                  </a:lnTo>
                  <a:lnTo>
                    <a:pt x="1307807" y="217855"/>
                  </a:lnTo>
                  <a:lnTo>
                    <a:pt x="1307807" y="272364"/>
                  </a:lnTo>
                  <a:lnTo>
                    <a:pt x="1307807" y="287858"/>
                  </a:lnTo>
                  <a:lnTo>
                    <a:pt x="1265212" y="307682"/>
                  </a:lnTo>
                  <a:lnTo>
                    <a:pt x="1220914" y="310515"/>
                  </a:lnTo>
                  <a:lnTo>
                    <a:pt x="1197317" y="309841"/>
                  </a:lnTo>
                  <a:lnTo>
                    <a:pt x="1158760" y="303822"/>
                  </a:lnTo>
                  <a:lnTo>
                    <a:pt x="1134033" y="287858"/>
                  </a:lnTo>
                  <a:lnTo>
                    <a:pt x="1134033" y="272364"/>
                  </a:lnTo>
                  <a:lnTo>
                    <a:pt x="1176350" y="252526"/>
                  </a:lnTo>
                  <a:lnTo>
                    <a:pt x="1220914" y="249694"/>
                  </a:lnTo>
                  <a:lnTo>
                    <a:pt x="1244307" y="250367"/>
                  </a:lnTo>
                  <a:lnTo>
                    <a:pt x="1282865" y="256387"/>
                  </a:lnTo>
                  <a:lnTo>
                    <a:pt x="1307807" y="272364"/>
                  </a:lnTo>
                  <a:lnTo>
                    <a:pt x="1307807" y="217855"/>
                  </a:lnTo>
                  <a:lnTo>
                    <a:pt x="1283157" y="211124"/>
                  </a:lnTo>
                  <a:lnTo>
                    <a:pt x="1252994" y="207098"/>
                  </a:lnTo>
                  <a:lnTo>
                    <a:pt x="1220914" y="205879"/>
                  </a:lnTo>
                  <a:lnTo>
                    <a:pt x="1188681" y="207098"/>
                  </a:lnTo>
                  <a:lnTo>
                    <a:pt x="1131722" y="218465"/>
                  </a:lnTo>
                  <a:lnTo>
                    <a:pt x="1098219" y="239064"/>
                  </a:lnTo>
                  <a:lnTo>
                    <a:pt x="1082281" y="279920"/>
                  </a:lnTo>
                  <a:lnTo>
                    <a:pt x="1084199" y="295960"/>
                  </a:lnTo>
                  <a:lnTo>
                    <a:pt x="1109484" y="330542"/>
                  </a:lnTo>
                  <a:lnTo>
                    <a:pt x="1158544" y="349097"/>
                  </a:lnTo>
                  <a:lnTo>
                    <a:pt x="1220914" y="354342"/>
                  </a:lnTo>
                  <a:lnTo>
                    <a:pt x="1252994" y="353110"/>
                  </a:lnTo>
                  <a:lnTo>
                    <a:pt x="1310055" y="341744"/>
                  </a:lnTo>
                  <a:lnTo>
                    <a:pt x="1343621" y="321094"/>
                  </a:lnTo>
                  <a:lnTo>
                    <a:pt x="1351521" y="310515"/>
                  </a:lnTo>
                  <a:lnTo>
                    <a:pt x="1352194" y="309626"/>
                  </a:lnTo>
                  <a:lnTo>
                    <a:pt x="1357642" y="295960"/>
                  </a:lnTo>
                  <a:lnTo>
                    <a:pt x="1359560" y="27992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44893" y="4734357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420310" y="0"/>
                  </a:lnTo>
                </a:path>
                <a:path w="1524000">
                  <a:moveTo>
                    <a:pt x="1420148" y="0"/>
                  </a:moveTo>
                  <a:lnTo>
                    <a:pt x="1523733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98286" y="4357547"/>
              <a:ext cx="662940" cy="356870"/>
            </a:xfrm>
            <a:custGeom>
              <a:avLst/>
              <a:gdLst/>
              <a:ahLst/>
              <a:cxnLst/>
              <a:rect l="l" t="t" r="r" b="b"/>
              <a:pathLst>
                <a:path w="662940" h="356870">
                  <a:moveTo>
                    <a:pt x="194551" y="162052"/>
                  </a:moveTo>
                  <a:lnTo>
                    <a:pt x="142138" y="134099"/>
                  </a:lnTo>
                  <a:lnTo>
                    <a:pt x="123151" y="68745"/>
                  </a:lnTo>
                  <a:lnTo>
                    <a:pt x="123151" y="48348"/>
                  </a:lnTo>
                  <a:lnTo>
                    <a:pt x="188125" y="48348"/>
                  </a:lnTo>
                  <a:lnTo>
                    <a:pt x="188125" y="4152"/>
                  </a:lnTo>
                  <a:lnTo>
                    <a:pt x="6426" y="4152"/>
                  </a:lnTo>
                  <a:lnTo>
                    <a:pt x="6426" y="48348"/>
                  </a:lnTo>
                  <a:lnTo>
                    <a:pt x="71399" y="48348"/>
                  </a:lnTo>
                  <a:lnTo>
                    <a:pt x="71399" y="68745"/>
                  </a:lnTo>
                  <a:lnTo>
                    <a:pt x="66573" y="107988"/>
                  </a:lnTo>
                  <a:lnTo>
                    <a:pt x="52565" y="136461"/>
                  </a:lnTo>
                  <a:lnTo>
                    <a:pt x="30124" y="155448"/>
                  </a:lnTo>
                  <a:lnTo>
                    <a:pt x="0" y="166217"/>
                  </a:lnTo>
                  <a:lnTo>
                    <a:pt x="0" y="211924"/>
                  </a:lnTo>
                  <a:lnTo>
                    <a:pt x="29806" y="204838"/>
                  </a:lnTo>
                  <a:lnTo>
                    <a:pt x="56769" y="192366"/>
                  </a:lnTo>
                  <a:lnTo>
                    <a:pt x="79908" y="175793"/>
                  </a:lnTo>
                  <a:lnTo>
                    <a:pt x="98221" y="156387"/>
                  </a:lnTo>
                  <a:lnTo>
                    <a:pt x="115773" y="175044"/>
                  </a:lnTo>
                  <a:lnTo>
                    <a:pt x="138315" y="190017"/>
                  </a:lnTo>
                  <a:lnTo>
                    <a:pt x="164896" y="201015"/>
                  </a:lnTo>
                  <a:lnTo>
                    <a:pt x="194551" y="207772"/>
                  </a:lnTo>
                  <a:lnTo>
                    <a:pt x="194551" y="162052"/>
                  </a:lnTo>
                  <a:close/>
                </a:path>
                <a:path w="662940" h="356870">
                  <a:moveTo>
                    <a:pt x="287858" y="0"/>
                  </a:moveTo>
                  <a:lnTo>
                    <a:pt x="236105" y="0"/>
                  </a:lnTo>
                  <a:lnTo>
                    <a:pt x="236105" y="77444"/>
                  </a:lnTo>
                  <a:lnTo>
                    <a:pt x="170002" y="77444"/>
                  </a:lnTo>
                  <a:lnTo>
                    <a:pt x="170002" y="122008"/>
                  </a:lnTo>
                  <a:lnTo>
                    <a:pt x="236105" y="122008"/>
                  </a:lnTo>
                  <a:lnTo>
                    <a:pt x="236105" y="243281"/>
                  </a:lnTo>
                  <a:lnTo>
                    <a:pt x="287858" y="243281"/>
                  </a:lnTo>
                  <a:lnTo>
                    <a:pt x="287858" y="0"/>
                  </a:lnTo>
                  <a:close/>
                </a:path>
                <a:path w="662940" h="356870">
                  <a:moveTo>
                    <a:pt x="293903" y="303339"/>
                  </a:moveTo>
                  <a:lnTo>
                    <a:pt x="78206" y="303339"/>
                  </a:lnTo>
                  <a:lnTo>
                    <a:pt x="78206" y="225526"/>
                  </a:lnTo>
                  <a:lnTo>
                    <a:pt x="26454" y="225526"/>
                  </a:lnTo>
                  <a:lnTo>
                    <a:pt x="26454" y="348297"/>
                  </a:lnTo>
                  <a:lnTo>
                    <a:pt x="293903" y="348297"/>
                  </a:lnTo>
                  <a:lnTo>
                    <a:pt x="293903" y="303339"/>
                  </a:lnTo>
                  <a:close/>
                </a:path>
                <a:path w="662940" h="356870">
                  <a:moveTo>
                    <a:pt x="647484" y="287858"/>
                  </a:moveTo>
                  <a:lnTo>
                    <a:pt x="645591" y="271665"/>
                  </a:lnTo>
                  <a:lnTo>
                    <a:pt x="641794" y="262547"/>
                  </a:lnTo>
                  <a:lnTo>
                    <a:pt x="639940" y="258051"/>
                  </a:lnTo>
                  <a:lnTo>
                    <a:pt x="630593" y="246786"/>
                  </a:lnTo>
                  <a:lnTo>
                    <a:pt x="617651" y="237604"/>
                  </a:lnTo>
                  <a:lnTo>
                    <a:pt x="596684" y="228981"/>
                  </a:lnTo>
                  <a:lnTo>
                    <a:pt x="595731" y="228777"/>
                  </a:lnTo>
                  <a:lnTo>
                    <a:pt x="595731" y="281051"/>
                  </a:lnTo>
                  <a:lnTo>
                    <a:pt x="595731" y="294652"/>
                  </a:lnTo>
                  <a:lnTo>
                    <a:pt x="555459" y="310896"/>
                  </a:lnTo>
                  <a:lnTo>
                    <a:pt x="506958" y="312788"/>
                  </a:lnTo>
                  <a:lnTo>
                    <a:pt x="480390" y="312369"/>
                  </a:lnTo>
                  <a:lnTo>
                    <a:pt x="441147" y="308000"/>
                  </a:lnTo>
                  <a:lnTo>
                    <a:pt x="418185" y="294652"/>
                  </a:lnTo>
                  <a:lnTo>
                    <a:pt x="418185" y="281051"/>
                  </a:lnTo>
                  <a:lnTo>
                    <a:pt x="458470" y="264579"/>
                  </a:lnTo>
                  <a:lnTo>
                    <a:pt x="506958" y="262547"/>
                  </a:lnTo>
                  <a:lnTo>
                    <a:pt x="533527" y="263004"/>
                  </a:lnTo>
                  <a:lnTo>
                    <a:pt x="572782" y="267487"/>
                  </a:lnTo>
                  <a:lnTo>
                    <a:pt x="595731" y="281051"/>
                  </a:lnTo>
                  <a:lnTo>
                    <a:pt x="595731" y="228777"/>
                  </a:lnTo>
                  <a:lnTo>
                    <a:pt x="570941" y="223253"/>
                  </a:lnTo>
                  <a:lnTo>
                    <a:pt x="540880" y="220078"/>
                  </a:lnTo>
                  <a:lnTo>
                    <a:pt x="506958" y="219100"/>
                  </a:lnTo>
                  <a:lnTo>
                    <a:pt x="473036" y="220078"/>
                  </a:lnTo>
                  <a:lnTo>
                    <a:pt x="417233" y="228981"/>
                  </a:lnTo>
                  <a:lnTo>
                    <a:pt x="383489" y="246786"/>
                  </a:lnTo>
                  <a:lnTo>
                    <a:pt x="366433" y="287858"/>
                  </a:lnTo>
                  <a:lnTo>
                    <a:pt x="368388" y="304038"/>
                  </a:lnTo>
                  <a:lnTo>
                    <a:pt x="396278" y="337718"/>
                  </a:lnTo>
                  <a:lnTo>
                    <a:pt x="442976" y="352399"/>
                  </a:lnTo>
                  <a:lnTo>
                    <a:pt x="506958" y="356603"/>
                  </a:lnTo>
                  <a:lnTo>
                    <a:pt x="540880" y="355625"/>
                  </a:lnTo>
                  <a:lnTo>
                    <a:pt x="596684" y="346570"/>
                  </a:lnTo>
                  <a:lnTo>
                    <a:pt x="630593" y="328752"/>
                  </a:lnTo>
                  <a:lnTo>
                    <a:pt x="645591" y="304038"/>
                  </a:lnTo>
                  <a:lnTo>
                    <a:pt x="647484" y="287858"/>
                  </a:lnTo>
                  <a:close/>
                </a:path>
                <a:path w="662940" h="356870">
                  <a:moveTo>
                    <a:pt x="662597" y="156387"/>
                  </a:moveTo>
                  <a:lnTo>
                    <a:pt x="593090" y="156387"/>
                  </a:lnTo>
                  <a:lnTo>
                    <a:pt x="593090" y="135610"/>
                  </a:lnTo>
                  <a:lnTo>
                    <a:pt x="593090" y="127685"/>
                  </a:lnTo>
                  <a:lnTo>
                    <a:pt x="635063" y="104279"/>
                  </a:lnTo>
                  <a:lnTo>
                    <a:pt x="642251" y="92925"/>
                  </a:lnTo>
                  <a:lnTo>
                    <a:pt x="646036" y="82181"/>
                  </a:lnTo>
                  <a:lnTo>
                    <a:pt x="647484" y="68376"/>
                  </a:lnTo>
                  <a:lnTo>
                    <a:pt x="646036" y="54394"/>
                  </a:lnTo>
                  <a:lnTo>
                    <a:pt x="642188" y="43446"/>
                  </a:lnTo>
                  <a:lnTo>
                    <a:pt x="603745" y="12268"/>
                  </a:lnTo>
                  <a:lnTo>
                    <a:pt x="595731" y="10172"/>
                  </a:lnTo>
                  <a:lnTo>
                    <a:pt x="595731" y="63080"/>
                  </a:lnTo>
                  <a:lnTo>
                    <a:pt x="595731" y="73660"/>
                  </a:lnTo>
                  <a:lnTo>
                    <a:pt x="557250" y="90614"/>
                  </a:lnTo>
                  <a:lnTo>
                    <a:pt x="542099" y="91808"/>
                  </a:lnTo>
                  <a:lnTo>
                    <a:pt x="542099" y="135610"/>
                  </a:lnTo>
                  <a:lnTo>
                    <a:pt x="542099" y="156387"/>
                  </a:lnTo>
                  <a:lnTo>
                    <a:pt x="472960" y="156387"/>
                  </a:lnTo>
                  <a:lnTo>
                    <a:pt x="472960" y="135610"/>
                  </a:lnTo>
                  <a:lnTo>
                    <a:pt x="481253" y="136105"/>
                  </a:lnTo>
                  <a:lnTo>
                    <a:pt x="489673" y="136461"/>
                  </a:lnTo>
                  <a:lnTo>
                    <a:pt x="498246" y="136677"/>
                  </a:lnTo>
                  <a:lnTo>
                    <a:pt x="506958" y="136753"/>
                  </a:lnTo>
                  <a:lnTo>
                    <a:pt x="515962" y="136677"/>
                  </a:lnTo>
                  <a:lnTo>
                    <a:pt x="524814" y="136461"/>
                  </a:lnTo>
                  <a:lnTo>
                    <a:pt x="533527" y="136105"/>
                  </a:lnTo>
                  <a:lnTo>
                    <a:pt x="542099" y="135610"/>
                  </a:lnTo>
                  <a:lnTo>
                    <a:pt x="542099" y="91808"/>
                  </a:lnTo>
                  <a:lnTo>
                    <a:pt x="534111" y="92430"/>
                  </a:lnTo>
                  <a:lnTo>
                    <a:pt x="506958" y="92925"/>
                  </a:lnTo>
                  <a:lnTo>
                    <a:pt x="456666" y="90614"/>
                  </a:lnTo>
                  <a:lnTo>
                    <a:pt x="420458" y="77812"/>
                  </a:lnTo>
                  <a:lnTo>
                    <a:pt x="418185" y="73660"/>
                  </a:lnTo>
                  <a:lnTo>
                    <a:pt x="418185" y="63080"/>
                  </a:lnTo>
                  <a:lnTo>
                    <a:pt x="456666" y="45948"/>
                  </a:lnTo>
                  <a:lnTo>
                    <a:pt x="506958" y="43446"/>
                  </a:lnTo>
                  <a:lnTo>
                    <a:pt x="534111" y="44005"/>
                  </a:lnTo>
                  <a:lnTo>
                    <a:pt x="575652" y="49657"/>
                  </a:lnTo>
                  <a:lnTo>
                    <a:pt x="595731" y="63080"/>
                  </a:lnTo>
                  <a:lnTo>
                    <a:pt x="595731" y="10172"/>
                  </a:lnTo>
                  <a:lnTo>
                    <a:pt x="575805" y="4953"/>
                  </a:lnTo>
                  <a:lnTo>
                    <a:pt x="543191" y="1117"/>
                  </a:lnTo>
                  <a:lnTo>
                    <a:pt x="506958" y="0"/>
                  </a:lnTo>
                  <a:lnTo>
                    <a:pt x="470738" y="1117"/>
                  </a:lnTo>
                  <a:lnTo>
                    <a:pt x="410171" y="12268"/>
                  </a:lnTo>
                  <a:lnTo>
                    <a:pt x="372097" y="42405"/>
                  </a:lnTo>
                  <a:lnTo>
                    <a:pt x="366433" y="68376"/>
                  </a:lnTo>
                  <a:lnTo>
                    <a:pt x="367880" y="82181"/>
                  </a:lnTo>
                  <a:lnTo>
                    <a:pt x="395160" y="117322"/>
                  </a:lnTo>
                  <a:lnTo>
                    <a:pt x="421970" y="128054"/>
                  </a:lnTo>
                  <a:lnTo>
                    <a:pt x="421970" y="156387"/>
                  </a:lnTo>
                  <a:lnTo>
                    <a:pt x="350570" y="156387"/>
                  </a:lnTo>
                  <a:lnTo>
                    <a:pt x="350570" y="200583"/>
                  </a:lnTo>
                  <a:lnTo>
                    <a:pt x="662597" y="200583"/>
                  </a:lnTo>
                  <a:lnTo>
                    <a:pt x="662597" y="156387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468455" y="4734357"/>
              <a:ext cx="814069" cy="0"/>
            </a:xfrm>
            <a:custGeom>
              <a:avLst/>
              <a:gdLst/>
              <a:ahLst/>
              <a:cxnLst/>
              <a:rect l="l" t="t" r="r" b="b"/>
              <a:pathLst>
                <a:path w="814069">
                  <a:moveTo>
                    <a:pt x="0" y="0"/>
                  </a:moveTo>
                  <a:lnTo>
                    <a:pt x="710317" y="0"/>
                  </a:lnTo>
                </a:path>
                <a:path w="814069">
                  <a:moveTo>
                    <a:pt x="710155" y="0"/>
                  </a:moveTo>
                  <a:lnTo>
                    <a:pt x="813739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18287" y="4357547"/>
              <a:ext cx="1744980" cy="351155"/>
            </a:xfrm>
            <a:custGeom>
              <a:avLst/>
              <a:gdLst/>
              <a:ahLst/>
              <a:cxnLst/>
              <a:rect l="l" t="t" r="r" b="b"/>
              <a:pathLst>
                <a:path w="1744980" h="351154">
                  <a:moveTo>
                    <a:pt x="281063" y="0"/>
                  </a:moveTo>
                  <a:lnTo>
                    <a:pt x="229311" y="0"/>
                  </a:lnTo>
                  <a:lnTo>
                    <a:pt x="229311" y="133350"/>
                  </a:lnTo>
                  <a:lnTo>
                    <a:pt x="169240" y="133350"/>
                  </a:lnTo>
                  <a:lnTo>
                    <a:pt x="170726" y="119545"/>
                  </a:lnTo>
                  <a:lnTo>
                    <a:pt x="171792" y="105346"/>
                  </a:lnTo>
                  <a:lnTo>
                    <a:pt x="172427" y="90792"/>
                  </a:lnTo>
                  <a:lnTo>
                    <a:pt x="172643" y="75933"/>
                  </a:lnTo>
                  <a:lnTo>
                    <a:pt x="172643" y="6045"/>
                  </a:lnTo>
                  <a:lnTo>
                    <a:pt x="1892" y="6045"/>
                  </a:lnTo>
                  <a:lnTo>
                    <a:pt x="1892" y="50990"/>
                  </a:lnTo>
                  <a:lnTo>
                    <a:pt x="121272" y="50990"/>
                  </a:lnTo>
                  <a:lnTo>
                    <a:pt x="121272" y="81978"/>
                  </a:lnTo>
                  <a:lnTo>
                    <a:pt x="118618" y="127304"/>
                  </a:lnTo>
                  <a:lnTo>
                    <a:pt x="72136" y="133362"/>
                  </a:lnTo>
                  <a:lnTo>
                    <a:pt x="49491" y="133731"/>
                  </a:lnTo>
                  <a:lnTo>
                    <a:pt x="0" y="133731"/>
                  </a:lnTo>
                  <a:lnTo>
                    <a:pt x="0" y="178676"/>
                  </a:lnTo>
                  <a:lnTo>
                    <a:pt x="47599" y="178676"/>
                  </a:lnTo>
                  <a:lnTo>
                    <a:pt x="66738" y="178320"/>
                  </a:lnTo>
                  <a:lnTo>
                    <a:pt x="83350" y="177266"/>
                  </a:lnTo>
                  <a:lnTo>
                    <a:pt x="97485" y="175488"/>
                  </a:lnTo>
                  <a:lnTo>
                    <a:pt x="109181" y="173012"/>
                  </a:lnTo>
                  <a:lnTo>
                    <a:pt x="93497" y="209296"/>
                  </a:lnTo>
                  <a:lnTo>
                    <a:pt x="70459" y="239217"/>
                  </a:lnTo>
                  <a:lnTo>
                    <a:pt x="39484" y="262470"/>
                  </a:lnTo>
                  <a:lnTo>
                    <a:pt x="0" y="278790"/>
                  </a:lnTo>
                  <a:lnTo>
                    <a:pt x="0" y="327901"/>
                  </a:lnTo>
                  <a:lnTo>
                    <a:pt x="48869" y="311035"/>
                  </a:lnTo>
                  <a:lnTo>
                    <a:pt x="88811" y="287362"/>
                  </a:lnTo>
                  <a:lnTo>
                    <a:pt x="120332" y="257175"/>
                  </a:lnTo>
                  <a:lnTo>
                    <a:pt x="143954" y="220726"/>
                  </a:lnTo>
                  <a:lnTo>
                    <a:pt x="160172" y="178295"/>
                  </a:lnTo>
                  <a:lnTo>
                    <a:pt x="229311" y="178295"/>
                  </a:lnTo>
                  <a:lnTo>
                    <a:pt x="229311" y="346786"/>
                  </a:lnTo>
                  <a:lnTo>
                    <a:pt x="281063" y="346786"/>
                  </a:lnTo>
                  <a:lnTo>
                    <a:pt x="281063" y="0"/>
                  </a:lnTo>
                  <a:close/>
                </a:path>
                <a:path w="1744980" h="351154">
                  <a:moveTo>
                    <a:pt x="636905" y="4000"/>
                  </a:moveTo>
                  <a:lnTo>
                    <a:pt x="585152" y="4000"/>
                  </a:lnTo>
                  <a:lnTo>
                    <a:pt x="585152" y="49720"/>
                  </a:lnTo>
                  <a:lnTo>
                    <a:pt x="585152" y="131000"/>
                  </a:lnTo>
                  <a:lnTo>
                    <a:pt x="415163" y="131000"/>
                  </a:lnTo>
                  <a:lnTo>
                    <a:pt x="415163" y="49720"/>
                  </a:lnTo>
                  <a:lnTo>
                    <a:pt x="585152" y="49720"/>
                  </a:lnTo>
                  <a:lnTo>
                    <a:pt x="585152" y="4000"/>
                  </a:lnTo>
                  <a:lnTo>
                    <a:pt x="363410" y="4000"/>
                  </a:lnTo>
                  <a:lnTo>
                    <a:pt x="363410" y="49720"/>
                  </a:lnTo>
                  <a:lnTo>
                    <a:pt x="363410" y="131000"/>
                  </a:lnTo>
                  <a:lnTo>
                    <a:pt x="363410" y="175450"/>
                  </a:lnTo>
                  <a:lnTo>
                    <a:pt x="636905" y="175450"/>
                  </a:lnTo>
                  <a:lnTo>
                    <a:pt x="636905" y="131457"/>
                  </a:lnTo>
                  <a:lnTo>
                    <a:pt x="636905" y="131000"/>
                  </a:lnTo>
                  <a:lnTo>
                    <a:pt x="636905" y="49720"/>
                  </a:lnTo>
                  <a:lnTo>
                    <a:pt x="636905" y="49110"/>
                  </a:lnTo>
                  <a:lnTo>
                    <a:pt x="636905" y="4000"/>
                  </a:lnTo>
                  <a:close/>
                </a:path>
                <a:path w="1744980" h="351154">
                  <a:moveTo>
                    <a:pt x="654291" y="214947"/>
                  </a:moveTo>
                  <a:lnTo>
                    <a:pt x="346036" y="214947"/>
                  </a:lnTo>
                  <a:lnTo>
                    <a:pt x="346036" y="260273"/>
                  </a:lnTo>
                  <a:lnTo>
                    <a:pt x="411010" y="260273"/>
                  </a:lnTo>
                  <a:lnTo>
                    <a:pt x="411010" y="350558"/>
                  </a:lnTo>
                  <a:lnTo>
                    <a:pt x="461632" y="350558"/>
                  </a:lnTo>
                  <a:lnTo>
                    <a:pt x="461632" y="260273"/>
                  </a:lnTo>
                  <a:lnTo>
                    <a:pt x="539826" y="260273"/>
                  </a:lnTo>
                  <a:lnTo>
                    <a:pt x="539826" y="350558"/>
                  </a:lnTo>
                  <a:lnTo>
                    <a:pt x="590829" y="350558"/>
                  </a:lnTo>
                  <a:lnTo>
                    <a:pt x="590829" y="260273"/>
                  </a:lnTo>
                  <a:lnTo>
                    <a:pt x="654291" y="260273"/>
                  </a:lnTo>
                  <a:lnTo>
                    <a:pt x="654291" y="214947"/>
                  </a:lnTo>
                  <a:close/>
                </a:path>
                <a:path w="1744980" h="351154">
                  <a:moveTo>
                    <a:pt x="991247" y="0"/>
                  </a:moveTo>
                  <a:lnTo>
                    <a:pt x="939495" y="0"/>
                  </a:lnTo>
                  <a:lnTo>
                    <a:pt x="939495" y="264807"/>
                  </a:lnTo>
                  <a:lnTo>
                    <a:pt x="929474" y="270979"/>
                  </a:lnTo>
                  <a:lnTo>
                    <a:pt x="916025" y="275336"/>
                  </a:lnTo>
                  <a:lnTo>
                    <a:pt x="899388" y="277926"/>
                  </a:lnTo>
                  <a:lnTo>
                    <a:pt x="879805" y="278790"/>
                  </a:lnTo>
                  <a:lnTo>
                    <a:pt x="763460" y="278790"/>
                  </a:lnTo>
                  <a:lnTo>
                    <a:pt x="763460" y="4152"/>
                  </a:lnTo>
                  <a:lnTo>
                    <a:pt x="712089" y="4152"/>
                  </a:lnTo>
                  <a:lnTo>
                    <a:pt x="712089" y="323735"/>
                  </a:lnTo>
                  <a:lnTo>
                    <a:pt x="869988" y="323735"/>
                  </a:lnTo>
                  <a:lnTo>
                    <a:pt x="892962" y="322681"/>
                  </a:lnTo>
                  <a:lnTo>
                    <a:pt x="912672" y="319493"/>
                  </a:lnTo>
                  <a:lnTo>
                    <a:pt x="928420" y="314172"/>
                  </a:lnTo>
                  <a:lnTo>
                    <a:pt x="939495" y="306743"/>
                  </a:lnTo>
                  <a:lnTo>
                    <a:pt x="939495" y="346786"/>
                  </a:lnTo>
                  <a:lnTo>
                    <a:pt x="991247" y="346786"/>
                  </a:lnTo>
                  <a:lnTo>
                    <a:pt x="991247" y="0"/>
                  </a:lnTo>
                  <a:close/>
                </a:path>
                <a:path w="1744980" h="351154">
                  <a:moveTo>
                    <a:pt x="1346352" y="0"/>
                  </a:moveTo>
                  <a:lnTo>
                    <a:pt x="1294587" y="0"/>
                  </a:lnTo>
                  <a:lnTo>
                    <a:pt x="1294587" y="264807"/>
                  </a:lnTo>
                  <a:lnTo>
                    <a:pt x="1284579" y="270979"/>
                  </a:lnTo>
                  <a:lnTo>
                    <a:pt x="1271130" y="275336"/>
                  </a:lnTo>
                  <a:lnTo>
                    <a:pt x="1254480" y="277926"/>
                  </a:lnTo>
                  <a:lnTo>
                    <a:pt x="1234909" y="278790"/>
                  </a:lnTo>
                  <a:lnTo>
                    <a:pt x="1118552" y="278790"/>
                  </a:lnTo>
                  <a:lnTo>
                    <a:pt x="1118552" y="185483"/>
                  </a:lnTo>
                  <a:lnTo>
                    <a:pt x="1233779" y="185483"/>
                  </a:lnTo>
                  <a:lnTo>
                    <a:pt x="1233779" y="140525"/>
                  </a:lnTo>
                  <a:lnTo>
                    <a:pt x="1118552" y="140525"/>
                  </a:lnTo>
                  <a:lnTo>
                    <a:pt x="1118552" y="50990"/>
                  </a:lnTo>
                  <a:lnTo>
                    <a:pt x="1237932" y="50990"/>
                  </a:lnTo>
                  <a:lnTo>
                    <a:pt x="1237932" y="6045"/>
                  </a:lnTo>
                  <a:lnTo>
                    <a:pt x="1067181" y="6045"/>
                  </a:lnTo>
                  <a:lnTo>
                    <a:pt x="1067181" y="323735"/>
                  </a:lnTo>
                  <a:lnTo>
                    <a:pt x="1225080" y="323735"/>
                  </a:lnTo>
                  <a:lnTo>
                    <a:pt x="1248054" y="322681"/>
                  </a:lnTo>
                  <a:lnTo>
                    <a:pt x="1267777" y="319493"/>
                  </a:lnTo>
                  <a:lnTo>
                    <a:pt x="1283525" y="314172"/>
                  </a:lnTo>
                  <a:lnTo>
                    <a:pt x="1294587" y="306743"/>
                  </a:lnTo>
                  <a:lnTo>
                    <a:pt x="1294587" y="346786"/>
                  </a:lnTo>
                  <a:lnTo>
                    <a:pt x="1346352" y="346786"/>
                  </a:lnTo>
                  <a:lnTo>
                    <a:pt x="1346352" y="0"/>
                  </a:lnTo>
                  <a:close/>
                </a:path>
                <a:path w="1744980" h="351154">
                  <a:moveTo>
                    <a:pt x="1590763" y="6045"/>
                  </a:moveTo>
                  <a:lnTo>
                    <a:pt x="1420393" y="6045"/>
                  </a:lnTo>
                  <a:lnTo>
                    <a:pt x="1420393" y="50990"/>
                  </a:lnTo>
                  <a:lnTo>
                    <a:pt x="1539760" y="50990"/>
                  </a:lnTo>
                  <a:lnTo>
                    <a:pt x="1539760" y="81978"/>
                  </a:lnTo>
                  <a:lnTo>
                    <a:pt x="1535379" y="139357"/>
                  </a:lnTo>
                  <a:lnTo>
                    <a:pt x="1521777" y="188290"/>
                  </a:lnTo>
                  <a:lnTo>
                    <a:pt x="1498231" y="228219"/>
                  </a:lnTo>
                  <a:lnTo>
                    <a:pt x="1464043" y="258572"/>
                  </a:lnTo>
                  <a:lnTo>
                    <a:pt x="1418501" y="278790"/>
                  </a:lnTo>
                  <a:lnTo>
                    <a:pt x="1418501" y="327901"/>
                  </a:lnTo>
                  <a:lnTo>
                    <a:pt x="1467294" y="310984"/>
                  </a:lnTo>
                  <a:lnTo>
                    <a:pt x="1507172" y="287286"/>
                  </a:lnTo>
                  <a:lnTo>
                    <a:pt x="1538630" y="257073"/>
                  </a:lnTo>
                  <a:lnTo>
                    <a:pt x="1562214" y="220573"/>
                  </a:lnTo>
                  <a:lnTo>
                    <a:pt x="1578419" y="178054"/>
                  </a:lnTo>
                  <a:lnTo>
                    <a:pt x="1587754" y="129755"/>
                  </a:lnTo>
                  <a:lnTo>
                    <a:pt x="1590763" y="75933"/>
                  </a:lnTo>
                  <a:lnTo>
                    <a:pt x="1590763" y="6045"/>
                  </a:lnTo>
                  <a:close/>
                </a:path>
                <a:path w="1744980" h="351154">
                  <a:moveTo>
                    <a:pt x="1744891" y="137502"/>
                  </a:moveTo>
                  <a:lnTo>
                    <a:pt x="1692757" y="137502"/>
                  </a:lnTo>
                  <a:lnTo>
                    <a:pt x="1692757" y="0"/>
                  </a:lnTo>
                  <a:lnTo>
                    <a:pt x="1641005" y="0"/>
                  </a:lnTo>
                  <a:lnTo>
                    <a:pt x="1641005" y="346786"/>
                  </a:lnTo>
                  <a:lnTo>
                    <a:pt x="1692757" y="346786"/>
                  </a:lnTo>
                  <a:lnTo>
                    <a:pt x="1692757" y="182079"/>
                  </a:lnTo>
                  <a:lnTo>
                    <a:pt x="1744891" y="182079"/>
                  </a:lnTo>
                  <a:lnTo>
                    <a:pt x="1744891" y="13750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82032" y="4734357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>
                  <a:moveTo>
                    <a:pt x="0" y="0"/>
                  </a:moveTo>
                  <a:lnTo>
                    <a:pt x="1775383" y="0"/>
                  </a:lnTo>
                </a:path>
                <a:path w="1878965">
                  <a:moveTo>
                    <a:pt x="1775221" y="0"/>
                  </a:moveTo>
                  <a:lnTo>
                    <a:pt x="1878968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192947" y="4355655"/>
              <a:ext cx="1002030" cy="353060"/>
            </a:xfrm>
            <a:custGeom>
              <a:avLst/>
              <a:gdLst/>
              <a:ahLst/>
              <a:cxnLst/>
              <a:rect l="l" t="t" r="r" b="b"/>
              <a:pathLst>
                <a:path w="1002030" h="353060">
                  <a:moveTo>
                    <a:pt x="183591" y="93306"/>
                  </a:moveTo>
                  <a:lnTo>
                    <a:pt x="175844" y="49580"/>
                  </a:lnTo>
                  <a:lnTo>
                    <a:pt x="140716" y="10680"/>
                  </a:lnTo>
                  <a:lnTo>
                    <a:pt x="132969" y="7556"/>
                  </a:lnTo>
                  <a:lnTo>
                    <a:pt x="132969" y="93306"/>
                  </a:lnTo>
                  <a:lnTo>
                    <a:pt x="132067" y="105613"/>
                  </a:lnTo>
                  <a:lnTo>
                    <a:pt x="107276" y="139725"/>
                  </a:lnTo>
                  <a:lnTo>
                    <a:pt x="91795" y="142036"/>
                  </a:lnTo>
                  <a:lnTo>
                    <a:pt x="83654" y="141465"/>
                  </a:lnTo>
                  <a:lnTo>
                    <a:pt x="54152" y="116357"/>
                  </a:lnTo>
                  <a:lnTo>
                    <a:pt x="50622" y="93306"/>
                  </a:lnTo>
                  <a:lnTo>
                    <a:pt x="51523" y="80949"/>
                  </a:lnTo>
                  <a:lnTo>
                    <a:pt x="76301" y="46697"/>
                  </a:lnTo>
                  <a:lnTo>
                    <a:pt x="91795" y="44196"/>
                  </a:lnTo>
                  <a:lnTo>
                    <a:pt x="99923" y="44831"/>
                  </a:lnTo>
                  <a:lnTo>
                    <a:pt x="129425" y="70129"/>
                  </a:lnTo>
                  <a:lnTo>
                    <a:pt x="132969" y="93306"/>
                  </a:lnTo>
                  <a:lnTo>
                    <a:pt x="132969" y="7556"/>
                  </a:lnTo>
                  <a:lnTo>
                    <a:pt x="126123" y="4775"/>
                  </a:lnTo>
                  <a:lnTo>
                    <a:pt x="109753" y="1193"/>
                  </a:lnTo>
                  <a:lnTo>
                    <a:pt x="91795" y="0"/>
                  </a:lnTo>
                  <a:lnTo>
                    <a:pt x="73825" y="1193"/>
                  </a:lnTo>
                  <a:lnTo>
                    <a:pt x="30213" y="18884"/>
                  </a:lnTo>
                  <a:lnTo>
                    <a:pt x="1955" y="69888"/>
                  </a:lnTo>
                  <a:lnTo>
                    <a:pt x="0" y="93306"/>
                  </a:lnTo>
                  <a:lnTo>
                    <a:pt x="1955" y="116573"/>
                  </a:lnTo>
                  <a:lnTo>
                    <a:pt x="17208" y="154025"/>
                  </a:lnTo>
                  <a:lnTo>
                    <a:pt x="57467" y="181851"/>
                  </a:lnTo>
                  <a:lnTo>
                    <a:pt x="91795" y="186613"/>
                  </a:lnTo>
                  <a:lnTo>
                    <a:pt x="109753" y="185420"/>
                  </a:lnTo>
                  <a:lnTo>
                    <a:pt x="153365" y="167728"/>
                  </a:lnTo>
                  <a:lnTo>
                    <a:pt x="172999" y="142036"/>
                  </a:lnTo>
                  <a:lnTo>
                    <a:pt x="175844" y="136893"/>
                  </a:lnTo>
                  <a:lnTo>
                    <a:pt x="181622" y="116573"/>
                  </a:lnTo>
                  <a:lnTo>
                    <a:pt x="183591" y="93306"/>
                  </a:lnTo>
                  <a:close/>
                </a:path>
                <a:path w="1002030" h="353060">
                  <a:moveTo>
                    <a:pt x="285584" y="1892"/>
                  </a:moveTo>
                  <a:lnTo>
                    <a:pt x="233832" y="1892"/>
                  </a:lnTo>
                  <a:lnTo>
                    <a:pt x="233832" y="196062"/>
                  </a:lnTo>
                  <a:lnTo>
                    <a:pt x="285584" y="196062"/>
                  </a:lnTo>
                  <a:lnTo>
                    <a:pt x="285584" y="1892"/>
                  </a:lnTo>
                  <a:close/>
                </a:path>
                <a:path w="1002030" h="353060">
                  <a:moveTo>
                    <a:pt x="301447" y="307873"/>
                  </a:moveTo>
                  <a:lnTo>
                    <a:pt x="299148" y="306743"/>
                  </a:lnTo>
                  <a:lnTo>
                    <a:pt x="293027" y="303720"/>
                  </a:lnTo>
                  <a:lnTo>
                    <a:pt x="276745" y="295694"/>
                  </a:lnTo>
                  <a:lnTo>
                    <a:pt x="258483" y="277799"/>
                  </a:lnTo>
                  <a:lnTo>
                    <a:pt x="247154" y="253314"/>
                  </a:lnTo>
                  <a:lnTo>
                    <a:pt x="243268" y="221373"/>
                  </a:lnTo>
                  <a:lnTo>
                    <a:pt x="243268" y="211924"/>
                  </a:lnTo>
                  <a:lnTo>
                    <a:pt x="191516" y="211924"/>
                  </a:lnTo>
                  <a:lnTo>
                    <a:pt x="191516" y="221373"/>
                  </a:lnTo>
                  <a:lnTo>
                    <a:pt x="189001" y="249212"/>
                  </a:lnTo>
                  <a:lnTo>
                    <a:pt x="181838" y="271894"/>
                  </a:lnTo>
                  <a:lnTo>
                    <a:pt x="170649" y="289902"/>
                  </a:lnTo>
                  <a:lnTo>
                    <a:pt x="156006" y="303720"/>
                  </a:lnTo>
                  <a:lnTo>
                    <a:pt x="141376" y="289902"/>
                  </a:lnTo>
                  <a:lnTo>
                    <a:pt x="130187" y="271894"/>
                  </a:lnTo>
                  <a:lnTo>
                    <a:pt x="123024" y="249212"/>
                  </a:lnTo>
                  <a:lnTo>
                    <a:pt x="120497" y="221373"/>
                  </a:lnTo>
                  <a:lnTo>
                    <a:pt x="120497" y="211924"/>
                  </a:lnTo>
                  <a:lnTo>
                    <a:pt x="68745" y="211924"/>
                  </a:lnTo>
                  <a:lnTo>
                    <a:pt x="68745" y="221373"/>
                  </a:lnTo>
                  <a:lnTo>
                    <a:pt x="64858" y="253314"/>
                  </a:lnTo>
                  <a:lnTo>
                    <a:pt x="53543" y="277799"/>
                  </a:lnTo>
                  <a:lnTo>
                    <a:pt x="35280" y="295694"/>
                  </a:lnTo>
                  <a:lnTo>
                    <a:pt x="10579" y="307873"/>
                  </a:lnTo>
                  <a:lnTo>
                    <a:pt x="10579" y="352831"/>
                  </a:lnTo>
                  <a:lnTo>
                    <a:pt x="35915" y="346113"/>
                  </a:lnTo>
                  <a:lnTo>
                    <a:pt x="59778" y="335597"/>
                  </a:lnTo>
                  <a:lnTo>
                    <a:pt x="80378" y="322173"/>
                  </a:lnTo>
                  <a:lnTo>
                    <a:pt x="95948" y="306743"/>
                  </a:lnTo>
                  <a:lnTo>
                    <a:pt x="107569" y="321221"/>
                  </a:lnTo>
                  <a:lnTo>
                    <a:pt x="122440" y="334314"/>
                  </a:lnTo>
                  <a:lnTo>
                    <a:pt x="139026" y="345097"/>
                  </a:lnTo>
                  <a:lnTo>
                    <a:pt x="156006" y="352831"/>
                  </a:lnTo>
                  <a:lnTo>
                    <a:pt x="173482" y="344944"/>
                  </a:lnTo>
                  <a:lnTo>
                    <a:pt x="190055" y="334175"/>
                  </a:lnTo>
                  <a:lnTo>
                    <a:pt x="204724" y="321221"/>
                  </a:lnTo>
                  <a:lnTo>
                    <a:pt x="216458" y="306743"/>
                  </a:lnTo>
                  <a:lnTo>
                    <a:pt x="231749" y="322173"/>
                  </a:lnTo>
                  <a:lnTo>
                    <a:pt x="252145" y="335597"/>
                  </a:lnTo>
                  <a:lnTo>
                    <a:pt x="275945" y="346113"/>
                  </a:lnTo>
                  <a:lnTo>
                    <a:pt x="301447" y="352831"/>
                  </a:lnTo>
                  <a:lnTo>
                    <a:pt x="301447" y="307873"/>
                  </a:lnTo>
                  <a:close/>
                </a:path>
                <a:path w="1002030" h="353060">
                  <a:moveTo>
                    <a:pt x="648995" y="111823"/>
                  </a:moveTo>
                  <a:lnTo>
                    <a:pt x="646176" y="86791"/>
                  </a:lnTo>
                  <a:lnTo>
                    <a:pt x="638124" y="64262"/>
                  </a:lnTo>
                  <a:lnTo>
                    <a:pt x="628396" y="49491"/>
                  </a:lnTo>
                  <a:lnTo>
                    <a:pt x="625398" y="44932"/>
                  </a:lnTo>
                  <a:lnTo>
                    <a:pt x="608571" y="29464"/>
                  </a:lnTo>
                  <a:lnTo>
                    <a:pt x="597242" y="23253"/>
                  </a:lnTo>
                  <a:lnTo>
                    <a:pt x="597242" y="111823"/>
                  </a:lnTo>
                  <a:lnTo>
                    <a:pt x="595922" y="125145"/>
                  </a:lnTo>
                  <a:lnTo>
                    <a:pt x="564184" y="163626"/>
                  </a:lnTo>
                  <a:lnTo>
                    <a:pt x="504685" y="174155"/>
                  </a:lnTo>
                  <a:lnTo>
                    <a:pt x="482130" y="172961"/>
                  </a:lnTo>
                  <a:lnTo>
                    <a:pt x="431393" y="155638"/>
                  </a:lnTo>
                  <a:lnTo>
                    <a:pt x="412127" y="111823"/>
                  </a:lnTo>
                  <a:lnTo>
                    <a:pt x="413448" y="98488"/>
                  </a:lnTo>
                  <a:lnTo>
                    <a:pt x="445236" y="60007"/>
                  </a:lnTo>
                  <a:lnTo>
                    <a:pt x="504685" y="49491"/>
                  </a:lnTo>
                  <a:lnTo>
                    <a:pt x="527392" y="50685"/>
                  </a:lnTo>
                  <a:lnTo>
                    <a:pt x="577977" y="67995"/>
                  </a:lnTo>
                  <a:lnTo>
                    <a:pt x="597242" y="111823"/>
                  </a:lnTo>
                  <a:lnTo>
                    <a:pt x="597242" y="23253"/>
                  </a:lnTo>
                  <a:lnTo>
                    <a:pt x="587451" y="17868"/>
                  </a:lnTo>
                  <a:lnTo>
                    <a:pt x="562864" y="10007"/>
                  </a:lnTo>
                  <a:lnTo>
                    <a:pt x="535152" y="5562"/>
                  </a:lnTo>
                  <a:lnTo>
                    <a:pt x="504685" y="4152"/>
                  </a:lnTo>
                  <a:lnTo>
                    <a:pt x="474268" y="5562"/>
                  </a:lnTo>
                  <a:lnTo>
                    <a:pt x="422084" y="17868"/>
                  </a:lnTo>
                  <a:lnTo>
                    <a:pt x="383971" y="44932"/>
                  </a:lnTo>
                  <a:lnTo>
                    <a:pt x="363194" y="86791"/>
                  </a:lnTo>
                  <a:lnTo>
                    <a:pt x="360375" y="111823"/>
                  </a:lnTo>
                  <a:lnTo>
                    <a:pt x="363194" y="136855"/>
                  </a:lnTo>
                  <a:lnTo>
                    <a:pt x="383971" y="178701"/>
                  </a:lnTo>
                  <a:lnTo>
                    <a:pt x="422084" y="205778"/>
                  </a:lnTo>
                  <a:lnTo>
                    <a:pt x="474268" y="218071"/>
                  </a:lnTo>
                  <a:lnTo>
                    <a:pt x="504685" y="219481"/>
                  </a:lnTo>
                  <a:lnTo>
                    <a:pt x="535152" y="218071"/>
                  </a:lnTo>
                  <a:lnTo>
                    <a:pt x="587451" y="205778"/>
                  </a:lnTo>
                  <a:lnTo>
                    <a:pt x="625398" y="178701"/>
                  </a:lnTo>
                  <a:lnTo>
                    <a:pt x="646176" y="136855"/>
                  </a:lnTo>
                  <a:lnTo>
                    <a:pt x="648995" y="111823"/>
                  </a:lnTo>
                  <a:close/>
                </a:path>
                <a:path w="1002030" h="353060">
                  <a:moveTo>
                    <a:pt x="658431" y="288607"/>
                  </a:moveTo>
                  <a:lnTo>
                    <a:pt x="350177" y="288607"/>
                  </a:lnTo>
                  <a:lnTo>
                    <a:pt x="350177" y="333565"/>
                  </a:lnTo>
                  <a:lnTo>
                    <a:pt x="658431" y="333565"/>
                  </a:lnTo>
                  <a:lnTo>
                    <a:pt x="658431" y="288607"/>
                  </a:lnTo>
                  <a:close/>
                </a:path>
                <a:path w="1002030" h="353060">
                  <a:moveTo>
                    <a:pt x="995781" y="1892"/>
                  </a:moveTo>
                  <a:lnTo>
                    <a:pt x="944016" y="1892"/>
                  </a:lnTo>
                  <a:lnTo>
                    <a:pt x="944016" y="35102"/>
                  </a:lnTo>
                  <a:lnTo>
                    <a:pt x="944016" y="79552"/>
                  </a:lnTo>
                  <a:lnTo>
                    <a:pt x="944016" y="117652"/>
                  </a:lnTo>
                  <a:lnTo>
                    <a:pt x="884707" y="117652"/>
                  </a:lnTo>
                  <a:lnTo>
                    <a:pt x="884707" y="79552"/>
                  </a:lnTo>
                  <a:lnTo>
                    <a:pt x="944016" y="79552"/>
                  </a:lnTo>
                  <a:lnTo>
                    <a:pt x="944016" y="35102"/>
                  </a:lnTo>
                  <a:lnTo>
                    <a:pt x="884707" y="35102"/>
                  </a:lnTo>
                  <a:lnTo>
                    <a:pt x="884707" y="5892"/>
                  </a:lnTo>
                  <a:lnTo>
                    <a:pt x="834466" y="5892"/>
                  </a:lnTo>
                  <a:lnTo>
                    <a:pt x="834466" y="50342"/>
                  </a:lnTo>
                  <a:lnTo>
                    <a:pt x="834466" y="79552"/>
                  </a:lnTo>
                  <a:lnTo>
                    <a:pt x="834466" y="117652"/>
                  </a:lnTo>
                  <a:lnTo>
                    <a:pt x="834466" y="153212"/>
                  </a:lnTo>
                  <a:lnTo>
                    <a:pt x="764959" y="153212"/>
                  </a:lnTo>
                  <a:lnTo>
                    <a:pt x="764959" y="50342"/>
                  </a:lnTo>
                  <a:lnTo>
                    <a:pt x="834466" y="50342"/>
                  </a:lnTo>
                  <a:lnTo>
                    <a:pt x="834466" y="5892"/>
                  </a:lnTo>
                  <a:lnTo>
                    <a:pt x="714336" y="5892"/>
                  </a:lnTo>
                  <a:lnTo>
                    <a:pt x="714336" y="35102"/>
                  </a:lnTo>
                  <a:lnTo>
                    <a:pt x="714336" y="50342"/>
                  </a:lnTo>
                  <a:lnTo>
                    <a:pt x="714336" y="153212"/>
                  </a:lnTo>
                  <a:lnTo>
                    <a:pt x="714336" y="163372"/>
                  </a:lnTo>
                  <a:lnTo>
                    <a:pt x="714336" y="197662"/>
                  </a:lnTo>
                  <a:lnTo>
                    <a:pt x="884707" y="197662"/>
                  </a:lnTo>
                  <a:lnTo>
                    <a:pt x="884707" y="163372"/>
                  </a:lnTo>
                  <a:lnTo>
                    <a:pt x="944016" y="163372"/>
                  </a:lnTo>
                  <a:lnTo>
                    <a:pt x="944016" y="245173"/>
                  </a:lnTo>
                  <a:lnTo>
                    <a:pt x="995781" y="245173"/>
                  </a:lnTo>
                  <a:lnTo>
                    <a:pt x="995781" y="35102"/>
                  </a:lnTo>
                  <a:lnTo>
                    <a:pt x="995781" y="1892"/>
                  </a:lnTo>
                  <a:close/>
                </a:path>
                <a:path w="1002030" h="353060">
                  <a:moveTo>
                    <a:pt x="1001814" y="305612"/>
                  </a:moveTo>
                  <a:lnTo>
                    <a:pt x="786117" y="305612"/>
                  </a:lnTo>
                  <a:lnTo>
                    <a:pt x="786117" y="226872"/>
                  </a:lnTo>
                  <a:lnTo>
                    <a:pt x="734364" y="226872"/>
                  </a:lnTo>
                  <a:lnTo>
                    <a:pt x="734364" y="305612"/>
                  </a:lnTo>
                  <a:lnTo>
                    <a:pt x="734364" y="350062"/>
                  </a:lnTo>
                  <a:lnTo>
                    <a:pt x="1001814" y="350062"/>
                  </a:lnTo>
                  <a:lnTo>
                    <a:pt x="1001814" y="30561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160838" y="4734357"/>
              <a:ext cx="1169035" cy="0"/>
            </a:xfrm>
            <a:custGeom>
              <a:avLst/>
              <a:gdLst/>
              <a:ahLst/>
              <a:cxnLst/>
              <a:rect l="l" t="t" r="r" b="b"/>
              <a:pathLst>
                <a:path w="1169034">
                  <a:moveTo>
                    <a:pt x="0" y="0"/>
                  </a:moveTo>
                  <a:lnTo>
                    <a:pt x="1065228" y="0"/>
                  </a:lnTo>
                </a:path>
                <a:path w="1169034">
                  <a:moveTo>
                    <a:pt x="1065066" y="0"/>
                  </a:moveTo>
                  <a:lnTo>
                    <a:pt x="1168812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54793" y="4357547"/>
              <a:ext cx="1045844" cy="356870"/>
            </a:xfrm>
            <a:custGeom>
              <a:avLst/>
              <a:gdLst/>
              <a:ahLst/>
              <a:cxnLst/>
              <a:rect l="l" t="t" r="r" b="b"/>
              <a:pathLst>
                <a:path w="1045844" h="356870">
                  <a:moveTo>
                    <a:pt x="293903" y="78574"/>
                  </a:moveTo>
                  <a:lnTo>
                    <a:pt x="258584" y="75514"/>
                  </a:lnTo>
                  <a:lnTo>
                    <a:pt x="226987" y="69126"/>
                  </a:lnTo>
                  <a:lnTo>
                    <a:pt x="201841" y="59347"/>
                  </a:lnTo>
                  <a:lnTo>
                    <a:pt x="185864" y="46088"/>
                  </a:lnTo>
                  <a:lnTo>
                    <a:pt x="290118" y="46088"/>
                  </a:lnTo>
                  <a:lnTo>
                    <a:pt x="290118" y="4152"/>
                  </a:lnTo>
                  <a:lnTo>
                    <a:pt x="21907" y="4152"/>
                  </a:lnTo>
                  <a:lnTo>
                    <a:pt x="21907" y="46088"/>
                  </a:lnTo>
                  <a:lnTo>
                    <a:pt x="125044" y="46088"/>
                  </a:lnTo>
                  <a:lnTo>
                    <a:pt x="109016" y="59397"/>
                  </a:lnTo>
                  <a:lnTo>
                    <a:pt x="83820" y="68986"/>
                  </a:lnTo>
                  <a:lnTo>
                    <a:pt x="52311" y="75247"/>
                  </a:lnTo>
                  <a:lnTo>
                    <a:pt x="17373" y="78574"/>
                  </a:lnTo>
                  <a:lnTo>
                    <a:pt x="17373" y="120129"/>
                  </a:lnTo>
                  <a:lnTo>
                    <a:pt x="59969" y="116179"/>
                  </a:lnTo>
                  <a:lnTo>
                    <a:pt x="98552" y="108419"/>
                  </a:lnTo>
                  <a:lnTo>
                    <a:pt x="131114" y="96964"/>
                  </a:lnTo>
                  <a:lnTo>
                    <a:pt x="155638" y="81978"/>
                  </a:lnTo>
                  <a:lnTo>
                    <a:pt x="180594" y="96697"/>
                  </a:lnTo>
                  <a:lnTo>
                    <a:pt x="213296" y="108280"/>
                  </a:lnTo>
                  <a:lnTo>
                    <a:pt x="251739" y="116230"/>
                  </a:lnTo>
                  <a:lnTo>
                    <a:pt x="293903" y="120129"/>
                  </a:lnTo>
                  <a:lnTo>
                    <a:pt x="293903" y="81978"/>
                  </a:lnTo>
                  <a:lnTo>
                    <a:pt x="293903" y="78574"/>
                  </a:lnTo>
                  <a:close/>
                </a:path>
                <a:path w="1045844" h="356870">
                  <a:moveTo>
                    <a:pt x="295783" y="310896"/>
                  </a:moveTo>
                  <a:lnTo>
                    <a:pt x="272745" y="278790"/>
                  </a:lnTo>
                  <a:lnTo>
                    <a:pt x="244030" y="270891"/>
                  </a:lnTo>
                  <a:lnTo>
                    <a:pt x="244030" y="308635"/>
                  </a:lnTo>
                  <a:lnTo>
                    <a:pt x="244030" y="312788"/>
                  </a:lnTo>
                  <a:lnTo>
                    <a:pt x="185724" y="319100"/>
                  </a:lnTo>
                  <a:lnTo>
                    <a:pt x="176441" y="319138"/>
                  </a:lnTo>
                  <a:lnTo>
                    <a:pt x="124726" y="319100"/>
                  </a:lnTo>
                  <a:lnTo>
                    <a:pt x="82804" y="317449"/>
                  </a:lnTo>
                  <a:lnTo>
                    <a:pt x="66103" y="312788"/>
                  </a:lnTo>
                  <a:lnTo>
                    <a:pt x="66103" y="308635"/>
                  </a:lnTo>
                  <a:lnTo>
                    <a:pt x="124726" y="302323"/>
                  </a:lnTo>
                  <a:lnTo>
                    <a:pt x="155257" y="302209"/>
                  </a:lnTo>
                  <a:lnTo>
                    <a:pt x="185724" y="302323"/>
                  </a:lnTo>
                  <a:lnTo>
                    <a:pt x="227406" y="304114"/>
                  </a:lnTo>
                  <a:lnTo>
                    <a:pt x="244030" y="308635"/>
                  </a:lnTo>
                  <a:lnTo>
                    <a:pt x="244030" y="270891"/>
                  </a:lnTo>
                  <a:lnTo>
                    <a:pt x="225907" y="268020"/>
                  </a:lnTo>
                  <a:lnTo>
                    <a:pt x="193484" y="265823"/>
                  </a:lnTo>
                  <a:lnTo>
                    <a:pt x="155257" y="265188"/>
                  </a:lnTo>
                  <a:lnTo>
                    <a:pt x="116814" y="265823"/>
                  </a:lnTo>
                  <a:lnTo>
                    <a:pt x="57785" y="272199"/>
                  </a:lnTo>
                  <a:lnTo>
                    <a:pt x="20396" y="291871"/>
                  </a:lnTo>
                  <a:lnTo>
                    <a:pt x="14732" y="310896"/>
                  </a:lnTo>
                  <a:lnTo>
                    <a:pt x="16154" y="320954"/>
                  </a:lnTo>
                  <a:lnTo>
                    <a:pt x="57785" y="349275"/>
                  </a:lnTo>
                  <a:lnTo>
                    <a:pt x="116814" y="355904"/>
                  </a:lnTo>
                  <a:lnTo>
                    <a:pt x="155257" y="356603"/>
                  </a:lnTo>
                  <a:lnTo>
                    <a:pt x="193484" y="355904"/>
                  </a:lnTo>
                  <a:lnTo>
                    <a:pt x="252374" y="349275"/>
                  </a:lnTo>
                  <a:lnTo>
                    <a:pt x="290068" y="329590"/>
                  </a:lnTo>
                  <a:lnTo>
                    <a:pt x="294614" y="319201"/>
                  </a:lnTo>
                  <a:lnTo>
                    <a:pt x="295783" y="310896"/>
                  </a:lnTo>
                  <a:close/>
                </a:path>
                <a:path w="1045844" h="356870">
                  <a:moveTo>
                    <a:pt x="300316" y="214566"/>
                  </a:moveTo>
                  <a:lnTo>
                    <a:pt x="182841" y="214566"/>
                  </a:lnTo>
                  <a:lnTo>
                    <a:pt x="182841" y="190385"/>
                  </a:lnTo>
                  <a:lnTo>
                    <a:pt x="128435" y="190385"/>
                  </a:lnTo>
                  <a:lnTo>
                    <a:pt x="128435" y="214566"/>
                  </a:lnTo>
                  <a:lnTo>
                    <a:pt x="10198" y="214566"/>
                  </a:lnTo>
                  <a:lnTo>
                    <a:pt x="10198" y="253479"/>
                  </a:lnTo>
                  <a:lnTo>
                    <a:pt x="300316" y="253479"/>
                  </a:lnTo>
                  <a:lnTo>
                    <a:pt x="300316" y="214566"/>
                  </a:lnTo>
                  <a:close/>
                </a:path>
                <a:path w="1045844" h="356870">
                  <a:moveTo>
                    <a:pt x="312026" y="132969"/>
                  </a:moveTo>
                  <a:lnTo>
                    <a:pt x="180949" y="132969"/>
                  </a:lnTo>
                  <a:lnTo>
                    <a:pt x="180949" y="101993"/>
                  </a:lnTo>
                  <a:lnTo>
                    <a:pt x="129578" y="101993"/>
                  </a:lnTo>
                  <a:lnTo>
                    <a:pt x="129578" y="132969"/>
                  </a:lnTo>
                  <a:lnTo>
                    <a:pt x="0" y="132969"/>
                  </a:lnTo>
                  <a:lnTo>
                    <a:pt x="0" y="176034"/>
                  </a:lnTo>
                  <a:lnTo>
                    <a:pt x="312026" y="176034"/>
                  </a:lnTo>
                  <a:lnTo>
                    <a:pt x="312026" y="132969"/>
                  </a:lnTo>
                  <a:close/>
                </a:path>
                <a:path w="1045844" h="356870">
                  <a:moveTo>
                    <a:pt x="579869" y="1892"/>
                  </a:moveTo>
                  <a:lnTo>
                    <a:pt x="530758" y="1892"/>
                  </a:lnTo>
                  <a:lnTo>
                    <a:pt x="530758" y="73660"/>
                  </a:lnTo>
                  <a:lnTo>
                    <a:pt x="498271" y="73660"/>
                  </a:lnTo>
                  <a:lnTo>
                    <a:pt x="499757" y="63258"/>
                  </a:lnTo>
                  <a:lnTo>
                    <a:pt x="500811" y="52463"/>
                  </a:lnTo>
                  <a:lnTo>
                    <a:pt x="501459" y="41313"/>
                  </a:lnTo>
                  <a:lnTo>
                    <a:pt x="501662" y="29845"/>
                  </a:lnTo>
                  <a:lnTo>
                    <a:pt x="501662" y="4152"/>
                  </a:lnTo>
                  <a:lnTo>
                    <a:pt x="364159" y="4152"/>
                  </a:lnTo>
                  <a:lnTo>
                    <a:pt x="364159" y="48348"/>
                  </a:lnTo>
                  <a:lnTo>
                    <a:pt x="452183" y="48348"/>
                  </a:lnTo>
                  <a:lnTo>
                    <a:pt x="445096" y="90639"/>
                  </a:lnTo>
                  <a:lnTo>
                    <a:pt x="425831" y="122580"/>
                  </a:lnTo>
                  <a:lnTo>
                    <a:pt x="395655" y="144614"/>
                  </a:lnTo>
                  <a:lnTo>
                    <a:pt x="355854" y="157149"/>
                  </a:lnTo>
                  <a:lnTo>
                    <a:pt x="355854" y="202095"/>
                  </a:lnTo>
                  <a:lnTo>
                    <a:pt x="401269" y="190703"/>
                  </a:lnTo>
                  <a:lnTo>
                    <a:pt x="437540" y="173012"/>
                  </a:lnTo>
                  <a:lnTo>
                    <a:pt x="465175" y="149085"/>
                  </a:lnTo>
                  <a:lnTo>
                    <a:pt x="484670" y="118999"/>
                  </a:lnTo>
                  <a:lnTo>
                    <a:pt x="530758" y="118999"/>
                  </a:lnTo>
                  <a:lnTo>
                    <a:pt x="530758" y="193408"/>
                  </a:lnTo>
                  <a:lnTo>
                    <a:pt x="579869" y="193408"/>
                  </a:lnTo>
                  <a:lnTo>
                    <a:pt x="579869" y="118999"/>
                  </a:lnTo>
                  <a:lnTo>
                    <a:pt x="579869" y="73660"/>
                  </a:lnTo>
                  <a:lnTo>
                    <a:pt x="579869" y="1892"/>
                  </a:lnTo>
                  <a:close/>
                </a:path>
                <a:path w="1045844" h="356870">
                  <a:moveTo>
                    <a:pt x="652018" y="0"/>
                  </a:moveTo>
                  <a:lnTo>
                    <a:pt x="602526" y="0"/>
                  </a:lnTo>
                  <a:lnTo>
                    <a:pt x="602526" y="195681"/>
                  </a:lnTo>
                  <a:lnTo>
                    <a:pt x="652018" y="195681"/>
                  </a:lnTo>
                  <a:lnTo>
                    <a:pt x="652018" y="0"/>
                  </a:lnTo>
                  <a:close/>
                </a:path>
                <a:path w="1045844" h="356870">
                  <a:moveTo>
                    <a:pt x="664476" y="305981"/>
                  </a:moveTo>
                  <a:lnTo>
                    <a:pt x="662127" y="304850"/>
                  </a:lnTo>
                  <a:lnTo>
                    <a:pt x="655840" y="301828"/>
                  </a:lnTo>
                  <a:lnTo>
                    <a:pt x="639140" y="293801"/>
                  </a:lnTo>
                  <a:lnTo>
                    <a:pt x="619861" y="275907"/>
                  </a:lnTo>
                  <a:lnTo>
                    <a:pt x="607593" y="251421"/>
                  </a:lnTo>
                  <a:lnTo>
                    <a:pt x="603288" y="219481"/>
                  </a:lnTo>
                  <a:lnTo>
                    <a:pt x="603288" y="212305"/>
                  </a:lnTo>
                  <a:lnTo>
                    <a:pt x="551535" y="212305"/>
                  </a:lnTo>
                  <a:lnTo>
                    <a:pt x="551535" y="219481"/>
                  </a:lnTo>
                  <a:lnTo>
                    <a:pt x="549135" y="247319"/>
                  </a:lnTo>
                  <a:lnTo>
                    <a:pt x="542226" y="270002"/>
                  </a:lnTo>
                  <a:lnTo>
                    <a:pt x="531291" y="288010"/>
                  </a:lnTo>
                  <a:lnTo>
                    <a:pt x="516775" y="301828"/>
                  </a:lnTo>
                  <a:lnTo>
                    <a:pt x="502259" y="288010"/>
                  </a:lnTo>
                  <a:lnTo>
                    <a:pt x="491324" y="270002"/>
                  </a:lnTo>
                  <a:lnTo>
                    <a:pt x="484428" y="247319"/>
                  </a:lnTo>
                  <a:lnTo>
                    <a:pt x="482028" y="219481"/>
                  </a:lnTo>
                  <a:lnTo>
                    <a:pt x="482028" y="212305"/>
                  </a:lnTo>
                  <a:lnTo>
                    <a:pt x="430276" y="212305"/>
                  </a:lnTo>
                  <a:lnTo>
                    <a:pt x="430276" y="219481"/>
                  </a:lnTo>
                  <a:lnTo>
                    <a:pt x="425970" y="251421"/>
                  </a:lnTo>
                  <a:lnTo>
                    <a:pt x="413702" y="275907"/>
                  </a:lnTo>
                  <a:lnTo>
                    <a:pt x="394411" y="293801"/>
                  </a:lnTo>
                  <a:lnTo>
                    <a:pt x="369074" y="305981"/>
                  </a:lnTo>
                  <a:lnTo>
                    <a:pt x="369074" y="350939"/>
                  </a:lnTo>
                  <a:lnTo>
                    <a:pt x="395465" y="343738"/>
                  </a:lnTo>
                  <a:lnTo>
                    <a:pt x="420166" y="333273"/>
                  </a:lnTo>
                  <a:lnTo>
                    <a:pt x="441325" y="320128"/>
                  </a:lnTo>
                  <a:lnTo>
                    <a:pt x="457085" y="304850"/>
                  </a:lnTo>
                  <a:lnTo>
                    <a:pt x="468655" y="319278"/>
                  </a:lnTo>
                  <a:lnTo>
                    <a:pt x="483387" y="332282"/>
                  </a:lnTo>
                  <a:lnTo>
                    <a:pt x="499859" y="343052"/>
                  </a:lnTo>
                  <a:lnTo>
                    <a:pt x="516775" y="350939"/>
                  </a:lnTo>
                  <a:lnTo>
                    <a:pt x="534339" y="342887"/>
                  </a:lnTo>
                  <a:lnTo>
                    <a:pt x="550735" y="332143"/>
                  </a:lnTo>
                  <a:lnTo>
                    <a:pt x="565061" y="319278"/>
                  </a:lnTo>
                  <a:lnTo>
                    <a:pt x="576465" y="304850"/>
                  </a:lnTo>
                  <a:lnTo>
                    <a:pt x="592239" y="320128"/>
                  </a:lnTo>
                  <a:lnTo>
                    <a:pt x="613384" y="333273"/>
                  </a:lnTo>
                  <a:lnTo>
                    <a:pt x="638086" y="343738"/>
                  </a:lnTo>
                  <a:lnTo>
                    <a:pt x="664476" y="350939"/>
                  </a:lnTo>
                  <a:lnTo>
                    <a:pt x="664476" y="305981"/>
                  </a:lnTo>
                  <a:close/>
                </a:path>
                <a:path w="1045844" h="356870">
                  <a:moveTo>
                    <a:pt x="1045641" y="137502"/>
                  </a:moveTo>
                  <a:lnTo>
                    <a:pt x="993508" y="137502"/>
                  </a:lnTo>
                  <a:lnTo>
                    <a:pt x="993508" y="0"/>
                  </a:lnTo>
                  <a:lnTo>
                    <a:pt x="941755" y="0"/>
                  </a:lnTo>
                  <a:lnTo>
                    <a:pt x="941755" y="264807"/>
                  </a:lnTo>
                  <a:lnTo>
                    <a:pt x="931799" y="270979"/>
                  </a:lnTo>
                  <a:lnTo>
                    <a:pt x="918476" y="275336"/>
                  </a:lnTo>
                  <a:lnTo>
                    <a:pt x="901966" y="277926"/>
                  </a:lnTo>
                  <a:lnTo>
                    <a:pt x="882446" y="278790"/>
                  </a:lnTo>
                  <a:lnTo>
                    <a:pt x="772528" y="278790"/>
                  </a:lnTo>
                  <a:lnTo>
                    <a:pt x="772528" y="50990"/>
                  </a:lnTo>
                  <a:lnTo>
                    <a:pt x="891514" y="50990"/>
                  </a:lnTo>
                  <a:lnTo>
                    <a:pt x="891514" y="6045"/>
                  </a:lnTo>
                  <a:lnTo>
                    <a:pt x="721144" y="6045"/>
                  </a:lnTo>
                  <a:lnTo>
                    <a:pt x="721144" y="323735"/>
                  </a:lnTo>
                  <a:lnTo>
                    <a:pt x="872248" y="323735"/>
                  </a:lnTo>
                  <a:lnTo>
                    <a:pt x="895388" y="322681"/>
                  </a:lnTo>
                  <a:lnTo>
                    <a:pt x="915085" y="319493"/>
                  </a:lnTo>
                  <a:lnTo>
                    <a:pt x="930744" y="314172"/>
                  </a:lnTo>
                  <a:lnTo>
                    <a:pt x="941755" y="306743"/>
                  </a:lnTo>
                  <a:lnTo>
                    <a:pt x="941755" y="346786"/>
                  </a:lnTo>
                  <a:lnTo>
                    <a:pt x="993508" y="346786"/>
                  </a:lnTo>
                  <a:lnTo>
                    <a:pt x="993508" y="182079"/>
                  </a:lnTo>
                  <a:lnTo>
                    <a:pt x="1045641" y="182079"/>
                  </a:lnTo>
                  <a:lnTo>
                    <a:pt x="1045641" y="13750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29490" y="4734357"/>
              <a:ext cx="1169035" cy="0"/>
            </a:xfrm>
            <a:custGeom>
              <a:avLst/>
              <a:gdLst/>
              <a:ahLst/>
              <a:cxnLst/>
              <a:rect l="l" t="t" r="r" b="b"/>
              <a:pathLst>
                <a:path w="1169034">
                  <a:moveTo>
                    <a:pt x="0" y="0"/>
                  </a:moveTo>
                  <a:lnTo>
                    <a:pt x="1065228" y="0"/>
                  </a:lnTo>
                </a:path>
                <a:path w="1169034">
                  <a:moveTo>
                    <a:pt x="1065075" y="0"/>
                  </a:moveTo>
                  <a:lnTo>
                    <a:pt x="1168660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31987" y="4381716"/>
              <a:ext cx="52705" cy="299085"/>
            </a:xfrm>
            <a:custGeom>
              <a:avLst/>
              <a:gdLst/>
              <a:ahLst/>
              <a:cxnLst/>
              <a:rect l="l" t="t" r="r" b="b"/>
              <a:pathLst>
                <a:path w="52705" h="299085">
                  <a:moveTo>
                    <a:pt x="52508" y="298809"/>
                  </a:moveTo>
                  <a:lnTo>
                    <a:pt x="0" y="298809"/>
                  </a:lnTo>
                  <a:lnTo>
                    <a:pt x="0" y="249322"/>
                  </a:lnTo>
                  <a:lnTo>
                    <a:pt x="52508" y="249322"/>
                  </a:lnTo>
                  <a:lnTo>
                    <a:pt x="52508" y="298809"/>
                  </a:lnTo>
                  <a:close/>
                </a:path>
                <a:path w="52705" h="299085">
                  <a:moveTo>
                    <a:pt x="47597" y="214568"/>
                  </a:moveTo>
                  <a:lnTo>
                    <a:pt x="5288" y="214568"/>
                  </a:lnTo>
                  <a:lnTo>
                    <a:pt x="0" y="49486"/>
                  </a:lnTo>
                  <a:lnTo>
                    <a:pt x="0" y="0"/>
                  </a:lnTo>
                  <a:lnTo>
                    <a:pt x="52508" y="0"/>
                  </a:lnTo>
                  <a:lnTo>
                    <a:pt x="52508" y="49486"/>
                  </a:lnTo>
                  <a:lnTo>
                    <a:pt x="47597" y="21456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497987" y="4734357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5">
                  <a:moveTo>
                    <a:pt x="0" y="0"/>
                  </a:moveTo>
                  <a:lnTo>
                    <a:pt x="113490" y="0"/>
                  </a:lnTo>
                </a:path>
              </a:pathLst>
            </a:custGeom>
            <a:ln w="18888">
              <a:solidFill>
                <a:srgbClr val="000A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111867" y="3822267"/>
              <a:ext cx="376555" cy="772160"/>
            </a:xfrm>
            <a:custGeom>
              <a:avLst/>
              <a:gdLst/>
              <a:ahLst/>
              <a:cxnLst/>
              <a:rect l="l" t="t" r="r" b="b"/>
              <a:pathLst>
                <a:path w="376554" h="772160">
                  <a:moveTo>
                    <a:pt x="209181" y="116052"/>
                  </a:moveTo>
                  <a:lnTo>
                    <a:pt x="209092" y="110159"/>
                  </a:lnTo>
                  <a:lnTo>
                    <a:pt x="208991" y="99212"/>
                  </a:lnTo>
                  <a:lnTo>
                    <a:pt x="208965" y="88252"/>
                  </a:lnTo>
                  <a:lnTo>
                    <a:pt x="209016" y="66344"/>
                  </a:lnTo>
                  <a:lnTo>
                    <a:pt x="209003" y="55105"/>
                  </a:lnTo>
                  <a:lnTo>
                    <a:pt x="209080" y="43776"/>
                  </a:lnTo>
                  <a:lnTo>
                    <a:pt x="209067" y="32448"/>
                  </a:lnTo>
                  <a:lnTo>
                    <a:pt x="188582" y="0"/>
                  </a:lnTo>
                  <a:lnTo>
                    <a:pt x="180378" y="1320"/>
                  </a:lnTo>
                  <a:lnTo>
                    <a:pt x="167170" y="43268"/>
                  </a:lnTo>
                  <a:lnTo>
                    <a:pt x="167093" y="66294"/>
                  </a:lnTo>
                  <a:lnTo>
                    <a:pt x="167170" y="112356"/>
                  </a:lnTo>
                  <a:lnTo>
                    <a:pt x="167157" y="116636"/>
                  </a:lnTo>
                  <a:lnTo>
                    <a:pt x="169138" y="118478"/>
                  </a:lnTo>
                  <a:lnTo>
                    <a:pt x="173545" y="118478"/>
                  </a:lnTo>
                  <a:lnTo>
                    <a:pt x="180403" y="118325"/>
                  </a:lnTo>
                  <a:lnTo>
                    <a:pt x="187274" y="118249"/>
                  </a:lnTo>
                  <a:lnTo>
                    <a:pt x="194144" y="118287"/>
                  </a:lnTo>
                  <a:lnTo>
                    <a:pt x="201002" y="118478"/>
                  </a:lnTo>
                  <a:lnTo>
                    <a:pt x="207365" y="118846"/>
                  </a:lnTo>
                  <a:lnTo>
                    <a:pt x="209181" y="116052"/>
                  </a:lnTo>
                  <a:close/>
                </a:path>
                <a:path w="376554" h="772160">
                  <a:moveTo>
                    <a:pt x="253301" y="726300"/>
                  </a:moveTo>
                  <a:lnTo>
                    <a:pt x="252183" y="719797"/>
                  </a:lnTo>
                  <a:lnTo>
                    <a:pt x="247154" y="715530"/>
                  </a:lnTo>
                  <a:lnTo>
                    <a:pt x="238467" y="713968"/>
                  </a:lnTo>
                  <a:lnTo>
                    <a:pt x="225501" y="713917"/>
                  </a:lnTo>
                  <a:lnTo>
                    <a:pt x="212534" y="713930"/>
                  </a:lnTo>
                  <a:lnTo>
                    <a:pt x="199555" y="713955"/>
                  </a:lnTo>
                  <a:lnTo>
                    <a:pt x="186550" y="713968"/>
                  </a:lnTo>
                  <a:lnTo>
                    <a:pt x="173012" y="713943"/>
                  </a:lnTo>
                  <a:lnTo>
                    <a:pt x="159473" y="713917"/>
                  </a:lnTo>
                  <a:lnTo>
                    <a:pt x="145935" y="713917"/>
                  </a:lnTo>
                  <a:lnTo>
                    <a:pt x="132397" y="714006"/>
                  </a:lnTo>
                  <a:lnTo>
                    <a:pt x="124714" y="715721"/>
                  </a:lnTo>
                  <a:lnTo>
                    <a:pt x="120040" y="720153"/>
                  </a:lnTo>
                  <a:lnTo>
                    <a:pt x="118833" y="726465"/>
                  </a:lnTo>
                  <a:lnTo>
                    <a:pt x="121551" y="733831"/>
                  </a:lnTo>
                  <a:lnTo>
                    <a:pt x="126911" y="742073"/>
                  </a:lnTo>
                  <a:lnTo>
                    <a:pt x="132359" y="750252"/>
                  </a:lnTo>
                  <a:lnTo>
                    <a:pt x="137845" y="758418"/>
                  </a:lnTo>
                  <a:lnTo>
                    <a:pt x="143268" y="766635"/>
                  </a:lnTo>
                  <a:lnTo>
                    <a:pt x="145161" y="769886"/>
                  </a:lnTo>
                  <a:lnTo>
                    <a:pt x="148742" y="771766"/>
                  </a:lnTo>
                  <a:lnTo>
                    <a:pt x="152488" y="771499"/>
                  </a:lnTo>
                  <a:lnTo>
                    <a:pt x="169913" y="771423"/>
                  </a:lnTo>
                  <a:lnTo>
                    <a:pt x="187350" y="771410"/>
                  </a:lnTo>
                  <a:lnTo>
                    <a:pt x="204774" y="771423"/>
                  </a:lnTo>
                  <a:lnTo>
                    <a:pt x="222199" y="771499"/>
                  </a:lnTo>
                  <a:lnTo>
                    <a:pt x="225971" y="771791"/>
                  </a:lnTo>
                  <a:lnTo>
                    <a:pt x="229539" y="769810"/>
                  </a:lnTo>
                  <a:lnTo>
                    <a:pt x="231279" y="766457"/>
                  </a:lnTo>
                  <a:lnTo>
                    <a:pt x="236016" y="758469"/>
                  </a:lnTo>
                  <a:lnTo>
                    <a:pt x="240804" y="750531"/>
                  </a:lnTo>
                  <a:lnTo>
                    <a:pt x="245579" y="742581"/>
                  </a:lnTo>
                  <a:lnTo>
                    <a:pt x="250278" y="734568"/>
                  </a:lnTo>
                  <a:lnTo>
                    <a:pt x="253301" y="726300"/>
                  </a:lnTo>
                  <a:close/>
                </a:path>
                <a:path w="376554" h="772160">
                  <a:moveTo>
                    <a:pt x="376440" y="362216"/>
                  </a:moveTo>
                  <a:lnTo>
                    <a:pt x="360286" y="287413"/>
                  </a:lnTo>
                  <a:lnTo>
                    <a:pt x="333679" y="245084"/>
                  </a:lnTo>
                  <a:lnTo>
                    <a:pt x="297078" y="211035"/>
                  </a:lnTo>
                  <a:lnTo>
                    <a:pt x="252971" y="187629"/>
                  </a:lnTo>
                  <a:lnTo>
                    <a:pt x="203809" y="177228"/>
                  </a:lnTo>
                  <a:lnTo>
                    <a:pt x="158953" y="178892"/>
                  </a:lnTo>
                  <a:lnTo>
                    <a:pt x="117716" y="189776"/>
                  </a:lnTo>
                  <a:lnTo>
                    <a:pt x="80314" y="210134"/>
                  </a:lnTo>
                  <a:lnTo>
                    <a:pt x="46964" y="240245"/>
                  </a:lnTo>
                  <a:lnTo>
                    <a:pt x="21983" y="275018"/>
                  </a:lnTo>
                  <a:lnTo>
                    <a:pt x="6337" y="312623"/>
                  </a:lnTo>
                  <a:lnTo>
                    <a:pt x="0" y="352856"/>
                  </a:lnTo>
                  <a:lnTo>
                    <a:pt x="2921" y="395503"/>
                  </a:lnTo>
                  <a:lnTo>
                    <a:pt x="11125" y="427164"/>
                  </a:lnTo>
                  <a:lnTo>
                    <a:pt x="23799" y="456869"/>
                  </a:lnTo>
                  <a:lnTo>
                    <a:pt x="39916" y="484962"/>
                  </a:lnTo>
                  <a:lnTo>
                    <a:pt x="58470" y="511822"/>
                  </a:lnTo>
                  <a:lnTo>
                    <a:pt x="63144" y="518947"/>
                  </a:lnTo>
                  <a:lnTo>
                    <a:pt x="74472" y="568312"/>
                  </a:lnTo>
                  <a:lnTo>
                    <a:pt x="75018" y="593928"/>
                  </a:lnTo>
                  <a:lnTo>
                    <a:pt x="77139" y="610031"/>
                  </a:lnTo>
                  <a:lnTo>
                    <a:pt x="83210" y="621385"/>
                  </a:lnTo>
                  <a:lnTo>
                    <a:pt x="94030" y="627976"/>
                  </a:lnTo>
                  <a:lnTo>
                    <a:pt x="110426" y="629805"/>
                  </a:lnTo>
                  <a:lnTo>
                    <a:pt x="129895" y="629462"/>
                  </a:lnTo>
                  <a:lnTo>
                    <a:pt x="149390" y="629437"/>
                  </a:lnTo>
                  <a:lnTo>
                    <a:pt x="168910" y="629551"/>
                  </a:lnTo>
                  <a:lnTo>
                    <a:pt x="188442" y="629627"/>
                  </a:lnTo>
                  <a:lnTo>
                    <a:pt x="209067" y="629640"/>
                  </a:lnTo>
                  <a:lnTo>
                    <a:pt x="229704" y="629666"/>
                  </a:lnTo>
                  <a:lnTo>
                    <a:pt x="271018" y="629589"/>
                  </a:lnTo>
                  <a:lnTo>
                    <a:pt x="300342" y="605180"/>
                  </a:lnTo>
                  <a:lnTo>
                    <a:pt x="301701" y="589851"/>
                  </a:lnTo>
                  <a:lnTo>
                    <a:pt x="300570" y="582244"/>
                  </a:lnTo>
                  <a:lnTo>
                    <a:pt x="299504" y="559612"/>
                  </a:lnTo>
                  <a:lnTo>
                    <a:pt x="302361" y="538124"/>
                  </a:lnTo>
                  <a:lnTo>
                    <a:pt x="310388" y="518172"/>
                  </a:lnTo>
                  <a:lnTo>
                    <a:pt x="324866" y="500138"/>
                  </a:lnTo>
                  <a:lnTo>
                    <a:pt x="330949" y="493610"/>
                  </a:lnTo>
                  <a:lnTo>
                    <a:pt x="336410" y="486575"/>
                  </a:lnTo>
                  <a:lnTo>
                    <a:pt x="356438" y="447446"/>
                  </a:lnTo>
                  <a:lnTo>
                    <a:pt x="374675" y="388632"/>
                  </a:lnTo>
                  <a:lnTo>
                    <a:pt x="376440" y="36221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2906" y="3925437"/>
              <a:ext cx="103535" cy="10436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914700" y="4180598"/>
              <a:ext cx="764540" cy="47625"/>
            </a:xfrm>
            <a:custGeom>
              <a:avLst/>
              <a:gdLst/>
              <a:ahLst/>
              <a:cxnLst/>
              <a:rect l="l" t="t" r="r" b="b"/>
              <a:pathLst>
                <a:path w="764540" h="47625">
                  <a:moveTo>
                    <a:pt x="119621" y="2374"/>
                  </a:moveTo>
                  <a:lnTo>
                    <a:pt x="117449" y="0"/>
                  </a:lnTo>
                  <a:lnTo>
                    <a:pt x="110845" y="0"/>
                  </a:lnTo>
                  <a:lnTo>
                    <a:pt x="88773" y="139"/>
                  </a:lnTo>
                  <a:lnTo>
                    <a:pt x="66675" y="165"/>
                  </a:lnTo>
                  <a:lnTo>
                    <a:pt x="22428" y="139"/>
                  </a:lnTo>
                  <a:lnTo>
                    <a:pt x="0" y="20637"/>
                  </a:lnTo>
                  <a:lnTo>
                    <a:pt x="1727" y="28917"/>
                  </a:lnTo>
                  <a:lnTo>
                    <a:pt x="6362" y="35394"/>
                  </a:lnTo>
                  <a:lnTo>
                    <a:pt x="13462" y="39611"/>
                  </a:lnTo>
                  <a:lnTo>
                    <a:pt x="22567" y="41148"/>
                  </a:lnTo>
                  <a:lnTo>
                    <a:pt x="33337" y="41186"/>
                  </a:lnTo>
                  <a:lnTo>
                    <a:pt x="44107" y="41186"/>
                  </a:lnTo>
                  <a:lnTo>
                    <a:pt x="54889" y="41160"/>
                  </a:lnTo>
                  <a:lnTo>
                    <a:pt x="65659" y="41148"/>
                  </a:lnTo>
                  <a:lnTo>
                    <a:pt x="76974" y="41135"/>
                  </a:lnTo>
                  <a:lnTo>
                    <a:pt x="88303" y="41109"/>
                  </a:lnTo>
                  <a:lnTo>
                    <a:pt x="99631" y="41135"/>
                  </a:lnTo>
                  <a:lnTo>
                    <a:pt x="110959" y="41275"/>
                  </a:lnTo>
                  <a:lnTo>
                    <a:pt x="116967" y="41402"/>
                  </a:lnTo>
                  <a:lnTo>
                    <a:pt x="119583" y="39420"/>
                  </a:lnTo>
                  <a:lnTo>
                    <a:pt x="119367" y="33210"/>
                  </a:lnTo>
                  <a:lnTo>
                    <a:pt x="119049" y="25044"/>
                  </a:lnTo>
                  <a:lnTo>
                    <a:pt x="119037" y="16852"/>
                  </a:lnTo>
                  <a:lnTo>
                    <a:pt x="119367" y="8686"/>
                  </a:lnTo>
                  <a:lnTo>
                    <a:pt x="119621" y="2374"/>
                  </a:lnTo>
                  <a:close/>
                </a:path>
                <a:path w="764540" h="47625">
                  <a:moveTo>
                    <a:pt x="764374" y="26873"/>
                  </a:moveTo>
                  <a:lnTo>
                    <a:pt x="720483" y="6108"/>
                  </a:lnTo>
                  <a:lnTo>
                    <a:pt x="697649" y="6108"/>
                  </a:lnTo>
                  <a:lnTo>
                    <a:pt x="674814" y="6121"/>
                  </a:lnTo>
                  <a:lnTo>
                    <a:pt x="651967" y="6070"/>
                  </a:lnTo>
                  <a:lnTo>
                    <a:pt x="646760" y="6045"/>
                  </a:lnTo>
                  <a:lnTo>
                    <a:pt x="645033" y="8343"/>
                  </a:lnTo>
                  <a:lnTo>
                    <a:pt x="645033" y="13246"/>
                  </a:lnTo>
                  <a:lnTo>
                    <a:pt x="645121" y="19939"/>
                  </a:lnTo>
                  <a:lnTo>
                    <a:pt x="645160" y="26631"/>
                  </a:lnTo>
                  <a:lnTo>
                    <a:pt x="645134" y="33324"/>
                  </a:lnTo>
                  <a:lnTo>
                    <a:pt x="645033" y="40005"/>
                  </a:lnTo>
                  <a:lnTo>
                    <a:pt x="644906" y="45478"/>
                  </a:lnTo>
                  <a:lnTo>
                    <a:pt x="647230" y="47307"/>
                  </a:lnTo>
                  <a:lnTo>
                    <a:pt x="652614" y="47307"/>
                  </a:lnTo>
                  <a:lnTo>
                    <a:pt x="663930" y="47193"/>
                  </a:lnTo>
                  <a:lnTo>
                    <a:pt x="675259" y="47167"/>
                  </a:lnTo>
                  <a:lnTo>
                    <a:pt x="686574" y="47193"/>
                  </a:lnTo>
                  <a:lnTo>
                    <a:pt x="697903" y="47218"/>
                  </a:lnTo>
                  <a:lnTo>
                    <a:pt x="709218" y="47231"/>
                  </a:lnTo>
                  <a:lnTo>
                    <a:pt x="720547" y="47244"/>
                  </a:lnTo>
                  <a:lnTo>
                    <a:pt x="731875" y="47244"/>
                  </a:lnTo>
                  <a:lnTo>
                    <a:pt x="743191" y="47167"/>
                  </a:lnTo>
                  <a:lnTo>
                    <a:pt x="751636" y="45542"/>
                  </a:lnTo>
                  <a:lnTo>
                    <a:pt x="758329" y="41249"/>
                  </a:lnTo>
                  <a:lnTo>
                    <a:pt x="762749" y="34848"/>
                  </a:lnTo>
                  <a:lnTo>
                    <a:pt x="764374" y="2687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1567" y="3930011"/>
              <a:ext cx="103842" cy="1042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8569" y="4374736"/>
              <a:ext cx="103549" cy="1038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7365" y="4379180"/>
              <a:ext cx="103644" cy="10372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203752" y="4462881"/>
              <a:ext cx="191135" cy="63500"/>
            </a:xfrm>
            <a:custGeom>
              <a:avLst/>
              <a:gdLst/>
              <a:ahLst/>
              <a:cxnLst/>
              <a:rect l="l" t="t" r="r" b="b"/>
              <a:pathLst>
                <a:path w="191134" h="63500">
                  <a:moveTo>
                    <a:pt x="184264" y="40500"/>
                  </a:moveTo>
                  <a:lnTo>
                    <a:pt x="183299" y="39268"/>
                  </a:lnTo>
                  <a:lnTo>
                    <a:pt x="96100" y="39268"/>
                  </a:lnTo>
                  <a:lnTo>
                    <a:pt x="87947" y="39306"/>
                  </a:lnTo>
                  <a:lnTo>
                    <a:pt x="17424" y="39306"/>
                  </a:lnTo>
                  <a:lnTo>
                    <a:pt x="13817" y="39319"/>
                  </a:lnTo>
                  <a:lnTo>
                    <a:pt x="9398" y="38392"/>
                  </a:lnTo>
                  <a:lnTo>
                    <a:pt x="8610" y="43700"/>
                  </a:lnTo>
                  <a:lnTo>
                    <a:pt x="8521" y="44424"/>
                  </a:lnTo>
                  <a:lnTo>
                    <a:pt x="8470" y="45161"/>
                  </a:lnTo>
                  <a:lnTo>
                    <a:pt x="8458" y="55499"/>
                  </a:lnTo>
                  <a:lnTo>
                    <a:pt x="16230" y="63284"/>
                  </a:lnTo>
                  <a:lnTo>
                    <a:pt x="25819" y="63296"/>
                  </a:lnTo>
                  <a:lnTo>
                    <a:pt x="178828" y="63296"/>
                  </a:lnTo>
                  <a:lnTo>
                    <a:pt x="179120" y="63055"/>
                  </a:lnTo>
                  <a:lnTo>
                    <a:pt x="184264" y="40500"/>
                  </a:lnTo>
                  <a:close/>
                </a:path>
                <a:path w="191134" h="63500">
                  <a:moveTo>
                    <a:pt x="190627" y="2133"/>
                  </a:moveTo>
                  <a:lnTo>
                    <a:pt x="189191" y="393"/>
                  </a:lnTo>
                  <a:lnTo>
                    <a:pt x="95084" y="393"/>
                  </a:lnTo>
                  <a:lnTo>
                    <a:pt x="72085" y="419"/>
                  </a:lnTo>
                  <a:lnTo>
                    <a:pt x="6057" y="419"/>
                  </a:lnTo>
                  <a:lnTo>
                    <a:pt x="2070" y="0"/>
                  </a:lnTo>
                  <a:lnTo>
                    <a:pt x="609" y="4762"/>
                  </a:lnTo>
                  <a:lnTo>
                    <a:pt x="0" y="12420"/>
                  </a:lnTo>
                  <a:lnTo>
                    <a:pt x="2654" y="18948"/>
                  </a:lnTo>
                  <a:lnTo>
                    <a:pt x="7975" y="23482"/>
                  </a:lnTo>
                  <a:lnTo>
                    <a:pt x="15328" y="25196"/>
                  </a:lnTo>
                  <a:lnTo>
                    <a:pt x="186829" y="25196"/>
                  </a:lnTo>
                  <a:lnTo>
                    <a:pt x="187058" y="24980"/>
                  </a:lnTo>
                  <a:lnTo>
                    <a:pt x="190627" y="213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2289" y="2560129"/>
              <a:ext cx="10610850" cy="2186940"/>
            </a:xfrm>
            <a:custGeom>
              <a:avLst/>
              <a:gdLst/>
              <a:ahLst/>
              <a:cxnLst/>
              <a:rect l="l" t="t" r="r" b="b"/>
              <a:pathLst>
                <a:path w="10610850" h="2186940">
                  <a:moveTo>
                    <a:pt x="208661" y="207238"/>
                  </a:moveTo>
                  <a:lnTo>
                    <a:pt x="132092" y="207238"/>
                  </a:lnTo>
                  <a:lnTo>
                    <a:pt x="132092" y="275818"/>
                  </a:lnTo>
                  <a:lnTo>
                    <a:pt x="132092" y="449808"/>
                  </a:lnTo>
                  <a:lnTo>
                    <a:pt x="76568" y="449808"/>
                  </a:lnTo>
                  <a:lnTo>
                    <a:pt x="76568" y="275818"/>
                  </a:lnTo>
                  <a:lnTo>
                    <a:pt x="132092" y="275818"/>
                  </a:lnTo>
                  <a:lnTo>
                    <a:pt x="132092" y="207238"/>
                  </a:lnTo>
                  <a:lnTo>
                    <a:pt x="76568" y="207238"/>
                  </a:lnTo>
                  <a:lnTo>
                    <a:pt x="76568" y="26898"/>
                  </a:lnTo>
                  <a:lnTo>
                    <a:pt x="0" y="26898"/>
                  </a:lnTo>
                  <a:lnTo>
                    <a:pt x="0" y="207238"/>
                  </a:lnTo>
                  <a:lnTo>
                    <a:pt x="0" y="275818"/>
                  </a:lnTo>
                  <a:lnTo>
                    <a:pt x="0" y="449808"/>
                  </a:lnTo>
                  <a:lnTo>
                    <a:pt x="0" y="518388"/>
                  </a:lnTo>
                  <a:lnTo>
                    <a:pt x="208661" y="518388"/>
                  </a:lnTo>
                  <a:lnTo>
                    <a:pt x="208661" y="450176"/>
                  </a:lnTo>
                  <a:lnTo>
                    <a:pt x="208661" y="449808"/>
                  </a:lnTo>
                  <a:lnTo>
                    <a:pt x="208661" y="275818"/>
                  </a:lnTo>
                  <a:lnTo>
                    <a:pt x="208661" y="275424"/>
                  </a:lnTo>
                  <a:lnTo>
                    <a:pt x="208661" y="207238"/>
                  </a:lnTo>
                  <a:close/>
                </a:path>
                <a:path w="10610850" h="2186940">
                  <a:moveTo>
                    <a:pt x="208661" y="27025"/>
                  </a:moveTo>
                  <a:lnTo>
                    <a:pt x="132092" y="27025"/>
                  </a:lnTo>
                  <a:lnTo>
                    <a:pt x="132092" y="207035"/>
                  </a:lnTo>
                  <a:lnTo>
                    <a:pt x="208661" y="207035"/>
                  </a:lnTo>
                  <a:lnTo>
                    <a:pt x="208661" y="27025"/>
                  </a:lnTo>
                  <a:close/>
                </a:path>
                <a:path w="10610850" h="2186940">
                  <a:moveTo>
                    <a:pt x="442442" y="223748"/>
                  </a:moveTo>
                  <a:lnTo>
                    <a:pt x="323215" y="223748"/>
                  </a:lnTo>
                  <a:lnTo>
                    <a:pt x="323215" y="20548"/>
                  </a:lnTo>
                  <a:lnTo>
                    <a:pt x="245478" y="20548"/>
                  </a:lnTo>
                  <a:lnTo>
                    <a:pt x="245478" y="223748"/>
                  </a:lnTo>
                  <a:lnTo>
                    <a:pt x="245478" y="293598"/>
                  </a:lnTo>
                  <a:lnTo>
                    <a:pt x="245478" y="547598"/>
                  </a:lnTo>
                  <a:lnTo>
                    <a:pt x="323215" y="547598"/>
                  </a:lnTo>
                  <a:lnTo>
                    <a:pt x="323215" y="293598"/>
                  </a:lnTo>
                  <a:lnTo>
                    <a:pt x="364705" y="293598"/>
                  </a:lnTo>
                  <a:lnTo>
                    <a:pt x="364705" y="554215"/>
                  </a:lnTo>
                  <a:lnTo>
                    <a:pt x="442442" y="554215"/>
                  </a:lnTo>
                  <a:lnTo>
                    <a:pt x="442442" y="293598"/>
                  </a:lnTo>
                  <a:lnTo>
                    <a:pt x="442442" y="223748"/>
                  </a:lnTo>
                  <a:close/>
                </a:path>
                <a:path w="10610850" h="2186940">
                  <a:moveTo>
                    <a:pt x="442442" y="17665"/>
                  </a:moveTo>
                  <a:lnTo>
                    <a:pt x="364705" y="17665"/>
                  </a:lnTo>
                  <a:lnTo>
                    <a:pt x="364705" y="223405"/>
                  </a:lnTo>
                  <a:lnTo>
                    <a:pt x="442442" y="223405"/>
                  </a:lnTo>
                  <a:lnTo>
                    <a:pt x="442442" y="17665"/>
                  </a:lnTo>
                  <a:close/>
                </a:path>
                <a:path w="10610850" h="2186940">
                  <a:moveTo>
                    <a:pt x="965555" y="494601"/>
                  </a:moveTo>
                  <a:lnTo>
                    <a:pt x="640003" y="494601"/>
                  </a:lnTo>
                  <a:lnTo>
                    <a:pt x="640003" y="463626"/>
                  </a:lnTo>
                  <a:lnTo>
                    <a:pt x="959116" y="463626"/>
                  </a:lnTo>
                  <a:lnTo>
                    <a:pt x="959116" y="302895"/>
                  </a:lnTo>
                  <a:lnTo>
                    <a:pt x="559930" y="302895"/>
                  </a:lnTo>
                  <a:lnTo>
                    <a:pt x="559930" y="367182"/>
                  </a:lnTo>
                  <a:lnTo>
                    <a:pt x="879043" y="367182"/>
                  </a:lnTo>
                  <a:lnTo>
                    <a:pt x="879043" y="399910"/>
                  </a:lnTo>
                  <a:lnTo>
                    <a:pt x="559930" y="399910"/>
                  </a:lnTo>
                  <a:lnTo>
                    <a:pt x="559930" y="560057"/>
                  </a:lnTo>
                  <a:lnTo>
                    <a:pt x="965555" y="560057"/>
                  </a:lnTo>
                  <a:lnTo>
                    <a:pt x="965555" y="494601"/>
                  </a:lnTo>
                  <a:close/>
                </a:path>
                <a:path w="10610850" h="2186940">
                  <a:moveTo>
                    <a:pt x="1033348" y="114109"/>
                  </a:moveTo>
                  <a:lnTo>
                    <a:pt x="959116" y="114109"/>
                  </a:lnTo>
                  <a:lnTo>
                    <a:pt x="959116" y="17665"/>
                  </a:lnTo>
                  <a:lnTo>
                    <a:pt x="879043" y="17665"/>
                  </a:lnTo>
                  <a:lnTo>
                    <a:pt x="879043" y="177228"/>
                  </a:lnTo>
                  <a:lnTo>
                    <a:pt x="863866" y="185585"/>
                  </a:lnTo>
                  <a:lnTo>
                    <a:pt x="844778" y="191401"/>
                  </a:lnTo>
                  <a:lnTo>
                    <a:pt x="820775" y="194818"/>
                  </a:lnTo>
                  <a:lnTo>
                    <a:pt x="790790" y="195935"/>
                  </a:lnTo>
                  <a:lnTo>
                    <a:pt x="610781" y="195935"/>
                  </a:lnTo>
                  <a:lnTo>
                    <a:pt x="610781" y="92481"/>
                  </a:lnTo>
                  <a:lnTo>
                    <a:pt x="798385" y="92481"/>
                  </a:lnTo>
                  <a:lnTo>
                    <a:pt x="798385" y="24104"/>
                  </a:lnTo>
                  <a:lnTo>
                    <a:pt x="531291" y="24104"/>
                  </a:lnTo>
                  <a:lnTo>
                    <a:pt x="531291" y="264312"/>
                  </a:lnTo>
                  <a:lnTo>
                    <a:pt x="769162" y="264312"/>
                  </a:lnTo>
                  <a:lnTo>
                    <a:pt x="808863" y="262890"/>
                  </a:lnTo>
                  <a:lnTo>
                    <a:pt x="839444" y="258622"/>
                  </a:lnTo>
                  <a:lnTo>
                    <a:pt x="862368" y="251498"/>
                  </a:lnTo>
                  <a:lnTo>
                    <a:pt x="879043" y="241528"/>
                  </a:lnTo>
                  <a:lnTo>
                    <a:pt x="879043" y="280098"/>
                  </a:lnTo>
                  <a:lnTo>
                    <a:pt x="959116" y="280098"/>
                  </a:lnTo>
                  <a:lnTo>
                    <a:pt x="959116" y="241528"/>
                  </a:lnTo>
                  <a:lnTo>
                    <a:pt x="959116" y="195935"/>
                  </a:lnTo>
                  <a:lnTo>
                    <a:pt x="959116" y="184251"/>
                  </a:lnTo>
                  <a:lnTo>
                    <a:pt x="1033348" y="184251"/>
                  </a:lnTo>
                  <a:lnTo>
                    <a:pt x="1033348" y="114109"/>
                  </a:lnTo>
                  <a:close/>
                </a:path>
                <a:path w="10610850" h="2186940">
                  <a:moveTo>
                    <a:pt x="1507363" y="364845"/>
                  </a:moveTo>
                  <a:lnTo>
                    <a:pt x="1427289" y="364845"/>
                  </a:lnTo>
                  <a:lnTo>
                    <a:pt x="1427289" y="432066"/>
                  </a:lnTo>
                  <a:lnTo>
                    <a:pt x="1427289" y="492264"/>
                  </a:lnTo>
                  <a:lnTo>
                    <a:pt x="1172451" y="492264"/>
                  </a:lnTo>
                  <a:lnTo>
                    <a:pt x="1172451" y="432066"/>
                  </a:lnTo>
                  <a:lnTo>
                    <a:pt x="1427289" y="432066"/>
                  </a:lnTo>
                  <a:lnTo>
                    <a:pt x="1427289" y="364845"/>
                  </a:lnTo>
                  <a:lnTo>
                    <a:pt x="1092377" y="364845"/>
                  </a:lnTo>
                  <a:lnTo>
                    <a:pt x="1092377" y="560057"/>
                  </a:lnTo>
                  <a:lnTo>
                    <a:pt x="1507363" y="560057"/>
                  </a:lnTo>
                  <a:lnTo>
                    <a:pt x="1507363" y="492264"/>
                  </a:lnTo>
                  <a:lnTo>
                    <a:pt x="1507363" y="432066"/>
                  </a:lnTo>
                  <a:lnTo>
                    <a:pt x="1507363" y="364845"/>
                  </a:lnTo>
                  <a:close/>
                </a:path>
                <a:path w="10610850" h="2186940">
                  <a:moveTo>
                    <a:pt x="1517878" y="123456"/>
                  </a:moveTo>
                  <a:lnTo>
                    <a:pt x="1515630" y="101841"/>
                  </a:lnTo>
                  <a:lnTo>
                    <a:pt x="1509674" y="84886"/>
                  </a:lnTo>
                  <a:lnTo>
                    <a:pt x="1509115" y="83273"/>
                  </a:lnTo>
                  <a:lnTo>
                    <a:pt x="1498650" y="67576"/>
                  </a:lnTo>
                  <a:lnTo>
                    <a:pt x="1484566" y="54495"/>
                  </a:lnTo>
                  <a:lnTo>
                    <a:pt x="1450200" y="36652"/>
                  </a:lnTo>
                  <a:lnTo>
                    <a:pt x="1437805" y="33413"/>
                  </a:lnTo>
                  <a:lnTo>
                    <a:pt x="1437805" y="115277"/>
                  </a:lnTo>
                  <a:lnTo>
                    <a:pt x="1437805" y="131648"/>
                  </a:lnTo>
                  <a:lnTo>
                    <a:pt x="1378267" y="157873"/>
                  </a:lnTo>
                  <a:lnTo>
                    <a:pt x="1300454" y="161455"/>
                  </a:lnTo>
                  <a:lnTo>
                    <a:pt x="1258455" y="160680"/>
                  </a:lnTo>
                  <a:lnTo>
                    <a:pt x="1194181" y="152323"/>
                  </a:lnTo>
                  <a:lnTo>
                    <a:pt x="1163104" y="131648"/>
                  </a:lnTo>
                  <a:lnTo>
                    <a:pt x="1163104" y="115277"/>
                  </a:lnTo>
                  <a:lnTo>
                    <a:pt x="1222641" y="88760"/>
                  </a:lnTo>
                  <a:lnTo>
                    <a:pt x="1300454" y="84886"/>
                  </a:lnTo>
                  <a:lnTo>
                    <a:pt x="1342453" y="85750"/>
                  </a:lnTo>
                  <a:lnTo>
                    <a:pt x="1406728" y="94500"/>
                  </a:lnTo>
                  <a:lnTo>
                    <a:pt x="1437805" y="115277"/>
                  </a:lnTo>
                  <a:lnTo>
                    <a:pt x="1437805" y="33413"/>
                  </a:lnTo>
                  <a:lnTo>
                    <a:pt x="1406969" y="25336"/>
                  </a:lnTo>
                  <a:lnTo>
                    <a:pt x="1356512" y="19392"/>
                  </a:lnTo>
                  <a:lnTo>
                    <a:pt x="1300454" y="17665"/>
                  </a:lnTo>
                  <a:lnTo>
                    <a:pt x="1244396" y="19392"/>
                  </a:lnTo>
                  <a:lnTo>
                    <a:pt x="1193939" y="25336"/>
                  </a:lnTo>
                  <a:lnTo>
                    <a:pt x="1150696" y="36652"/>
                  </a:lnTo>
                  <a:lnTo>
                    <a:pt x="1116342" y="54495"/>
                  </a:lnTo>
                  <a:lnTo>
                    <a:pt x="1085278" y="101841"/>
                  </a:lnTo>
                  <a:lnTo>
                    <a:pt x="1083030" y="123456"/>
                  </a:lnTo>
                  <a:lnTo>
                    <a:pt x="1085278" y="144830"/>
                  </a:lnTo>
                  <a:lnTo>
                    <a:pt x="1102258" y="179019"/>
                  </a:lnTo>
                  <a:lnTo>
                    <a:pt x="1150696" y="210019"/>
                  </a:lnTo>
                  <a:lnTo>
                    <a:pt x="1193939" y="221500"/>
                  </a:lnTo>
                  <a:lnTo>
                    <a:pt x="1244396" y="227520"/>
                  </a:lnTo>
                  <a:lnTo>
                    <a:pt x="1300454" y="229247"/>
                  </a:lnTo>
                  <a:lnTo>
                    <a:pt x="1356512" y="227520"/>
                  </a:lnTo>
                  <a:lnTo>
                    <a:pt x="1406969" y="221500"/>
                  </a:lnTo>
                  <a:lnTo>
                    <a:pt x="1450200" y="210019"/>
                  </a:lnTo>
                  <a:lnTo>
                    <a:pt x="1484566" y="191846"/>
                  </a:lnTo>
                  <a:lnTo>
                    <a:pt x="1509776" y="161455"/>
                  </a:lnTo>
                  <a:lnTo>
                    <a:pt x="1515630" y="144830"/>
                  </a:lnTo>
                  <a:lnTo>
                    <a:pt x="1517878" y="123456"/>
                  </a:lnTo>
                  <a:close/>
                </a:path>
                <a:path w="10610850" h="2186940">
                  <a:moveTo>
                    <a:pt x="1541259" y="256717"/>
                  </a:moveTo>
                  <a:lnTo>
                    <a:pt x="1058481" y="256717"/>
                  </a:lnTo>
                  <a:lnTo>
                    <a:pt x="1058481" y="324523"/>
                  </a:lnTo>
                  <a:lnTo>
                    <a:pt x="1541259" y="324523"/>
                  </a:lnTo>
                  <a:lnTo>
                    <a:pt x="1541259" y="256717"/>
                  </a:lnTo>
                  <a:close/>
                </a:path>
                <a:path w="10610850" h="2186940">
                  <a:moveTo>
                    <a:pt x="1898370" y="246786"/>
                  </a:moveTo>
                  <a:lnTo>
                    <a:pt x="1868373" y="233921"/>
                  </a:lnTo>
                  <a:lnTo>
                    <a:pt x="1851990" y="226898"/>
                  </a:lnTo>
                  <a:lnTo>
                    <a:pt x="1816620" y="196011"/>
                  </a:lnTo>
                  <a:lnTo>
                    <a:pt x="1794065" y="151193"/>
                  </a:lnTo>
                  <a:lnTo>
                    <a:pt x="1786153" y="89560"/>
                  </a:lnTo>
                  <a:lnTo>
                    <a:pt x="1786153" y="20599"/>
                  </a:lnTo>
                  <a:lnTo>
                    <a:pt x="1706079" y="20599"/>
                  </a:lnTo>
                  <a:lnTo>
                    <a:pt x="1706079" y="89560"/>
                  </a:lnTo>
                  <a:lnTo>
                    <a:pt x="1701253" y="139293"/>
                  </a:lnTo>
                  <a:lnTo>
                    <a:pt x="1687144" y="180035"/>
                  </a:lnTo>
                  <a:lnTo>
                    <a:pt x="1664284" y="212229"/>
                  </a:lnTo>
                  <a:lnTo>
                    <a:pt x="1633207" y="236283"/>
                  </a:lnTo>
                  <a:lnTo>
                    <a:pt x="1594446" y="252628"/>
                  </a:lnTo>
                  <a:lnTo>
                    <a:pt x="1594446" y="323354"/>
                  </a:lnTo>
                  <a:lnTo>
                    <a:pt x="1642275" y="309956"/>
                  </a:lnTo>
                  <a:lnTo>
                    <a:pt x="1684743" y="289814"/>
                  </a:lnTo>
                  <a:lnTo>
                    <a:pt x="1720202" y="264096"/>
                  </a:lnTo>
                  <a:lnTo>
                    <a:pt x="1746986" y="233921"/>
                  </a:lnTo>
                  <a:lnTo>
                    <a:pt x="1774418" y="262597"/>
                  </a:lnTo>
                  <a:lnTo>
                    <a:pt x="1809965" y="286600"/>
                  </a:lnTo>
                  <a:lnTo>
                    <a:pt x="1851863" y="305015"/>
                  </a:lnTo>
                  <a:lnTo>
                    <a:pt x="1898370" y="316915"/>
                  </a:lnTo>
                  <a:lnTo>
                    <a:pt x="1898370" y="246786"/>
                  </a:lnTo>
                  <a:close/>
                </a:path>
                <a:path w="10610850" h="2186940">
                  <a:moveTo>
                    <a:pt x="2048573" y="354330"/>
                  </a:moveTo>
                  <a:lnTo>
                    <a:pt x="1638274" y="354330"/>
                  </a:lnTo>
                  <a:lnTo>
                    <a:pt x="1638274" y="423291"/>
                  </a:lnTo>
                  <a:lnTo>
                    <a:pt x="1968500" y="423291"/>
                  </a:lnTo>
                  <a:lnTo>
                    <a:pt x="1968500" y="562978"/>
                  </a:lnTo>
                  <a:lnTo>
                    <a:pt x="2048573" y="562978"/>
                  </a:lnTo>
                  <a:lnTo>
                    <a:pt x="2048573" y="354330"/>
                  </a:lnTo>
                  <a:close/>
                </a:path>
                <a:path w="10610850" h="2186940">
                  <a:moveTo>
                    <a:pt x="2048573" y="17665"/>
                  </a:moveTo>
                  <a:lnTo>
                    <a:pt x="1968500" y="17665"/>
                  </a:lnTo>
                  <a:lnTo>
                    <a:pt x="1968500" y="325691"/>
                  </a:lnTo>
                  <a:lnTo>
                    <a:pt x="2048573" y="325691"/>
                  </a:lnTo>
                  <a:lnTo>
                    <a:pt x="2048573" y="17665"/>
                  </a:lnTo>
                  <a:close/>
                </a:path>
                <a:path w="10610850" h="2186940">
                  <a:moveTo>
                    <a:pt x="2296972" y="399732"/>
                  </a:moveTo>
                  <a:lnTo>
                    <a:pt x="2292642" y="332181"/>
                  </a:lnTo>
                  <a:lnTo>
                    <a:pt x="2274836" y="285559"/>
                  </a:lnTo>
                  <a:lnTo>
                    <a:pt x="2253348" y="268160"/>
                  </a:lnTo>
                  <a:lnTo>
                    <a:pt x="2253348" y="399732"/>
                  </a:lnTo>
                  <a:lnTo>
                    <a:pt x="2252903" y="430237"/>
                  </a:lnTo>
                  <a:lnTo>
                    <a:pt x="2247671" y="476084"/>
                  </a:lnTo>
                  <a:lnTo>
                    <a:pt x="2228977" y="501078"/>
                  </a:lnTo>
                  <a:lnTo>
                    <a:pt x="2211019" y="501078"/>
                  </a:lnTo>
                  <a:lnTo>
                    <a:pt x="2188972" y="455891"/>
                  </a:lnTo>
                  <a:lnTo>
                    <a:pt x="2186648" y="399732"/>
                  </a:lnTo>
                  <a:lnTo>
                    <a:pt x="2187143" y="369417"/>
                  </a:lnTo>
                  <a:lnTo>
                    <a:pt x="2192604" y="323697"/>
                  </a:lnTo>
                  <a:lnTo>
                    <a:pt x="2211019" y="298704"/>
                  </a:lnTo>
                  <a:lnTo>
                    <a:pt x="2228977" y="298704"/>
                  </a:lnTo>
                  <a:lnTo>
                    <a:pt x="2251189" y="343852"/>
                  </a:lnTo>
                  <a:lnTo>
                    <a:pt x="2253348" y="399732"/>
                  </a:lnTo>
                  <a:lnTo>
                    <a:pt x="2253348" y="268160"/>
                  </a:lnTo>
                  <a:lnTo>
                    <a:pt x="2251506" y="267030"/>
                  </a:lnTo>
                  <a:lnTo>
                    <a:pt x="2236597" y="262191"/>
                  </a:lnTo>
                  <a:lnTo>
                    <a:pt x="2219998" y="260540"/>
                  </a:lnTo>
                  <a:lnTo>
                    <a:pt x="2203577" y="262191"/>
                  </a:lnTo>
                  <a:lnTo>
                    <a:pt x="2165159" y="285559"/>
                  </a:lnTo>
                  <a:lnTo>
                    <a:pt x="2147519" y="332181"/>
                  </a:lnTo>
                  <a:lnTo>
                    <a:pt x="2143353" y="399732"/>
                  </a:lnTo>
                  <a:lnTo>
                    <a:pt x="2144230" y="436118"/>
                  </a:lnTo>
                  <a:lnTo>
                    <a:pt x="2154174" y="493725"/>
                  </a:lnTo>
                  <a:lnTo>
                    <a:pt x="2188730" y="532587"/>
                  </a:lnTo>
                  <a:lnTo>
                    <a:pt x="2219998" y="538924"/>
                  </a:lnTo>
                  <a:lnTo>
                    <a:pt x="2236597" y="537324"/>
                  </a:lnTo>
                  <a:lnTo>
                    <a:pt x="2274836" y="514223"/>
                  </a:lnTo>
                  <a:lnTo>
                    <a:pt x="2292642" y="467563"/>
                  </a:lnTo>
                  <a:lnTo>
                    <a:pt x="2296033" y="436118"/>
                  </a:lnTo>
                  <a:lnTo>
                    <a:pt x="2296972" y="399732"/>
                  </a:lnTo>
                  <a:close/>
                </a:path>
                <a:path w="10610850" h="2186940">
                  <a:moveTo>
                    <a:pt x="2383561" y="260223"/>
                  </a:moveTo>
                  <a:lnTo>
                    <a:pt x="2339632" y="260223"/>
                  </a:lnTo>
                  <a:lnTo>
                    <a:pt x="2339632" y="554634"/>
                  </a:lnTo>
                  <a:lnTo>
                    <a:pt x="2383561" y="554634"/>
                  </a:lnTo>
                  <a:lnTo>
                    <a:pt x="2383561" y="260223"/>
                  </a:lnTo>
                  <a:close/>
                </a:path>
                <a:path w="10610850" h="2186940">
                  <a:moveTo>
                    <a:pt x="2682798" y="504609"/>
                  </a:moveTo>
                  <a:lnTo>
                    <a:pt x="2657462" y="461949"/>
                  </a:lnTo>
                  <a:lnTo>
                    <a:pt x="2638856" y="454444"/>
                  </a:lnTo>
                  <a:lnTo>
                    <a:pt x="2638856" y="498830"/>
                  </a:lnTo>
                  <a:lnTo>
                    <a:pt x="2638856" y="510374"/>
                  </a:lnTo>
                  <a:lnTo>
                    <a:pt x="2586037" y="525424"/>
                  </a:lnTo>
                  <a:lnTo>
                    <a:pt x="2563482" y="525767"/>
                  </a:lnTo>
                  <a:lnTo>
                    <a:pt x="2540927" y="525424"/>
                  </a:lnTo>
                  <a:lnTo>
                    <a:pt x="2496782" y="517753"/>
                  </a:lnTo>
                  <a:lnTo>
                    <a:pt x="2488120" y="510374"/>
                  </a:lnTo>
                  <a:lnTo>
                    <a:pt x="2488120" y="498830"/>
                  </a:lnTo>
                  <a:lnTo>
                    <a:pt x="2540927" y="483514"/>
                  </a:lnTo>
                  <a:lnTo>
                    <a:pt x="2563482" y="483120"/>
                  </a:lnTo>
                  <a:lnTo>
                    <a:pt x="2586037" y="483514"/>
                  </a:lnTo>
                  <a:lnTo>
                    <a:pt x="2630195" y="491134"/>
                  </a:lnTo>
                  <a:lnTo>
                    <a:pt x="2638856" y="498830"/>
                  </a:lnTo>
                  <a:lnTo>
                    <a:pt x="2638856" y="454444"/>
                  </a:lnTo>
                  <a:lnTo>
                    <a:pt x="2617813" y="449757"/>
                  </a:lnTo>
                  <a:lnTo>
                    <a:pt x="2592286" y="447065"/>
                  </a:lnTo>
                  <a:lnTo>
                    <a:pt x="2563482" y="446239"/>
                  </a:lnTo>
                  <a:lnTo>
                    <a:pt x="2534691" y="447065"/>
                  </a:lnTo>
                  <a:lnTo>
                    <a:pt x="2487307" y="454621"/>
                  </a:lnTo>
                  <a:lnTo>
                    <a:pt x="2450719" y="479310"/>
                  </a:lnTo>
                  <a:lnTo>
                    <a:pt x="2444178" y="504609"/>
                  </a:lnTo>
                  <a:lnTo>
                    <a:pt x="2445842" y="518350"/>
                  </a:lnTo>
                  <a:lnTo>
                    <a:pt x="2487307" y="554456"/>
                  </a:lnTo>
                  <a:lnTo>
                    <a:pt x="2534691" y="562140"/>
                  </a:lnTo>
                  <a:lnTo>
                    <a:pt x="2563482" y="562978"/>
                  </a:lnTo>
                  <a:lnTo>
                    <a:pt x="2592286" y="562140"/>
                  </a:lnTo>
                  <a:lnTo>
                    <a:pt x="2639657" y="554456"/>
                  </a:lnTo>
                  <a:lnTo>
                    <a:pt x="2676372" y="529856"/>
                  </a:lnTo>
                  <a:lnTo>
                    <a:pt x="2681173" y="518350"/>
                  </a:lnTo>
                  <a:lnTo>
                    <a:pt x="2682798" y="504609"/>
                  </a:lnTo>
                  <a:close/>
                </a:path>
                <a:path w="10610850" h="2186940">
                  <a:moveTo>
                    <a:pt x="2695625" y="393001"/>
                  </a:moveTo>
                  <a:lnTo>
                    <a:pt x="2636609" y="393001"/>
                  </a:lnTo>
                  <a:lnTo>
                    <a:pt x="2636609" y="375361"/>
                  </a:lnTo>
                  <a:lnTo>
                    <a:pt x="2636609" y="368617"/>
                  </a:lnTo>
                  <a:lnTo>
                    <a:pt x="2672245" y="348754"/>
                  </a:lnTo>
                  <a:lnTo>
                    <a:pt x="2682798" y="318274"/>
                  </a:lnTo>
                  <a:lnTo>
                    <a:pt x="2681554" y="306400"/>
                  </a:lnTo>
                  <a:lnTo>
                    <a:pt x="2678290" y="297103"/>
                  </a:lnTo>
                  <a:lnTo>
                    <a:pt x="2677985" y="296214"/>
                  </a:lnTo>
                  <a:lnTo>
                    <a:pt x="2672245" y="287604"/>
                  </a:lnTo>
                  <a:lnTo>
                    <a:pt x="2664510" y="280428"/>
                  </a:lnTo>
                  <a:lnTo>
                    <a:pt x="2645664" y="270637"/>
                  </a:lnTo>
                  <a:lnTo>
                    <a:pt x="2638856" y="268859"/>
                  </a:lnTo>
                  <a:lnTo>
                    <a:pt x="2638856" y="313778"/>
                  </a:lnTo>
                  <a:lnTo>
                    <a:pt x="2638856" y="322757"/>
                  </a:lnTo>
                  <a:lnTo>
                    <a:pt x="2593314" y="338162"/>
                  </a:lnTo>
                  <a:lnTo>
                    <a:pt x="2593314" y="375361"/>
                  </a:lnTo>
                  <a:lnTo>
                    <a:pt x="2593314" y="393001"/>
                  </a:lnTo>
                  <a:lnTo>
                    <a:pt x="2534628" y="393001"/>
                  </a:lnTo>
                  <a:lnTo>
                    <a:pt x="2534628" y="375361"/>
                  </a:lnTo>
                  <a:lnTo>
                    <a:pt x="2541663" y="375780"/>
                  </a:lnTo>
                  <a:lnTo>
                    <a:pt x="2548813" y="376072"/>
                  </a:lnTo>
                  <a:lnTo>
                    <a:pt x="2556091" y="376262"/>
                  </a:lnTo>
                  <a:lnTo>
                    <a:pt x="2563482" y="376313"/>
                  </a:lnTo>
                  <a:lnTo>
                    <a:pt x="2571127" y="376262"/>
                  </a:lnTo>
                  <a:lnTo>
                    <a:pt x="2578646" y="376072"/>
                  </a:lnTo>
                  <a:lnTo>
                    <a:pt x="2586037" y="375780"/>
                  </a:lnTo>
                  <a:lnTo>
                    <a:pt x="2593314" y="375361"/>
                  </a:lnTo>
                  <a:lnTo>
                    <a:pt x="2593314" y="338162"/>
                  </a:lnTo>
                  <a:lnTo>
                    <a:pt x="2586532" y="338696"/>
                  </a:lnTo>
                  <a:lnTo>
                    <a:pt x="2563482" y="339115"/>
                  </a:lnTo>
                  <a:lnTo>
                    <a:pt x="2520785" y="337146"/>
                  </a:lnTo>
                  <a:lnTo>
                    <a:pt x="2488120" y="322757"/>
                  </a:lnTo>
                  <a:lnTo>
                    <a:pt x="2488120" y="313778"/>
                  </a:lnTo>
                  <a:lnTo>
                    <a:pt x="2540444" y="297573"/>
                  </a:lnTo>
                  <a:lnTo>
                    <a:pt x="2563482" y="297103"/>
                  </a:lnTo>
                  <a:lnTo>
                    <a:pt x="2586532" y="297573"/>
                  </a:lnTo>
                  <a:lnTo>
                    <a:pt x="2632760" y="307365"/>
                  </a:lnTo>
                  <a:lnTo>
                    <a:pt x="2638856" y="313778"/>
                  </a:lnTo>
                  <a:lnTo>
                    <a:pt x="2638856" y="268859"/>
                  </a:lnTo>
                  <a:lnTo>
                    <a:pt x="2621940" y="264426"/>
                  </a:lnTo>
                  <a:lnTo>
                    <a:pt x="2594241" y="261162"/>
                  </a:lnTo>
                  <a:lnTo>
                    <a:pt x="2563482" y="260223"/>
                  </a:lnTo>
                  <a:lnTo>
                    <a:pt x="2532723" y="261162"/>
                  </a:lnTo>
                  <a:lnTo>
                    <a:pt x="2481313" y="270637"/>
                  </a:lnTo>
                  <a:lnTo>
                    <a:pt x="2448991" y="296214"/>
                  </a:lnTo>
                  <a:lnTo>
                    <a:pt x="2444178" y="318274"/>
                  </a:lnTo>
                  <a:lnTo>
                    <a:pt x="2445410" y="329996"/>
                  </a:lnTo>
                  <a:lnTo>
                    <a:pt x="2475573" y="363448"/>
                  </a:lnTo>
                  <a:lnTo>
                    <a:pt x="2491321" y="368947"/>
                  </a:lnTo>
                  <a:lnTo>
                    <a:pt x="2491321" y="393001"/>
                  </a:lnTo>
                  <a:lnTo>
                    <a:pt x="2430703" y="393001"/>
                  </a:lnTo>
                  <a:lnTo>
                    <a:pt x="2430703" y="430517"/>
                  </a:lnTo>
                  <a:lnTo>
                    <a:pt x="2695625" y="430517"/>
                  </a:lnTo>
                  <a:lnTo>
                    <a:pt x="2695625" y="393001"/>
                  </a:lnTo>
                  <a:close/>
                </a:path>
                <a:path w="10610850" h="2186940">
                  <a:moveTo>
                    <a:pt x="2973997" y="348602"/>
                  </a:moveTo>
                  <a:lnTo>
                    <a:pt x="2788310" y="348602"/>
                  </a:lnTo>
                  <a:lnTo>
                    <a:pt x="2788310" y="338442"/>
                  </a:lnTo>
                  <a:lnTo>
                    <a:pt x="2972079" y="338442"/>
                  </a:lnTo>
                  <a:lnTo>
                    <a:pt x="2972079" y="306692"/>
                  </a:lnTo>
                  <a:lnTo>
                    <a:pt x="2972079" y="296532"/>
                  </a:lnTo>
                  <a:lnTo>
                    <a:pt x="2972079" y="263512"/>
                  </a:lnTo>
                  <a:lnTo>
                    <a:pt x="2744368" y="263512"/>
                  </a:lnTo>
                  <a:lnTo>
                    <a:pt x="2744368" y="296532"/>
                  </a:lnTo>
                  <a:lnTo>
                    <a:pt x="2928137" y="296532"/>
                  </a:lnTo>
                  <a:lnTo>
                    <a:pt x="2928137" y="306692"/>
                  </a:lnTo>
                  <a:lnTo>
                    <a:pt x="2744368" y="306692"/>
                  </a:lnTo>
                  <a:lnTo>
                    <a:pt x="2744368" y="338442"/>
                  </a:lnTo>
                  <a:lnTo>
                    <a:pt x="2744368" y="348602"/>
                  </a:lnTo>
                  <a:lnTo>
                    <a:pt x="2744368" y="381622"/>
                  </a:lnTo>
                  <a:lnTo>
                    <a:pt x="2973997" y="381622"/>
                  </a:lnTo>
                  <a:lnTo>
                    <a:pt x="2973997" y="348602"/>
                  </a:lnTo>
                  <a:close/>
                </a:path>
                <a:path w="10610850" h="2186940">
                  <a:moveTo>
                    <a:pt x="2978810" y="526402"/>
                  </a:moveTo>
                  <a:lnTo>
                    <a:pt x="2788310" y="526402"/>
                  </a:lnTo>
                  <a:lnTo>
                    <a:pt x="2788310" y="513702"/>
                  </a:lnTo>
                  <a:lnTo>
                    <a:pt x="2972079" y="513702"/>
                  </a:lnTo>
                  <a:lnTo>
                    <a:pt x="2972079" y="483222"/>
                  </a:lnTo>
                  <a:lnTo>
                    <a:pt x="2972079" y="470522"/>
                  </a:lnTo>
                  <a:lnTo>
                    <a:pt x="2972079" y="440042"/>
                  </a:lnTo>
                  <a:lnTo>
                    <a:pt x="2744368" y="440042"/>
                  </a:lnTo>
                  <a:lnTo>
                    <a:pt x="2744368" y="470522"/>
                  </a:lnTo>
                  <a:lnTo>
                    <a:pt x="2928137" y="470522"/>
                  </a:lnTo>
                  <a:lnTo>
                    <a:pt x="2928137" y="483222"/>
                  </a:lnTo>
                  <a:lnTo>
                    <a:pt x="2744368" y="483222"/>
                  </a:lnTo>
                  <a:lnTo>
                    <a:pt x="2744368" y="513702"/>
                  </a:lnTo>
                  <a:lnTo>
                    <a:pt x="2744368" y="526402"/>
                  </a:lnTo>
                  <a:lnTo>
                    <a:pt x="2744368" y="558152"/>
                  </a:lnTo>
                  <a:lnTo>
                    <a:pt x="2978810" y="558152"/>
                  </a:lnTo>
                  <a:lnTo>
                    <a:pt x="2978810" y="526402"/>
                  </a:lnTo>
                  <a:close/>
                </a:path>
                <a:path w="10610850" h="2186940">
                  <a:moveTo>
                    <a:pt x="2990685" y="392036"/>
                  </a:moveTo>
                  <a:lnTo>
                    <a:pt x="2725763" y="392036"/>
                  </a:lnTo>
                  <a:lnTo>
                    <a:pt x="2725763" y="426034"/>
                  </a:lnTo>
                  <a:lnTo>
                    <a:pt x="2786710" y="426034"/>
                  </a:lnTo>
                  <a:lnTo>
                    <a:pt x="2786710" y="439826"/>
                  </a:lnTo>
                  <a:lnTo>
                    <a:pt x="2830004" y="439826"/>
                  </a:lnTo>
                  <a:lnTo>
                    <a:pt x="2830004" y="426034"/>
                  </a:lnTo>
                  <a:lnTo>
                    <a:pt x="2886443" y="426034"/>
                  </a:lnTo>
                  <a:lnTo>
                    <a:pt x="2886443" y="439826"/>
                  </a:lnTo>
                  <a:lnTo>
                    <a:pt x="2929750" y="439826"/>
                  </a:lnTo>
                  <a:lnTo>
                    <a:pt x="2929750" y="426034"/>
                  </a:lnTo>
                  <a:lnTo>
                    <a:pt x="2990685" y="426034"/>
                  </a:lnTo>
                  <a:lnTo>
                    <a:pt x="2990685" y="392036"/>
                  </a:lnTo>
                  <a:close/>
                </a:path>
                <a:path w="10610850" h="2186940">
                  <a:moveTo>
                    <a:pt x="3350361" y="387870"/>
                  </a:moveTo>
                  <a:lnTo>
                    <a:pt x="3240989" y="262788"/>
                  </a:lnTo>
                  <a:lnTo>
                    <a:pt x="3131629" y="387870"/>
                  </a:lnTo>
                  <a:lnTo>
                    <a:pt x="3131629" y="388188"/>
                  </a:lnTo>
                  <a:lnTo>
                    <a:pt x="3187750" y="388188"/>
                  </a:lnTo>
                  <a:lnTo>
                    <a:pt x="3187750" y="556234"/>
                  </a:lnTo>
                  <a:lnTo>
                    <a:pt x="3294227" y="556234"/>
                  </a:lnTo>
                  <a:lnTo>
                    <a:pt x="3294227" y="388188"/>
                  </a:lnTo>
                  <a:lnTo>
                    <a:pt x="3350361" y="388188"/>
                  </a:lnTo>
                  <a:lnTo>
                    <a:pt x="3350361" y="387870"/>
                  </a:lnTo>
                  <a:close/>
                </a:path>
                <a:path w="10610850" h="2186940">
                  <a:moveTo>
                    <a:pt x="4286339" y="207238"/>
                  </a:moveTo>
                  <a:lnTo>
                    <a:pt x="4209770" y="207238"/>
                  </a:lnTo>
                  <a:lnTo>
                    <a:pt x="4209770" y="275818"/>
                  </a:lnTo>
                  <a:lnTo>
                    <a:pt x="4209770" y="449808"/>
                  </a:lnTo>
                  <a:lnTo>
                    <a:pt x="4154246" y="449808"/>
                  </a:lnTo>
                  <a:lnTo>
                    <a:pt x="4154246" y="275818"/>
                  </a:lnTo>
                  <a:lnTo>
                    <a:pt x="4209770" y="275818"/>
                  </a:lnTo>
                  <a:lnTo>
                    <a:pt x="4209770" y="207238"/>
                  </a:lnTo>
                  <a:lnTo>
                    <a:pt x="4154246" y="207238"/>
                  </a:lnTo>
                  <a:lnTo>
                    <a:pt x="4154246" y="26898"/>
                  </a:lnTo>
                  <a:lnTo>
                    <a:pt x="4077678" y="26898"/>
                  </a:lnTo>
                  <a:lnTo>
                    <a:pt x="4077678" y="207238"/>
                  </a:lnTo>
                  <a:lnTo>
                    <a:pt x="4077678" y="275818"/>
                  </a:lnTo>
                  <a:lnTo>
                    <a:pt x="4077678" y="449808"/>
                  </a:lnTo>
                  <a:lnTo>
                    <a:pt x="4077678" y="518388"/>
                  </a:lnTo>
                  <a:lnTo>
                    <a:pt x="4286339" y="518388"/>
                  </a:lnTo>
                  <a:lnTo>
                    <a:pt x="4286339" y="450176"/>
                  </a:lnTo>
                  <a:lnTo>
                    <a:pt x="4286339" y="449808"/>
                  </a:lnTo>
                  <a:lnTo>
                    <a:pt x="4286339" y="275818"/>
                  </a:lnTo>
                  <a:lnTo>
                    <a:pt x="4286339" y="275424"/>
                  </a:lnTo>
                  <a:lnTo>
                    <a:pt x="4286339" y="207238"/>
                  </a:lnTo>
                  <a:close/>
                </a:path>
                <a:path w="10610850" h="2186940">
                  <a:moveTo>
                    <a:pt x="4286339" y="27025"/>
                  </a:moveTo>
                  <a:lnTo>
                    <a:pt x="4209770" y="27025"/>
                  </a:lnTo>
                  <a:lnTo>
                    <a:pt x="4209770" y="207035"/>
                  </a:lnTo>
                  <a:lnTo>
                    <a:pt x="4286339" y="207035"/>
                  </a:lnTo>
                  <a:lnTo>
                    <a:pt x="4286339" y="27025"/>
                  </a:lnTo>
                  <a:close/>
                </a:path>
                <a:path w="10610850" h="2186940">
                  <a:moveTo>
                    <a:pt x="4520133" y="223748"/>
                  </a:moveTo>
                  <a:lnTo>
                    <a:pt x="4400893" y="223748"/>
                  </a:lnTo>
                  <a:lnTo>
                    <a:pt x="4400893" y="20548"/>
                  </a:lnTo>
                  <a:lnTo>
                    <a:pt x="4323169" y="20548"/>
                  </a:lnTo>
                  <a:lnTo>
                    <a:pt x="4323169" y="223748"/>
                  </a:lnTo>
                  <a:lnTo>
                    <a:pt x="4323169" y="293598"/>
                  </a:lnTo>
                  <a:lnTo>
                    <a:pt x="4323169" y="547598"/>
                  </a:lnTo>
                  <a:lnTo>
                    <a:pt x="4400893" y="547598"/>
                  </a:lnTo>
                  <a:lnTo>
                    <a:pt x="4400893" y="293598"/>
                  </a:lnTo>
                  <a:lnTo>
                    <a:pt x="4442396" y="293598"/>
                  </a:lnTo>
                  <a:lnTo>
                    <a:pt x="4442396" y="554215"/>
                  </a:lnTo>
                  <a:lnTo>
                    <a:pt x="4520133" y="554215"/>
                  </a:lnTo>
                  <a:lnTo>
                    <a:pt x="4520133" y="293598"/>
                  </a:lnTo>
                  <a:lnTo>
                    <a:pt x="4520133" y="223748"/>
                  </a:lnTo>
                  <a:close/>
                </a:path>
                <a:path w="10610850" h="2186940">
                  <a:moveTo>
                    <a:pt x="4520133" y="17665"/>
                  </a:moveTo>
                  <a:lnTo>
                    <a:pt x="4442396" y="17665"/>
                  </a:lnTo>
                  <a:lnTo>
                    <a:pt x="4442396" y="223405"/>
                  </a:lnTo>
                  <a:lnTo>
                    <a:pt x="4520133" y="223405"/>
                  </a:lnTo>
                  <a:lnTo>
                    <a:pt x="4520133" y="17665"/>
                  </a:lnTo>
                  <a:close/>
                </a:path>
                <a:path w="10610850" h="2186940">
                  <a:moveTo>
                    <a:pt x="5043233" y="494601"/>
                  </a:moveTo>
                  <a:lnTo>
                    <a:pt x="4717681" y="494601"/>
                  </a:lnTo>
                  <a:lnTo>
                    <a:pt x="4717681" y="463626"/>
                  </a:lnTo>
                  <a:lnTo>
                    <a:pt x="5036807" y="463626"/>
                  </a:lnTo>
                  <a:lnTo>
                    <a:pt x="5036807" y="302895"/>
                  </a:lnTo>
                  <a:lnTo>
                    <a:pt x="4637608" y="302895"/>
                  </a:lnTo>
                  <a:lnTo>
                    <a:pt x="4637608" y="367182"/>
                  </a:lnTo>
                  <a:lnTo>
                    <a:pt x="4956734" y="367182"/>
                  </a:lnTo>
                  <a:lnTo>
                    <a:pt x="4956734" y="399910"/>
                  </a:lnTo>
                  <a:lnTo>
                    <a:pt x="4637608" y="399910"/>
                  </a:lnTo>
                  <a:lnTo>
                    <a:pt x="4637608" y="560057"/>
                  </a:lnTo>
                  <a:lnTo>
                    <a:pt x="5043233" y="560057"/>
                  </a:lnTo>
                  <a:lnTo>
                    <a:pt x="5043233" y="494601"/>
                  </a:lnTo>
                  <a:close/>
                </a:path>
                <a:path w="10610850" h="2186940">
                  <a:moveTo>
                    <a:pt x="5111026" y="114109"/>
                  </a:moveTo>
                  <a:lnTo>
                    <a:pt x="5036807" y="114109"/>
                  </a:lnTo>
                  <a:lnTo>
                    <a:pt x="5036807" y="17665"/>
                  </a:lnTo>
                  <a:lnTo>
                    <a:pt x="4956734" y="17665"/>
                  </a:lnTo>
                  <a:lnTo>
                    <a:pt x="4956734" y="177228"/>
                  </a:lnTo>
                  <a:lnTo>
                    <a:pt x="4941544" y="185585"/>
                  </a:lnTo>
                  <a:lnTo>
                    <a:pt x="4922469" y="191401"/>
                  </a:lnTo>
                  <a:lnTo>
                    <a:pt x="4898453" y="194818"/>
                  </a:lnTo>
                  <a:lnTo>
                    <a:pt x="4868481" y="195935"/>
                  </a:lnTo>
                  <a:lnTo>
                    <a:pt x="4688459" y="195935"/>
                  </a:lnTo>
                  <a:lnTo>
                    <a:pt x="4688459" y="92481"/>
                  </a:lnTo>
                  <a:lnTo>
                    <a:pt x="4876076" y="92481"/>
                  </a:lnTo>
                  <a:lnTo>
                    <a:pt x="4876076" y="24104"/>
                  </a:lnTo>
                  <a:lnTo>
                    <a:pt x="4608969" y="24104"/>
                  </a:lnTo>
                  <a:lnTo>
                    <a:pt x="4608969" y="264312"/>
                  </a:lnTo>
                  <a:lnTo>
                    <a:pt x="4846853" y="264312"/>
                  </a:lnTo>
                  <a:lnTo>
                    <a:pt x="4886541" y="262890"/>
                  </a:lnTo>
                  <a:lnTo>
                    <a:pt x="4917135" y="258622"/>
                  </a:lnTo>
                  <a:lnTo>
                    <a:pt x="4940058" y="251498"/>
                  </a:lnTo>
                  <a:lnTo>
                    <a:pt x="4956734" y="241528"/>
                  </a:lnTo>
                  <a:lnTo>
                    <a:pt x="4956734" y="280098"/>
                  </a:lnTo>
                  <a:lnTo>
                    <a:pt x="5036807" y="280098"/>
                  </a:lnTo>
                  <a:lnTo>
                    <a:pt x="5036807" y="241528"/>
                  </a:lnTo>
                  <a:lnTo>
                    <a:pt x="5036807" y="195935"/>
                  </a:lnTo>
                  <a:lnTo>
                    <a:pt x="5036807" y="184251"/>
                  </a:lnTo>
                  <a:lnTo>
                    <a:pt x="5111026" y="184251"/>
                  </a:lnTo>
                  <a:lnTo>
                    <a:pt x="5111026" y="114109"/>
                  </a:lnTo>
                  <a:close/>
                </a:path>
                <a:path w="10610850" h="2186940">
                  <a:moveTo>
                    <a:pt x="5588546" y="341464"/>
                  </a:moveTo>
                  <a:lnTo>
                    <a:pt x="5508472" y="341464"/>
                  </a:lnTo>
                  <a:lnTo>
                    <a:pt x="5508472" y="388226"/>
                  </a:lnTo>
                  <a:lnTo>
                    <a:pt x="5508472" y="455447"/>
                  </a:lnTo>
                  <a:lnTo>
                    <a:pt x="5508472" y="492848"/>
                  </a:lnTo>
                  <a:lnTo>
                    <a:pt x="5264162" y="492848"/>
                  </a:lnTo>
                  <a:lnTo>
                    <a:pt x="5264162" y="455447"/>
                  </a:lnTo>
                  <a:lnTo>
                    <a:pt x="5508472" y="455447"/>
                  </a:lnTo>
                  <a:lnTo>
                    <a:pt x="5508472" y="388226"/>
                  </a:lnTo>
                  <a:lnTo>
                    <a:pt x="5264162" y="388226"/>
                  </a:lnTo>
                  <a:lnTo>
                    <a:pt x="5264162" y="341464"/>
                  </a:lnTo>
                  <a:lnTo>
                    <a:pt x="5184089" y="341464"/>
                  </a:lnTo>
                  <a:lnTo>
                    <a:pt x="5184089" y="560057"/>
                  </a:lnTo>
                  <a:lnTo>
                    <a:pt x="5588546" y="560057"/>
                  </a:lnTo>
                  <a:lnTo>
                    <a:pt x="5588546" y="492848"/>
                  </a:lnTo>
                  <a:lnTo>
                    <a:pt x="5588546" y="455447"/>
                  </a:lnTo>
                  <a:lnTo>
                    <a:pt x="5588546" y="388226"/>
                  </a:lnTo>
                  <a:lnTo>
                    <a:pt x="5588546" y="341464"/>
                  </a:lnTo>
                  <a:close/>
                </a:path>
                <a:path w="10610850" h="2186940">
                  <a:moveTo>
                    <a:pt x="5588546" y="17665"/>
                  </a:moveTo>
                  <a:lnTo>
                    <a:pt x="5508472" y="17665"/>
                  </a:lnTo>
                  <a:lnTo>
                    <a:pt x="5508472" y="222821"/>
                  </a:lnTo>
                  <a:lnTo>
                    <a:pt x="5493182" y="231254"/>
                  </a:lnTo>
                  <a:lnTo>
                    <a:pt x="5473839" y="237286"/>
                  </a:lnTo>
                  <a:lnTo>
                    <a:pt x="5449455" y="240906"/>
                  </a:lnTo>
                  <a:lnTo>
                    <a:pt x="5419052" y="242112"/>
                  </a:lnTo>
                  <a:lnTo>
                    <a:pt x="5232603" y="242112"/>
                  </a:lnTo>
                  <a:lnTo>
                    <a:pt x="5232603" y="197688"/>
                  </a:lnTo>
                  <a:lnTo>
                    <a:pt x="5410873" y="197688"/>
                  </a:lnTo>
                  <a:lnTo>
                    <a:pt x="5410873" y="132232"/>
                  </a:lnTo>
                  <a:lnTo>
                    <a:pt x="5232603" y="132232"/>
                  </a:lnTo>
                  <a:lnTo>
                    <a:pt x="5232603" y="89560"/>
                  </a:lnTo>
                  <a:lnTo>
                    <a:pt x="5423141" y="89560"/>
                  </a:lnTo>
                  <a:lnTo>
                    <a:pt x="5423141" y="24104"/>
                  </a:lnTo>
                  <a:lnTo>
                    <a:pt x="5153114" y="24104"/>
                  </a:lnTo>
                  <a:lnTo>
                    <a:pt x="5153114" y="307568"/>
                  </a:lnTo>
                  <a:lnTo>
                    <a:pt x="5396839" y="307568"/>
                  </a:lnTo>
                  <a:lnTo>
                    <a:pt x="5437378" y="306057"/>
                  </a:lnTo>
                  <a:lnTo>
                    <a:pt x="5468658" y="301574"/>
                  </a:lnTo>
                  <a:lnTo>
                    <a:pt x="5491937" y="294259"/>
                  </a:lnTo>
                  <a:lnTo>
                    <a:pt x="5508472" y="284187"/>
                  </a:lnTo>
                  <a:lnTo>
                    <a:pt x="5508472" y="322186"/>
                  </a:lnTo>
                  <a:lnTo>
                    <a:pt x="5588546" y="322186"/>
                  </a:lnTo>
                  <a:lnTo>
                    <a:pt x="5588546" y="284187"/>
                  </a:lnTo>
                  <a:lnTo>
                    <a:pt x="5588546" y="242112"/>
                  </a:lnTo>
                  <a:lnTo>
                    <a:pt x="5588546" y="17665"/>
                  </a:lnTo>
                  <a:close/>
                </a:path>
                <a:path w="10610850" h="2186940">
                  <a:moveTo>
                    <a:pt x="5853227" y="354088"/>
                  </a:moveTo>
                  <a:lnTo>
                    <a:pt x="5803506" y="323227"/>
                  </a:lnTo>
                  <a:lnTo>
                    <a:pt x="5785091" y="258127"/>
                  </a:lnTo>
                  <a:lnTo>
                    <a:pt x="5785091" y="219951"/>
                  </a:lnTo>
                  <a:lnTo>
                    <a:pt x="5736221" y="219951"/>
                  </a:lnTo>
                  <a:lnTo>
                    <a:pt x="5736221" y="258127"/>
                  </a:lnTo>
                  <a:lnTo>
                    <a:pt x="5731586" y="295198"/>
                  </a:lnTo>
                  <a:lnTo>
                    <a:pt x="5718162" y="323850"/>
                  </a:lnTo>
                  <a:lnTo>
                    <a:pt x="5696636" y="344614"/>
                  </a:lnTo>
                  <a:lnTo>
                    <a:pt x="5667730" y="358013"/>
                  </a:lnTo>
                  <a:lnTo>
                    <a:pt x="5667730" y="400812"/>
                  </a:lnTo>
                  <a:lnTo>
                    <a:pt x="5697067" y="392633"/>
                  </a:lnTo>
                  <a:lnTo>
                    <a:pt x="5722975" y="380352"/>
                  </a:lnTo>
                  <a:lnTo>
                    <a:pt x="5744527" y="364642"/>
                  </a:lnTo>
                  <a:lnTo>
                    <a:pt x="5760834" y="346240"/>
                  </a:lnTo>
                  <a:lnTo>
                    <a:pt x="5777725" y="363740"/>
                  </a:lnTo>
                  <a:lnTo>
                    <a:pt x="5799404" y="378434"/>
                  </a:lnTo>
                  <a:lnTo>
                    <a:pt x="5824893" y="389775"/>
                  </a:lnTo>
                  <a:lnTo>
                    <a:pt x="5853227" y="397243"/>
                  </a:lnTo>
                  <a:lnTo>
                    <a:pt x="5853227" y="354088"/>
                  </a:lnTo>
                  <a:close/>
                </a:path>
                <a:path w="10610850" h="2186940">
                  <a:moveTo>
                    <a:pt x="5947753" y="481076"/>
                  </a:moveTo>
                  <a:lnTo>
                    <a:pt x="5933910" y="442455"/>
                  </a:lnTo>
                  <a:lnTo>
                    <a:pt x="5898883" y="420763"/>
                  </a:lnTo>
                  <a:lnTo>
                    <a:pt x="5898883" y="473583"/>
                  </a:lnTo>
                  <a:lnTo>
                    <a:pt x="5898883" y="488924"/>
                  </a:lnTo>
                  <a:lnTo>
                    <a:pt x="5860758" y="508546"/>
                  </a:lnTo>
                  <a:lnTo>
                    <a:pt x="5820397" y="511035"/>
                  </a:lnTo>
                  <a:lnTo>
                    <a:pt x="5799023" y="510463"/>
                  </a:lnTo>
                  <a:lnTo>
                    <a:pt x="5752630" y="499630"/>
                  </a:lnTo>
                  <a:lnTo>
                    <a:pt x="5741924" y="488924"/>
                  </a:lnTo>
                  <a:lnTo>
                    <a:pt x="5741924" y="473583"/>
                  </a:lnTo>
                  <a:lnTo>
                    <a:pt x="5780227" y="453834"/>
                  </a:lnTo>
                  <a:lnTo>
                    <a:pt x="5820397" y="451472"/>
                  </a:lnTo>
                  <a:lnTo>
                    <a:pt x="5841936" y="451993"/>
                  </a:lnTo>
                  <a:lnTo>
                    <a:pt x="5888533" y="462889"/>
                  </a:lnTo>
                  <a:lnTo>
                    <a:pt x="5898883" y="473583"/>
                  </a:lnTo>
                  <a:lnTo>
                    <a:pt x="5898883" y="420763"/>
                  </a:lnTo>
                  <a:lnTo>
                    <a:pt x="5878944" y="414769"/>
                  </a:lnTo>
                  <a:lnTo>
                    <a:pt x="5850864" y="410654"/>
                  </a:lnTo>
                  <a:lnTo>
                    <a:pt x="5820397" y="409371"/>
                  </a:lnTo>
                  <a:lnTo>
                    <a:pt x="5789942" y="410654"/>
                  </a:lnTo>
                  <a:lnTo>
                    <a:pt x="5737187" y="422173"/>
                  </a:lnTo>
                  <a:lnTo>
                    <a:pt x="5699391" y="453428"/>
                  </a:lnTo>
                  <a:lnTo>
                    <a:pt x="5693054" y="481076"/>
                  </a:lnTo>
                  <a:lnTo>
                    <a:pt x="5694680" y="495871"/>
                  </a:lnTo>
                  <a:lnTo>
                    <a:pt x="5716956" y="528878"/>
                  </a:lnTo>
                  <a:lnTo>
                    <a:pt x="5761850" y="547382"/>
                  </a:lnTo>
                  <a:lnTo>
                    <a:pt x="5820397" y="552780"/>
                  </a:lnTo>
                  <a:lnTo>
                    <a:pt x="5850864" y="551497"/>
                  </a:lnTo>
                  <a:lnTo>
                    <a:pt x="5903620" y="539991"/>
                  </a:lnTo>
                  <a:lnTo>
                    <a:pt x="5939828" y="511035"/>
                  </a:lnTo>
                  <a:lnTo>
                    <a:pt x="5941415" y="508723"/>
                  </a:lnTo>
                  <a:lnTo>
                    <a:pt x="5946127" y="495871"/>
                  </a:lnTo>
                  <a:lnTo>
                    <a:pt x="5947753" y="481076"/>
                  </a:lnTo>
                  <a:close/>
                </a:path>
                <a:path w="10610850" h="2186940">
                  <a:moveTo>
                    <a:pt x="5985561" y="288442"/>
                  </a:moveTo>
                  <a:lnTo>
                    <a:pt x="5940260" y="288442"/>
                  </a:lnTo>
                  <a:lnTo>
                    <a:pt x="5940260" y="218173"/>
                  </a:lnTo>
                  <a:lnTo>
                    <a:pt x="5891390" y="218173"/>
                  </a:lnTo>
                  <a:lnTo>
                    <a:pt x="5891390" y="405091"/>
                  </a:lnTo>
                  <a:lnTo>
                    <a:pt x="5940260" y="405091"/>
                  </a:lnTo>
                  <a:lnTo>
                    <a:pt x="5940260" y="331254"/>
                  </a:lnTo>
                  <a:lnTo>
                    <a:pt x="5985561" y="331254"/>
                  </a:lnTo>
                  <a:lnTo>
                    <a:pt x="5985561" y="288442"/>
                  </a:lnTo>
                  <a:close/>
                </a:path>
                <a:path w="10610850" h="2186940">
                  <a:moveTo>
                    <a:pt x="6281280" y="489991"/>
                  </a:moveTo>
                  <a:lnTo>
                    <a:pt x="6279489" y="474700"/>
                  </a:lnTo>
                  <a:lnTo>
                    <a:pt x="6275908" y="466090"/>
                  </a:lnTo>
                  <a:lnTo>
                    <a:pt x="6274155" y="461860"/>
                  </a:lnTo>
                  <a:lnTo>
                    <a:pt x="6265329" y="451218"/>
                  </a:lnTo>
                  <a:lnTo>
                    <a:pt x="6253111" y="442556"/>
                  </a:lnTo>
                  <a:lnTo>
                    <a:pt x="6233312" y="434403"/>
                  </a:lnTo>
                  <a:lnTo>
                    <a:pt x="6232410" y="434213"/>
                  </a:lnTo>
                  <a:lnTo>
                    <a:pt x="6232410" y="483577"/>
                  </a:lnTo>
                  <a:lnTo>
                    <a:pt x="6232410" y="496417"/>
                  </a:lnTo>
                  <a:lnTo>
                    <a:pt x="6194374" y="511759"/>
                  </a:lnTo>
                  <a:lnTo>
                    <a:pt x="6148590" y="513537"/>
                  </a:lnTo>
                  <a:lnTo>
                    <a:pt x="6123495" y="513143"/>
                  </a:lnTo>
                  <a:lnTo>
                    <a:pt x="6074384" y="504621"/>
                  </a:lnTo>
                  <a:lnTo>
                    <a:pt x="6064758" y="496417"/>
                  </a:lnTo>
                  <a:lnTo>
                    <a:pt x="6064758" y="483577"/>
                  </a:lnTo>
                  <a:lnTo>
                    <a:pt x="6102794" y="468007"/>
                  </a:lnTo>
                  <a:lnTo>
                    <a:pt x="6148590" y="466090"/>
                  </a:lnTo>
                  <a:lnTo>
                    <a:pt x="6173673" y="466534"/>
                  </a:lnTo>
                  <a:lnTo>
                    <a:pt x="6222784" y="475018"/>
                  </a:lnTo>
                  <a:lnTo>
                    <a:pt x="6232410" y="483577"/>
                  </a:lnTo>
                  <a:lnTo>
                    <a:pt x="6232410" y="434213"/>
                  </a:lnTo>
                  <a:lnTo>
                    <a:pt x="6209004" y="428993"/>
                  </a:lnTo>
                  <a:lnTo>
                    <a:pt x="6180620" y="425996"/>
                  </a:lnTo>
                  <a:lnTo>
                    <a:pt x="6148590" y="425069"/>
                  </a:lnTo>
                  <a:lnTo>
                    <a:pt x="6116548" y="425996"/>
                  </a:lnTo>
                  <a:lnTo>
                    <a:pt x="6063856" y="434403"/>
                  </a:lnTo>
                  <a:lnTo>
                    <a:pt x="6023153" y="461860"/>
                  </a:lnTo>
                  <a:lnTo>
                    <a:pt x="6015888" y="489991"/>
                  </a:lnTo>
                  <a:lnTo>
                    <a:pt x="6017730" y="505282"/>
                  </a:lnTo>
                  <a:lnTo>
                    <a:pt x="6044069" y="537083"/>
                  </a:lnTo>
                  <a:lnTo>
                    <a:pt x="6088164" y="550951"/>
                  </a:lnTo>
                  <a:lnTo>
                    <a:pt x="6148590" y="554913"/>
                  </a:lnTo>
                  <a:lnTo>
                    <a:pt x="6180620" y="553986"/>
                  </a:lnTo>
                  <a:lnTo>
                    <a:pt x="6233312" y="545439"/>
                  </a:lnTo>
                  <a:lnTo>
                    <a:pt x="6274155" y="518083"/>
                  </a:lnTo>
                  <a:lnTo>
                    <a:pt x="6276048" y="513537"/>
                  </a:lnTo>
                  <a:lnTo>
                    <a:pt x="6279489" y="505282"/>
                  </a:lnTo>
                  <a:lnTo>
                    <a:pt x="6281280" y="489991"/>
                  </a:lnTo>
                  <a:close/>
                </a:path>
                <a:path w="10610850" h="2186940">
                  <a:moveTo>
                    <a:pt x="6285928" y="306997"/>
                  </a:moveTo>
                  <a:lnTo>
                    <a:pt x="6241808" y="297472"/>
                  </a:lnTo>
                  <a:lnTo>
                    <a:pt x="6205613" y="281406"/>
                  </a:lnTo>
                  <a:lnTo>
                    <a:pt x="6172124" y="227444"/>
                  </a:lnTo>
                  <a:lnTo>
                    <a:pt x="6172124" y="219951"/>
                  </a:lnTo>
                  <a:lnTo>
                    <a:pt x="6123254" y="219951"/>
                  </a:lnTo>
                  <a:lnTo>
                    <a:pt x="6123254" y="227444"/>
                  </a:lnTo>
                  <a:lnTo>
                    <a:pt x="6114313" y="258241"/>
                  </a:lnTo>
                  <a:lnTo>
                    <a:pt x="6089955" y="281406"/>
                  </a:lnTo>
                  <a:lnTo>
                    <a:pt x="6053887" y="297472"/>
                  </a:lnTo>
                  <a:lnTo>
                    <a:pt x="6009818" y="306997"/>
                  </a:lnTo>
                  <a:lnTo>
                    <a:pt x="6009818" y="349084"/>
                  </a:lnTo>
                  <a:lnTo>
                    <a:pt x="6053264" y="342125"/>
                  </a:lnTo>
                  <a:lnTo>
                    <a:pt x="6091694" y="330009"/>
                  </a:lnTo>
                  <a:lnTo>
                    <a:pt x="6123698" y="313880"/>
                  </a:lnTo>
                  <a:lnTo>
                    <a:pt x="6147867" y="294868"/>
                  </a:lnTo>
                  <a:lnTo>
                    <a:pt x="6172047" y="313880"/>
                  </a:lnTo>
                  <a:lnTo>
                    <a:pt x="6204051" y="330009"/>
                  </a:lnTo>
                  <a:lnTo>
                    <a:pt x="6242482" y="342125"/>
                  </a:lnTo>
                  <a:lnTo>
                    <a:pt x="6285928" y="349084"/>
                  </a:lnTo>
                  <a:lnTo>
                    <a:pt x="6285928" y="306997"/>
                  </a:lnTo>
                  <a:close/>
                </a:path>
                <a:path w="10610850" h="2186940">
                  <a:moveTo>
                    <a:pt x="6295555" y="364070"/>
                  </a:moveTo>
                  <a:lnTo>
                    <a:pt x="6000902" y="364070"/>
                  </a:lnTo>
                  <a:lnTo>
                    <a:pt x="6000902" y="405447"/>
                  </a:lnTo>
                  <a:lnTo>
                    <a:pt x="6295555" y="405447"/>
                  </a:lnTo>
                  <a:lnTo>
                    <a:pt x="6295555" y="364070"/>
                  </a:lnTo>
                  <a:close/>
                </a:path>
                <a:path w="10610850" h="2186940">
                  <a:moveTo>
                    <a:pt x="6695668" y="360146"/>
                  </a:moveTo>
                  <a:lnTo>
                    <a:pt x="6574028" y="221030"/>
                  </a:lnTo>
                  <a:lnTo>
                    <a:pt x="6452387" y="360146"/>
                  </a:lnTo>
                  <a:lnTo>
                    <a:pt x="6452387" y="360502"/>
                  </a:lnTo>
                  <a:lnTo>
                    <a:pt x="6514808" y="360502"/>
                  </a:lnTo>
                  <a:lnTo>
                    <a:pt x="6514808" y="547420"/>
                  </a:lnTo>
                  <a:lnTo>
                    <a:pt x="6633248" y="547420"/>
                  </a:lnTo>
                  <a:lnTo>
                    <a:pt x="6633248" y="360502"/>
                  </a:lnTo>
                  <a:lnTo>
                    <a:pt x="6695668" y="360502"/>
                  </a:lnTo>
                  <a:lnTo>
                    <a:pt x="6695668" y="360146"/>
                  </a:lnTo>
                  <a:close/>
                </a:path>
                <a:path w="10610850" h="2186940">
                  <a:moveTo>
                    <a:pt x="7782623" y="284048"/>
                  </a:moveTo>
                  <a:lnTo>
                    <a:pt x="7738364" y="261150"/>
                  </a:lnTo>
                  <a:lnTo>
                    <a:pt x="7703871" y="230644"/>
                  </a:lnTo>
                  <a:lnTo>
                    <a:pt x="7680541" y="190601"/>
                  </a:lnTo>
                  <a:lnTo>
                    <a:pt x="7669822" y="139103"/>
                  </a:lnTo>
                  <a:lnTo>
                    <a:pt x="7773860" y="139103"/>
                  </a:lnTo>
                  <a:lnTo>
                    <a:pt x="7773860" y="68961"/>
                  </a:lnTo>
                  <a:lnTo>
                    <a:pt x="7669238" y="68961"/>
                  </a:lnTo>
                  <a:lnTo>
                    <a:pt x="7669238" y="0"/>
                  </a:lnTo>
                  <a:lnTo>
                    <a:pt x="7589164" y="0"/>
                  </a:lnTo>
                  <a:lnTo>
                    <a:pt x="7589164" y="68961"/>
                  </a:lnTo>
                  <a:lnTo>
                    <a:pt x="7482205" y="68961"/>
                  </a:lnTo>
                  <a:lnTo>
                    <a:pt x="7482205" y="139103"/>
                  </a:lnTo>
                  <a:lnTo>
                    <a:pt x="7588580" y="139103"/>
                  </a:lnTo>
                  <a:lnTo>
                    <a:pt x="7578191" y="191693"/>
                  </a:lnTo>
                  <a:lnTo>
                    <a:pt x="7555052" y="233705"/>
                  </a:lnTo>
                  <a:lnTo>
                    <a:pt x="7520610" y="266407"/>
                  </a:lnTo>
                  <a:lnTo>
                    <a:pt x="7476363" y="291058"/>
                  </a:lnTo>
                  <a:lnTo>
                    <a:pt x="7476363" y="362369"/>
                  </a:lnTo>
                  <a:lnTo>
                    <a:pt x="7526439" y="342849"/>
                  </a:lnTo>
                  <a:lnTo>
                    <a:pt x="7570165" y="317944"/>
                  </a:lnTo>
                  <a:lnTo>
                    <a:pt x="7605573" y="289547"/>
                  </a:lnTo>
                  <a:lnTo>
                    <a:pt x="7630668" y="259499"/>
                  </a:lnTo>
                  <a:lnTo>
                    <a:pt x="7656703" y="288455"/>
                  </a:lnTo>
                  <a:lnTo>
                    <a:pt x="7692174" y="315315"/>
                  </a:lnTo>
                  <a:lnTo>
                    <a:pt x="7734884" y="338239"/>
                  </a:lnTo>
                  <a:lnTo>
                    <a:pt x="7782623" y="355358"/>
                  </a:lnTo>
                  <a:lnTo>
                    <a:pt x="7782623" y="284048"/>
                  </a:lnTo>
                  <a:close/>
                </a:path>
                <a:path w="10610850" h="2186940">
                  <a:moveTo>
                    <a:pt x="7914132" y="15773"/>
                  </a:moveTo>
                  <a:lnTo>
                    <a:pt x="7834058" y="15773"/>
                  </a:lnTo>
                  <a:lnTo>
                    <a:pt x="7834058" y="431330"/>
                  </a:lnTo>
                  <a:lnTo>
                    <a:pt x="7818564" y="441223"/>
                  </a:lnTo>
                  <a:lnTo>
                    <a:pt x="7797749" y="448144"/>
                  </a:lnTo>
                  <a:lnTo>
                    <a:pt x="7772006" y="452208"/>
                  </a:lnTo>
                  <a:lnTo>
                    <a:pt x="7741717" y="453542"/>
                  </a:lnTo>
                  <a:lnTo>
                    <a:pt x="7672743" y="453542"/>
                  </a:lnTo>
                  <a:lnTo>
                    <a:pt x="7672743" y="336067"/>
                  </a:lnTo>
                  <a:lnTo>
                    <a:pt x="7592669" y="336067"/>
                  </a:lnTo>
                  <a:lnTo>
                    <a:pt x="7592669" y="453542"/>
                  </a:lnTo>
                  <a:lnTo>
                    <a:pt x="7467600" y="453542"/>
                  </a:lnTo>
                  <a:lnTo>
                    <a:pt x="7467600" y="523100"/>
                  </a:lnTo>
                  <a:lnTo>
                    <a:pt x="7726515" y="523100"/>
                  </a:lnTo>
                  <a:lnTo>
                    <a:pt x="7762062" y="521449"/>
                  </a:lnTo>
                  <a:lnTo>
                    <a:pt x="7792567" y="516521"/>
                  </a:lnTo>
                  <a:lnTo>
                    <a:pt x="7816926" y="508304"/>
                  </a:lnTo>
                  <a:lnTo>
                    <a:pt x="7834058" y="496798"/>
                  </a:lnTo>
                  <a:lnTo>
                    <a:pt x="7834058" y="552323"/>
                  </a:lnTo>
                  <a:lnTo>
                    <a:pt x="7914132" y="552323"/>
                  </a:lnTo>
                  <a:lnTo>
                    <a:pt x="7914132" y="496798"/>
                  </a:lnTo>
                  <a:lnTo>
                    <a:pt x="7914132" y="15773"/>
                  </a:lnTo>
                  <a:close/>
                </a:path>
                <a:path w="10610850" h="2186940">
                  <a:moveTo>
                    <a:pt x="8470544" y="270611"/>
                  </a:moveTo>
                  <a:lnTo>
                    <a:pt x="8421383" y="255651"/>
                  </a:lnTo>
                  <a:lnTo>
                    <a:pt x="8379219" y="235305"/>
                  </a:lnTo>
                  <a:lnTo>
                    <a:pt x="8345373" y="210400"/>
                  </a:lnTo>
                  <a:lnTo>
                    <a:pt x="8344255" y="209588"/>
                  </a:lnTo>
                  <a:lnTo>
                    <a:pt x="8316709" y="178460"/>
                  </a:lnTo>
                  <a:lnTo>
                    <a:pt x="8296783" y="141922"/>
                  </a:lnTo>
                  <a:lnTo>
                    <a:pt x="8284680" y="99974"/>
                  </a:lnTo>
                  <a:lnTo>
                    <a:pt x="8280590" y="52603"/>
                  </a:lnTo>
                  <a:lnTo>
                    <a:pt x="8280590" y="22199"/>
                  </a:lnTo>
                  <a:lnTo>
                    <a:pt x="8200530" y="22199"/>
                  </a:lnTo>
                  <a:lnTo>
                    <a:pt x="8200530" y="52603"/>
                  </a:lnTo>
                  <a:lnTo>
                    <a:pt x="8196478" y="99974"/>
                  </a:lnTo>
                  <a:lnTo>
                    <a:pt x="8184451" y="141922"/>
                  </a:lnTo>
                  <a:lnTo>
                    <a:pt x="8164639" y="178460"/>
                  </a:lnTo>
                  <a:lnTo>
                    <a:pt x="8137220" y="209588"/>
                  </a:lnTo>
                  <a:lnTo>
                    <a:pt x="8102371" y="235305"/>
                  </a:lnTo>
                  <a:lnTo>
                    <a:pt x="8060296" y="255651"/>
                  </a:lnTo>
                  <a:lnTo>
                    <a:pt x="8011160" y="270611"/>
                  </a:lnTo>
                  <a:lnTo>
                    <a:pt x="8011160" y="340741"/>
                  </a:lnTo>
                  <a:lnTo>
                    <a:pt x="8074876" y="324891"/>
                  </a:lnTo>
                  <a:lnTo>
                    <a:pt x="8129879" y="302272"/>
                  </a:lnTo>
                  <a:lnTo>
                    <a:pt x="8175993" y="274548"/>
                  </a:lnTo>
                  <a:lnTo>
                    <a:pt x="8213039" y="243370"/>
                  </a:lnTo>
                  <a:lnTo>
                    <a:pt x="8240852" y="210400"/>
                  </a:lnTo>
                  <a:lnTo>
                    <a:pt x="8268665" y="243370"/>
                  </a:lnTo>
                  <a:lnTo>
                    <a:pt x="8305711" y="274548"/>
                  </a:lnTo>
                  <a:lnTo>
                    <a:pt x="8351825" y="302272"/>
                  </a:lnTo>
                  <a:lnTo>
                    <a:pt x="8406828" y="324891"/>
                  </a:lnTo>
                  <a:lnTo>
                    <a:pt x="8470544" y="340741"/>
                  </a:lnTo>
                  <a:lnTo>
                    <a:pt x="8470544" y="270611"/>
                  </a:lnTo>
                  <a:close/>
                </a:path>
                <a:path w="10610850" h="2186940">
                  <a:moveTo>
                    <a:pt x="8479904" y="459384"/>
                  </a:moveTo>
                  <a:lnTo>
                    <a:pt x="8280006" y="459384"/>
                  </a:lnTo>
                  <a:lnTo>
                    <a:pt x="8280006" y="307428"/>
                  </a:lnTo>
                  <a:lnTo>
                    <a:pt x="8200530" y="307428"/>
                  </a:lnTo>
                  <a:lnTo>
                    <a:pt x="8200530" y="459384"/>
                  </a:lnTo>
                  <a:lnTo>
                    <a:pt x="8002968" y="459384"/>
                  </a:lnTo>
                  <a:lnTo>
                    <a:pt x="8002968" y="528942"/>
                  </a:lnTo>
                  <a:lnTo>
                    <a:pt x="8479904" y="528942"/>
                  </a:lnTo>
                  <a:lnTo>
                    <a:pt x="8479904" y="459384"/>
                  </a:lnTo>
                  <a:close/>
                </a:path>
                <a:path w="10610850" h="2186940">
                  <a:moveTo>
                    <a:pt x="8886914" y="1639811"/>
                  </a:moveTo>
                  <a:lnTo>
                    <a:pt x="8433803" y="1093635"/>
                  </a:lnTo>
                  <a:lnTo>
                    <a:pt x="8247037" y="1094917"/>
                  </a:lnTo>
                  <a:lnTo>
                    <a:pt x="8632126" y="1559585"/>
                  </a:lnTo>
                  <a:lnTo>
                    <a:pt x="7793926" y="1559585"/>
                  </a:lnTo>
                  <a:lnTo>
                    <a:pt x="7793926" y="1720037"/>
                  </a:lnTo>
                  <a:lnTo>
                    <a:pt x="8632126" y="1720037"/>
                  </a:lnTo>
                  <a:lnTo>
                    <a:pt x="8245754" y="2186635"/>
                  </a:lnTo>
                  <a:lnTo>
                    <a:pt x="8433803" y="2186635"/>
                  </a:lnTo>
                  <a:lnTo>
                    <a:pt x="8886914" y="1639811"/>
                  </a:lnTo>
                  <a:close/>
                </a:path>
                <a:path w="10610850" h="2186940">
                  <a:moveTo>
                    <a:pt x="8995410" y="236702"/>
                  </a:moveTo>
                  <a:lnTo>
                    <a:pt x="8942210" y="223253"/>
                  </a:lnTo>
                  <a:lnTo>
                    <a:pt x="8896261" y="202806"/>
                  </a:lnTo>
                  <a:lnTo>
                    <a:pt x="8895232" y="202349"/>
                  </a:lnTo>
                  <a:lnTo>
                    <a:pt x="8857209" y="173672"/>
                  </a:lnTo>
                  <a:lnTo>
                    <a:pt x="8830856" y="136906"/>
                  </a:lnTo>
                  <a:lnTo>
                    <a:pt x="8818893" y="91757"/>
                  </a:lnTo>
                  <a:lnTo>
                    <a:pt x="8990736" y="91757"/>
                  </a:lnTo>
                  <a:lnTo>
                    <a:pt x="8990736" y="22199"/>
                  </a:lnTo>
                  <a:lnTo>
                    <a:pt x="8567572" y="22199"/>
                  </a:lnTo>
                  <a:lnTo>
                    <a:pt x="8567572" y="91757"/>
                  </a:lnTo>
                  <a:lnTo>
                    <a:pt x="8737651" y="91757"/>
                  </a:lnTo>
                  <a:lnTo>
                    <a:pt x="8725700" y="136906"/>
                  </a:lnTo>
                  <a:lnTo>
                    <a:pt x="8699373" y="173672"/>
                  </a:lnTo>
                  <a:lnTo>
                    <a:pt x="8661438" y="202349"/>
                  </a:lnTo>
                  <a:lnTo>
                    <a:pt x="8614639" y="223253"/>
                  </a:lnTo>
                  <a:lnTo>
                    <a:pt x="8561730" y="236702"/>
                  </a:lnTo>
                  <a:lnTo>
                    <a:pt x="8561730" y="306260"/>
                  </a:lnTo>
                  <a:lnTo>
                    <a:pt x="8615032" y="295325"/>
                  </a:lnTo>
                  <a:lnTo>
                    <a:pt x="8664232" y="279438"/>
                  </a:lnTo>
                  <a:lnTo>
                    <a:pt x="8708466" y="258660"/>
                  </a:lnTo>
                  <a:lnTo>
                    <a:pt x="8746871" y="233095"/>
                  </a:lnTo>
                  <a:lnTo>
                    <a:pt x="8778570" y="202806"/>
                  </a:lnTo>
                  <a:lnTo>
                    <a:pt x="8810269" y="233095"/>
                  </a:lnTo>
                  <a:lnTo>
                    <a:pt x="8848661" y="258660"/>
                  </a:lnTo>
                  <a:lnTo>
                    <a:pt x="8892908" y="279438"/>
                  </a:lnTo>
                  <a:lnTo>
                    <a:pt x="8942108" y="295325"/>
                  </a:lnTo>
                  <a:lnTo>
                    <a:pt x="8995410" y="306260"/>
                  </a:lnTo>
                  <a:lnTo>
                    <a:pt x="8995410" y="236702"/>
                  </a:lnTo>
                  <a:close/>
                </a:path>
                <a:path w="10610850" h="2186940">
                  <a:moveTo>
                    <a:pt x="9017622" y="351853"/>
                  </a:moveTo>
                  <a:lnTo>
                    <a:pt x="8540686" y="351853"/>
                  </a:lnTo>
                  <a:lnTo>
                    <a:pt x="8540686" y="421398"/>
                  </a:lnTo>
                  <a:lnTo>
                    <a:pt x="8738235" y="421398"/>
                  </a:lnTo>
                  <a:lnTo>
                    <a:pt x="8738235" y="561086"/>
                  </a:lnTo>
                  <a:lnTo>
                    <a:pt x="8818308" y="561086"/>
                  </a:lnTo>
                  <a:lnTo>
                    <a:pt x="8818308" y="421398"/>
                  </a:lnTo>
                  <a:lnTo>
                    <a:pt x="9017622" y="421398"/>
                  </a:lnTo>
                  <a:lnTo>
                    <a:pt x="9017622" y="351853"/>
                  </a:lnTo>
                  <a:close/>
                </a:path>
                <a:path w="10610850" h="2186940">
                  <a:moveTo>
                    <a:pt x="9524352" y="21818"/>
                  </a:moveTo>
                  <a:lnTo>
                    <a:pt x="9109380" y="21818"/>
                  </a:lnTo>
                  <a:lnTo>
                    <a:pt x="9109380" y="89128"/>
                  </a:lnTo>
                  <a:lnTo>
                    <a:pt x="9109380" y="165328"/>
                  </a:lnTo>
                  <a:lnTo>
                    <a:pt x="9109380" y="231368"/>
                  </a:lnTo>
                  <a:lnTo>
                    <a:pt x="9524352" y="231368"/>
                  </a:lnTo>
                  <a:lnTo>
                    <a:pt x="9524352" y="165328"/>
                  </a:lnTo>
                  <a:lnTo>
                    <a:pt x="9189453" y="165328"/>
                  </a:lnTo>
                  <a:lnTo>
                    <a:pt x="9189453" y="89128"/>
                  </a:lnTo>
                  <a:lnTo>
                    <a:pt x="9444279" y="89128"/>
                  </a:lnTo>
                  <a:lnTo>
                    <a:pt x="9444279" y="164820"/>
                  </a:lnTo>
                  <a:lnTo>
                    <a:pt x="9524352" y="164820"/>
                  </a:lnTo>
                  <a:lnTo>
                    <a:pt x="9524352" y="89128"/>
                  </a:lnTo>
                  <a:lnTo>
                    <a:pt x="9524352" y="88836"/>
                  </a:lnTo>
                  <a:lnTo>
                    <a:pt x="9524352" y="21818"/>
                  </a:lnTo>
                  <a:close/>
                </a:path>
                <a:path w="10610850" h="2186940">
                  <a:moveTo>
                    <a:pt x="9533712" y="484098"/>
                  </a:moveTo>
                  <a:lnTo>
                    <a:pt x="9189453" y="484098"/>
                  </a:lnTo>
                  <a:lnTo>
                    <a:pt x="9189453" y="392658"/>
                  </a:lnTo>
                  <a:lnTo>
                    <a:pt x="9109380" y="392658"/>
                  </a:lnTo>
                  <a:lnTo>
                    <a:pt x="9109380" y="484098"/>
                  </a:lnTo>
                  <a:lnTo>
                    <a:pt x="9109380" y="555218"/>
                  </a:lnTo>
                  <a:lnTo>
                    <a:pt x="9533712" y="555218"/>
                  </a:lnTo>
                  <a:lnTo>
                    <a:pt x="9533712" y="484098"/>
                  </a:lnTo>
                  <a:close/>
                </a:path>
                <a:path w="10610850" h="2186940">
                  <a:moveTo>
                    <a:pt x="9558249" y="278790"/>
                  </a:moveTo>
                  <a:lnTo>
                    <a:pt x="9075483" y="278790"/>
                  </a:lnTo>
                  <a:lnTo>
                    <a:pt x="9075483" y="348335"/>
                  </a:lnTo>
                  <a:lnTo>
                    <a:pt x="9282963" y="348335"/>
                  </a:lnTo>
                  <a:lnTo>
                    <a:pt x="9282963" y="441274"/>
                  </a:lnTo>
                  <a:lnTo>
                    <a:pt x="9362453" y="441274"/>
                  </a:lnTo>
                  <a:lnTo>
                    <a:pt x="9362453" y="348335"/>
                  </a:lnTo>
                  <a:lnTo>
                    <a:pt x="9558249" y="348335"/>
                  </a:lnTo>
                  <a:lnTo>
                    <a:pt x="9558249" y="278790"/>
                  </a:lnTo>
                  <a:close/>
                </a:path>
                <a:path w="10610850" h="2186940">
                  <a:moveTo>
                    <a:pt x="10062070" y="350088"/>
                  </a:moveTo>
                  <a:lnTo>
                    <a:pt x="9981997" y="350088"/>
                  </a:lnTo>
                  <a:lnTo>
                    <a:pt x="9981997" y="417893"/>
                  </a:lnTo>
                  <a:lnTo>
                    <a:pt x="9981997" y="490372"/>
                  </a:lnTo>
                  <a:lnTo>
                    <a:pt x="9727171" y="490372"/>
                  </a:lnTo>
                  <a:lnTo>
                    <a:pt x="9727171" y="417893"/>
                  </a:lnTo>
                  <a:lnTo>
                    <a:pt x="9981997" y="417893"/>
                  </a:lnTo>
                  <a:lnTo>
                    <a:pt x="9981997" y="350088"/>
                  </a:lnTo>
                  <a:lnTo>
                    <a:pt x="9647098" y="350088"/>
                  </a:lnTo>
                  <a:lnTo>
                    <a:pt x="9647098" y="558165"/>
                  </a:lnTo>
                  <a:lnTo>
                    <a:pt x="10062070" y="558165"/>
                  </a:lnTo>
                  <a:lnTo>
                    <a:pt x="10062070" y="490372"/>
                  </a:lnTo>
                  <a:lnTo>
                    <a:pt x="10062070" y="417893"/>
                  </a:lnTo>
                  <a:lnTo>
                    <a:pt x="10062070" y="350088"/>
                  </a:lnTo>
                  <a:close/>
                </a:path>
                <a:path w="10610850" h="2186940">
                  <a:moveTo>
                    <a:pt x="10062070" y="22199"/>
                  </a:moveTo>
                  <a:lnTo>
                    <a:pt x="9643593" y="22199"/>
                  </a:lnTo>
                  <a:lnTo>
                    <a:pt x="9643593" y="91173"/>
                  </a:lnTo>
                  <a:lnTo>
                    <a:pt x="9981997" y="91173"/>
                  </a:lnTo>
                  <a:lnTo>
                    <a:pt x="9981997" y="129743"/>
                  </a:lnTo>
                  <a:lnTo>
                    <a:pt x="9981628" y="151853"/>
                  </a:lnTo>
                  <a:lnTo>
                    <a:pt x="9980397" y="173723"/>
                  </a:lnTo>
                  <a:lnTo>
                    <a:pt x="9978047" y="194513"/>
                  </a:lnTo>
                  <a:lnTo>
                    <a:pt x="9974402" y="213321"/>
                  </a:lnTo>
                  <a:lnTo>
                    <a:pt x="10052723" y="213321"/>
                  </a:lnTo>
                  <a:lnTo>
                    <a:pt x="10057143" y="194297"/>
                  </a:lnTo>
                  <a:lnTo>
                    <a:pt x="10060026" y="172847"/>
                  </a:lnTo>
                  <a:lnTo>
                    <a:pt x="10061600" y="149872"/>
                  </a:lnTo>
                  <a:lnTo>
                    <a:pt x="10061994" y="129743"/>
                  </a:lnTo>
                  <a:lnTo>
                    <a:pt x="10062070" y="22199"/>
                  </a:lnTo>
                  <a:close/>
                </a:path>
                <a:path w="10610850" h="2186940">
                  <a:moveTo>
                    <a:pt x="10095967" y="238455"/>
                  </a:moveTo>
                  <a:lnTo>
                    <a:pt x="9613201" y="238455"/>
                  </a:lnTo>
                  <a:lnTo>
                    <a:pt x="9613201" y="308013"/>
                  </a:lnTo>
                  <a:lnTo>
                    <a:pt x="10095967" y="308013"/>
                  </a:lnTo>
                  <a:lnTo>
                    <a:pt x="10095967" y="238455"/>
                  </a:lnTo>
                  <a:close/>
                </a:path>
                <a:path w="10610850" h="2186940">
                  <a:moveTo>
                    <a:pt x="10389959" y="166573"/>
                  </a:moveTo>
                  <a:lnTo>
                    <a:pt x="10387152" y="122694"/>
                  </a:lnTo>
                  <a:lnTo>
                    <a:pt x="10376484" y="81241"/>
                  </a:lnTo>
                  <a:lnTo>
                    <a:pt x="10347300" y="36233"/>
                  </a:lnTo>
                  <a:lnTo>
                    <a:pt x="10315727" y="18745"/>
                  </a:lnTo>
                  <a:lnTo>
                    <a:pt x="10315727" y="166573"/>
                  </a:lnTo>
                  <a:lnTo>
                    <a:pt x="10314927" y="190792"/>
                  </a:lnTo>
                  <a:lnTo>
                    <a:pt x="10301122" y="239039"/>
                  </a:lnTo>
                  <a:lnTo>
                    <a:pt x="10274236" y="251320"/>
                  </a:lnTo>
                  <a:lnTo>
                    <a:pt x="10266172" y="250545"/>
                  </a:lnTo>
                  <a:lnTo>
                    <a:pt x="10235806" y="210921"/>
                  </a:lnTo>
                  <a:lnTo>
                    <a:pt x="10232149" y="166573"/>
                  </a:lnTo>
                  <a:lnTo>
                    <a:pt x="10233050" y="142265"/>
                  </a:lnTo>
                  <a:lnTo>
                    <a:pt x="10247351" y="94094"/>
                  </a:lnTo>
                  <a:lnTo>
                    <a:pt x="10274236" y="81241"/>
                  </a:lnTo>
                  <a:lnTo>
                    <a:pt x="10282212" y="82092"/>
                  </a:lnTo>
                  <a:lnTo>
                    <a:pt x="10312375" y="122008"/>
                  </a:lnTo>
                  <a:lnTo>
                    <a:pt x="10315727" y="166573"/>
                  </a:lnTo>
                  <a:lnTo>
                    <a:pt x="10315727" y="18745"/>
                  </a:lnTo>
                  <a:lnTo>
                    <a:pt x="10314927" y="18402"/>
                  </a:lnTo>
                  <a:lnTo>
                    <a:pt x="10295598" y="14198"/>
                  </a:lnTo>
                  <a:lnTo>
                    <a:pt x="10274236" y="12852"/>
                  </a:lnTo>
                  <a:lnTo>
                    <a:pt x="10252621" y="14198"/>
                  </a:lnTo>
                  <a:lnTo>
                    <a:pt x="10216210" y="25679"/>
                  </a:lnTo>
                  <a:lnTo>
                    <a:pt x="10182923" y="57746"/>
                  </a:lnTo>
                  <a:lnTo>
                    <a:pt x="10161308" y="122694"/>
                  </a:lnTo>
                  <a:lnTo>
                    <a:pt x="10158514" y="166573"/>
                  </a:lnTo>
                  <a:lnTo>
                    <a:pt x="10161308" y="210426"/>
                  </a:lnTo>
                  <a:lnTo>
                    <a:pt x="10182923" y="275145"/>
                  </a:lnTo>
                  <a:lnTo>
                    <a:pt x="10216210" y="306971"/>
                  </a:lnTo>
                  <a:lnTo>
                    <a:pt x="10252621" y="318846"/>
                  </a:lnTo>
                  <a:lnTo>
                    <a:pt x="10274236" y="320281"/>
                  </a:lnTo>
                  <a:lnTo>
                    <a:pt x="10295598" y="318846"/>
                  </a:lnTo>
                  <a:lnTo>
                    <a:pt x="10332174" y="306971"/>
                  </a:lnTo>
                  <a:lnTo>
                    <a:pt x="10365549" y="275145"/>
                  </a:lnTo>
                  <a:lnTo>
                    <a:pt x="10387152" y="210426"/>
                  </a:lnTo>
                  <a:lnTo>
                    <a:pt x="10389959" y="166573"/>
                  </a:lnTo>
                  <a:close/>
                </a:path>
                <a:path w="10610850" h="2186940">
                  <a:moveTo>
                    <a:pt x="10610304" y="352437"/>
                  </a:moveTo>
                  <a:lnTo>
                    <a:pt x="10195916" y="352437"/>
                  </a:lnTo>
                  <a:lnTo>
                    <a:pt x="10195916" y="421398"/>
                  </a:lnTo>
                  <a:lnTo>
                    <a:pt x="10530230" y="421398"/>
                  </a:lnTo>
                  <a:lnTo>
                    <a:pt x="10530230" y="561086"/>
                  </a:lnTo>
                  <a:lnTo>
                    <a:pt x="10610304" y="561086"/>
                  </a:lnTo>
                  <a:lnTo>
                    <a:pt x="10610304" y="352437"/>
                  </a:lnTo>
                  <a:close/>
                </a:path>
                <a:path w="10610850" h="2186940">
                  <a:moveTo>
                    <a:pt x="10610304" y="15773"/>
                  </a:moveTo>
                  <a:lnTo>
                    <a:pt x="10533736" y="15773"/>
                  </a:lnTo>
                  <a:lnTo>
                    <a:pt x="10533736" y="134429"/>
                  </a:lnTo>
                  <a:lnTo>
                    <a:pt x="10492245" y="134429"/>
                  </a:lnTo>
                  <a:lnTo>
                    <a:pt x="10492245" y="18694"/>
                  </a:lnTo>
                  <a:lnTo>
                    <a:pt x="10416845" y="18694"/>
                  </a:lnTo>
                  <a:lnTo>
                    <a:pt x="10416845" y="323799"/>
                  </a:lnTo>
                  <a:lnTo>
                    <a:pt x="10492245" y="323799"/>
                  </a:lnTo>
                  <a:lnTo>
                    <a:pt x="10492245" y="204558"/>
                  </a:lnTo>
                  <a:lnTo>
                    <a:pt x="10533736" y="204558"/>
                  </a:lnTo>
                  <a:lnTo>
                    <a:pt x="10533736" y="327304"/>
                  </a:lnTo>
                  <a:lnTo>
                    <a:pt x="10610304" y="327304"/>
                  </a:lnTo>
                  <a:lnTo>
                    <a:pt x="10610304" y="204558"/>
                  </a:lnTo>
                  <a:lnTo>
                    <a:pt x="10610304" y="134429"/>
                  </a:lnTo>
                  <a:lnTo>
                    <a:pt x="10610304" y="15773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39233" y="2704781"/>
              <a:ext cx="319405" cy="384175"/>
            </a:xfrm>
            <a:custGeom>
              <a:avLst/>
              <a:gdLst/>
              <a:ahLst/>
              <a:cxnLst/>
              <a:rect l="l" t="t" r="r" b="b"/>
              <a:pathLst>
                <a:path w="319404" h="384175">
                  <a:moveTo>
                    <a:pt x="123173" y="383733"/>
                  </a:moveTo>
                  <a:lnTo>
                    <a:pt x="72149" y="376049"/>
                  </a:lnTo>
                  <a:lnTo>
                    <a:pt x="33339" y="354242"/>
                  </a:lnTo>
                  <a:lnTo>
                    <a:pt x="8653" y="320177"/>
                  </a:lnTo>
                  <a:lnTo>
                    <a:pt x="0" y="275719"/>
                  </a:lnTo>
                  <a:lnTo>
                    <a:pt x="3871" y="244481"/>
                  </a:lnTo>
                  <a:lnTo>
                    <a:pt x="15692" y="216264"/>
                  </a:lnTo>
                  <a:lnTo>
                    <a:pt x="35775" y="191244"/>
                  </a:lnTo>
                  <a:lnTo>
                    <a:pt x="64429" y="169600"/>
                  </a:lnTo>
                  <a:lnTo>
                    <a:pt x="48262" y="150658"/>
                  </a:lnTo>
                  <a:lnTo>
                    <a:pt x="36715" y="130694"/>
                  </a:lnTo>
                  <a:lnTo>
                    <a:pt x="29786" y="109575"/>
                  </a:lnTo>
                  <a:lnTo>
                    <a:pt x="27477" y="87169"/>
                  </a:lnTo>
                  <a:lnTo>
                    <a:pt x="34590" y="50564"/>
                  </a:lnTo>
                  <a:lnTo>
                    <a:pt x="54539" y="23154"/>
                  </a:lnTo>
                  <a:lnTo>
                    <a:pt x="85237" y="5958"/>
                  </a:lnTo>
                  <a:lnTo>
                    <a:pt x="124594" y="0"/>
                  </a:lnTo>
                  <a:lnTo>
                    <a:pt x="163752" y="5862"/>
                  </a:lnTo>
                  <a:lnTo>
                    <a:pt x="194472" y="22739"/>
                  </a:lnTo>
                  <a:lnTo>
                    <a:pt x="211831" y="45953"/>
                  </a:lnTo>
                  <a:lnTo>
                    <a:pt x="124594" y="45953"/>
                  </a:lnTo>
                  <a:lnTo>
                    <a:pt x="106392" y="48721"/>
                  </a:lnTo>
                  <a:lnTo>
                    <a:pt x="92676" y="56730"/>
                  </a:lnTo>
                  <a:lnTo>
                    <a:pt x="84023" y="69536"/>
                  </a:lnTo>
                  <a:lnTo>
                    <a:pt x="81010" y="86695"/>
                  </a:lnTo>
                  <a:lnTo>
                    <a:pt x="82372" y="100996"/>
                  </a:lnTo>
                  <a:lnTo>
                    <a:pt x="86932" y="114764"/>
                  </a:lnTo>
                  <a:lnTo>
                    <a:pt x="95400" y="129065"/>
                  </a:lnTo>
                  <a:lnTo>
                    <a:pt x="108487" y="144965"/>
                  </a:lnTo>
                  <a:lnTo>
                    <a:pt x="160478" y="202289"/>
                  </a:lnTo>
                  <a:lnTo>
                    <a:pt x="93801" y="202289"/>
                  </a:lnTo>
                  <a:lnTo>
                    <a:pt x="75443" y="217678"/>
                  </a:lnTo>
                  <a:lnTo>
                    <a:pt x="62771" y="235155"/>
                  </a:lnTo>
                  <a:lnTo>
                    <a:pt x="55428" y="254319"/>
                  </a:lnTo>
                  <a:lnTo>
                    <a:pt x="53059" y="274772"/>
                  </a:lnTo>
                  <a:lnTo>
                    <a:pt x="58625" y="302204"/>
                  </a:lnTo>
                  <a:lnTo>
                    <a:pt x="73785" y="321909"/>
                  </a:lnTo>
                  <a:lnTo>
                    <a:pt x="96229" y="333797"/>
                  </a:lnTo>
                  <a:lnTo>
                    <a:pt x="123647" y="337780"/>
                  </a:lnTo>
                  <a:lnTo>
                    <a:pt x="282848" y="337780"/>
                  </a:lnTo>
                  <a:lnTo>
                    <a:pt x="291528" y="347255"/>
                  </a:lnTo>
                  <a:lnTo>
                    <a:pt x="225502" y="347255"/>
                  </a:lnTo>
                  <a:lnTo>
                    <a:pt x="205383" y="362747"/>
                  </a:lnTo>
                  <a:lnTo>
                    <a:pt x="181444" y="374199"/>
                  </a:lnTo>
                  <a:lnTo>
                    <a:pt x="153952" y="381298"/>
                  </a:lnTo>
                  <a:lnTo>
                    <a:pt x="123173" y="383733"/>
                  </a:lnTo>
                  <a:close/>
                </a:path>
                <a:path w="319404" h="384175">
                  <a:moveTo>
                    <a:pt x="221712" y="97591"/>
                  </a:moveTo>
                  <a:lnTo>
                    <a:pt x="168179" y="97591"/>
                  </a:lnTo>
                  <a:lnTo>
                    <a:pt x="168179" y="86695"/>
                  </a:lnTo>
                  <a:lnTo>
                    <a:pt x="165166" y="69536"/>
                  </a:lnTo>
                  <a:lnTo>
                    <a:pt x="156513" y="56730"/>
                  </a:lnTo>
                  <a:lnTo>
                    <a:pt x="142797" y="48721"/>
                  </a:lnTo>
                  <a:lnTo>
                    <a:pt x="124594" y="45953"/>
                  </a:lnTo>
                  <a:lnTo>
                    <a:pt x="211831" y="45953"/>
                  </a:lnTo>
                  <a:lnTo>
                    <a:pt x="214532" y="49565"/>
                  </a:lnTo>
                  <a:lnTo>
                    <a:pt x="221712" y="85274"/>
                  </a:lnTo>
                  <a:lnTo>
                    <a:pt x="221712" y="97591"/>
                  </a:lnTo>
                  <a:close/>
                </a:path>
                <a:path w="319404" h="384175">
                  <a:moveTo>
                    <a:pt x="274236" y="267192"/>
                  </a:moveTo>
                  <a:lnTo>
                    <a:pt x="219343" y="267192"/>
                  </a:lnTo>
                  <a:lnTo>
                    <a:pt x="224340" y="251114"/>
                  </a:lnTo>
                  <a:lnTo>
                    <a:pt x="228048" y="233437"/>
                  </a:lnTo>
                  <a:lnTo>
                    <a:pt x="230602" y="214162"/>
                  </a:lnTo>
                  <a:lnTo>
                    <a:pt x="232135" y="193287"/>
                  </a:lnTo>
                  <a:lnTo>
                    <a:pt x="285668" y="193287"/>
                  </a:lnTo>
                  <a:lnTo>
                    <a:pt x="282825" y="227020"/>
                  </a:lnTo>
                  <a:lnTo>
                    <a:pt x="277140" y="257776"/>
                  </a:lnTo>
                  <a:lnTo>
                    <a:pt x="274236" y="267192"/>
                  </a:lnTo>
                  <a:close/>
                </a:path>
                <a:path w="319404" h="384175">
                  <a:moveTo>
                    <a:pt x="282848" y="337780"/>
                  </a:moveTo>
                  <a:lnTo>
                    <a:pt x="123647" y="337780"/>
                  </a:lnTo>
                  <a:lnTo>
                    <a:pt x="144173" y="336225"/>
                  </a:lnTo>
                  <a:lnTo>
                    <a:pt x="162790" y="331384"/>
                  </a:lnTo>
                  <a:lnTo>
                    <a:pt x="179008" y="322990"/>
                  </a:lnTo>
                  <a:lnTo>
                    <a:pt x="192340" y="310776"/>
                  </a:lnTo>
                  <a:lnTo>
                    <a:pt x="93801" y="202289"/>
                  </a:lnTo>
                  <a:lnTo>
                    <a:pt x="160478" y="202289"/>
                  </a:lnTo>
                  <a:lnTo>
                    <a:pt x="219343" y="267192"/>
                  </a:lnTo>
                  <a:lnTo>
                    <a:pt x="274236" y="267192"/>
                  </a:lnTo>
                  <a:lnTo>
                    <a:pt x="268613" y="285423"/>
                  </a:lnTo>
                  <a:lnTo>
                    <a:pt x="257243" y="309829"/>
                  </a:lnTo>
                  <a:lnTo>
                    <a:pt x="282848" y="337780"/>
                  </a:lnTo>
                  <a:close/>
                </a:path>
                <a:path w="319404" h="384175">
                  <a:moveTo>
                    <a:pt x="319304" y="377574"/>
                  </a:moveTo>
                  <a:lnTo>
                    <a:pt x="252979" y="377574"/>
                  </a:lnTo>
                  <a:lnTo>
                    <a:pt x="225502" y="347255"/>
                  </a:lnTo>
                  <a:lnTo>
                    <a:pt x="291528" y="347255"/>
                  </a:lnTo>
                  <a:lnTo>
                    <a:pt x="319304" y="377574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73458" y="2575902"/>
              <a:ext cx="2767330" cy="542925"/>
            </a:xfrm>
            <a:custGeom>
              <a:avLst/>
              <a:gdLst/>
              <a:ahLst/>
              <a:cxnLst/>
              <a:rect l="l" t="t" r="r" b="b"/>
              <a:pathLst>
                <a:path w="2767330" h="542925">
                  <a:moveTo>
                    <a:pt x="434848" y="0"/>
                  </a:moveTo>
                  <a:lnTo>
                    <a:pt x="354774" y="0"/>
                  </a:lnTo>
                  <a:lnTo>
                    <a:pt x="354774" y="206324"/>
                  </a:lnTo>
                  <a:lnTo>
                    <a:pt x="261835" y="206324"/>
                  </a:lnTo>
                  <a:lnTo>
                    <a:pt x="264134" y="184962"/>
                  </a:lnTo>
                  <a:lnTo>
                    <a:pt x="265785" y="162991"/>
                  </a:lnTo>
                  <a:lnTo>
                    <a:pt x="266763" y="140487"/>
                  </a:lnTo>
                  <a:lnTo>
                    <a:pt x="267093" y="117475"/>
                  </a:lnTo>
                  <a:lnTo>
                    <a:pt x="267093" y="9359"/>
                  </a:lnTo>
                  <a:lnTo>
                    <a:pt x="2921" y="9359"/>
                  </a:lnTo>
                  <a:lnTo>
                    <a:pt x="2921" y="78905"/>
                  </a:lnTo>
                  <a:lnTo>
                    <a:pt x="187604" y="78905"/>
                  </a:lnTo>
                  <a:lnTo>
                    <a:pt x="187604" y="126834"/>
                  </a:lnTo>
                  <a:lnTo>
                    <a:pt x="185394" y="180098"/>
                  </a:lnTo>
                  <a:lnTo>
                    <a:pt x="141211" y="204571"/>
                  </a:lnTo>
                  <a:lnTo>
                    <a:pt x="76555" y="206908"/>
                  </a:lnTo>
                  <a:lnTo>
                    <a:pt x="0" y="206908"/>
                  </a:lnTo>
                  <a:lnTo>
                    <a:pt x="0" y="276453"/>
                  </a:lnTo>
                  <a:lnTo>
                    <a:pt x="73634" y="276453"/>
                  </a:lnTo>
                  <a:lnTo>
                    <a:pt x="103238" y="275907"/>
                  </a:lnTo>
                  <a:lnTo>
                    <a:pt x="128943" y="274269"/>
                  </a:lnTo>
                  <a:lnTo>
                    <a:pt x="150812" y="271526"/>
                  </a:lnTo>
                  <a:lnTo>
                    <a:pt x="168910" y="267690"/>
                  </a:lnTo>
                  <a:lnTo>
                    <a:pt x="150380" y="313385"/>
                  </a:lnTo>
                  <a:lnTo>
                    <a:pt x="124688" y="352818"/>
                  </a:lnTo>
                  <a:lnTo>
                    <a:pt x="91351" y="385775"/>
                  </a:lnTo>
                  <a:lnTo>
                    <a:pt x="49936" y="412026"/>
                  </a:lnTo>
                  <a:lnTo>
                    <a:pt x="0" y="431342"/>
                  </a:lnTo>
                  <a:lnTo>
                    <a:pt x="0" y="507326"/>
                  </a:lnTo>
                  <a:lnTo>
                    <a:pt x="55435" y="489775"/>
                  </a:lnTo>
                  <a:lnTo>
                    <a:pt x="103720" y="466801"/>
                  </a:lnTo>
                  <a:lnTo>
                    <a:pt x="145135" y="438556"/>
                  </a:lnTo>
                  <a:lnTo>
                    <a:pt x="179959" y="405180"/>
                  </a:lnTo>
                  <a:lnTo>
                    <a:pt x="208495" y="366852"/>
                  </a:lnTo>
                  <a:lnTo>
                    <a:pt x="231013" y="323684"/>
                  </a:lnTo>
                  <a:lnTo>
                    <a:pt x="247815" y="275869"/>
                  </a:lnTo>
                  <a:lnTo>
                    <a:pt x="354774" y="275869"/>
                  </a:lnTo>
                  <a:lnTo>
                    <a:pt x="354774" y="536549"/>
                  </a:lnTo>
                  <a:lnTo>
                    <a:pt x="434848" y="536549"/>
                  </a:lnTo>
                  <a:lnTo>
                    <a:pt x="434848" y="0"/>
                  </a:lnTo>
                  <a:close/>
                </a:path>
                <a:path w="2767330" h="542925">
                  <a:moveTo>
                    <a:pt x="973721" y="6045"/>
                  </a:moveTo>
                  <a:lnTo>
                    <a:pt x="550570" y="6045"/>
                  </a:lnTo>
                  <a:lnTo>
                    <a:pt x="550570" y="75895"/>
                  </a:lnTo>
                  <a:lnTo>
                    <a:pt x="550570" y="202895"/>
                  </a:lnTo>
                  <a:lnTo>
                    <a:pt x="550570" y="272745"/>
                  </a:lnTo>
                  <a:lnTo>
                    <a:pt x="973721" y="272745"/>
                  </a:lnTo>
                  <a:lnTo>
                    <a:pt x="973721" y="203403"/>
                  </a:lnTo>
                  <a:lnTo>
                    <a:pt x="973721" y="202895"/>
                  </a:lnTo>
                  <a:lnTo>
                    <a:pt x="973721" y="75984"/>
                  </a:lnTo>
                  <a:lnTo>
                    <a:pt x="893648" y="75984"/>
                  </a:lnTo>
                  <a:lnTo>
                    <a:pt x="893648" y="202895"/>
                  </a:lnTo>
                  <a:lnTo>
                    <a:pt x="630643" y="202895"/>
                  </a:lnTo>
                  <a:lnTo>
                    <a:pt x="630643" y="75895"/>
                  </a:lnTo>
                  <a:lnTo>
                    <a:pt x="973721" y="75895"/>
                  </a:lnTo>
                  <a:lnTo>
                    <a:pt x="973721" y="6045"/>
                  </a:lnTo>
                  <a:close/>
                </a:path>
                <a:path w="2767330" h="542925">
                  <a:moveTo>
                    <a:pt x="1000607" y="332562"/>
                  </a:moveTo>
                  <a:lnTo>
                    <a:pt x="523684" y="332562"/>
                  </a:lnTo>
                  <a:lnTo>
                    <a:pt x="523684" y="402704"/>
                  </a:lnTo>
                  <a:lnTo>
                    <a:pt x="624217" y="402704"/>
                  </a:lnTo>
                  <a:lnTo>
                    <a:pt x="624217" y="542391"/>
                  </a:lnTo>
                  <a:lnTo>
                    <a:pt x="702525" y="542391"/>
                  </a:lnTo>
                  <a:lnTo>
                    <a:pt x="702525" y="402704"/>
                  </a:lnTo>
                  <a:lnTo>
                    <a:pt x="823518" y="402704"/>
                  </a:lnTo>
                  <a:lnTo>
                    <a:pt x="823518" y="542391"/>
                  </a:lnTo>
                  <a:lnTo>
                    <a:pt x="902423" y="542391"/>
                  </a:lnTo>
                  <a:lnTo>
                    <a:pt x="902423" y="402704"/>
                  </a:lnTo>
                  <a:lnTo>
                    <a:pt x="1000607" y="402704"/>
                  </a:lnTo>
                  <a:lnTo>
                    <a:pt x="1000607" y="332562"/>
                  </a:lnTo>
                  <a:close/>
                </a:path>
                <a:path w="2767330" h="542925">
                  <a:moveTo>
                    <a:pt x="1510271" y="0"/>
                  </a:moveTo>
                  <a:lnTo>
                    <a:pt x="1430197" y="0"/>
                  </a:lnTo>
                  <a:lnTo>
                    <a:pt x="1430197" y="409714"/>
                  </a:lnTo>
                  <a:lnTo>
                    <a:pt x="1414703" y="419265"/>
                  </a:lnTo>
                  <a:lnTo>
                    <a:pt x="1393888" y="426008"/>
                  </a:lnTo>
                  <a:lnTo>
                    <a:pt x="1368145" y="430022"/>
                  </a:lnTo>
                  <a:lnTo>
                    <a:pt x="1337856" y="431342"/>
                  </a:lnTo>
                  <a:lnTo>
                    <a:pt x="1157833" y="431342"/>
                  </a:lnTo>
                  <a:lnTo>
                    <a:pt x="1157833" y="6426"/>
                  </a:lnTo>
                  <a:lnTo>
                    <a:pt x="1078344" y="6426"/>
                  </a:lnTo>
                  <a:lnTo>
                    <a:pt x="1078344" y="500900"/>
                  </a:lnTo>
                  <a:lnTo>
                    <a:pt x="1322654" y="500900"/>
                  </a:lnTo>
                  <a:lnTo>
                    <a:pt x="1358201" y="499249"/>
                  </a:lnTo>
                  <a:lnTo>
                    <a:pt x="1388706" y="494322"/>
                  </a:lnTo>
                  <a:lnTo>
                    <a:pt x="1413065" y="486105"/>
                  </a:lnTo>
                  <a:lnTo>
                    <a:pt x="1430197" y="474599"/>
                  </a:lnTo>
                  <a:lnTo>
                    <a:pt x="1430197" y="536549"/>
                  </a:lnTo>
                  <a:lnTo>
                    <a:pt x="1510271" y="536549"/>
                  </a:lnTo>
                  <a:lnTo>
                    <a:pt x="1510271" y="0"/>
                  </a:lnTo>
                  <a:close/>
                </a:path>
                <a:path w="2767330" h="542925">
                  <a:moveTo>
                    <a:pt x="2047989" y="0"/>
                  </a:moveTo>
                  <a:lnTo>
                    <a:pt x="1967915" y="0"/>
                  </a:lnTo>
                  <a:lnTo>
                    <a:pt x="1967915" y="409714"/>
                  </a:lnTo>
                  <a:lnTo>
                    <a:pt x="1952421" y="419265"/>
                  </a:lnTo>
                  <a:lnTo>
                    <a:pt x="1931606" y="426008"/>
                  </a:lnTo>
                  <a:lnTo>
                    <a:pt x="1905863" y="430022"/>
                  </a:lnTo>
                  <a:lnTo>
                    <a:pt x="1875574" y="431342"/>
                  </a:lnTo>
                  <a:lnTo>
                    <a:pt x="1695551" y="431342"/>
                  </a:lnTo>
                  <a:lnTo>
                    <a:pt x="1695551" y="286981"/>
                  </a:lnTo>
                  <a:lnTo>
                    <a:pt x="1873808" y="286981"/>
                  </a:lnTo>
                  <a:lnTo>
                    <a:pt x="1873808" y="217424"/>
                  </a:lnTo>
                  <a:lnTo>
                    <a:pt x="1695551" y="217424"/>
                  </a:lnTo>
                  <a:lnTo>
                    <a:pt x="1695551" y="78905"/>
                  </a:lnTo>
                  <a:lnTo>
                    <a:pt x="1880247" y="78905"/>
                  </a:lnTo>
                  <a:lnTo>
                    <a:pt x="1880247" y="9359"/>
                  </a:lnTo>
                  <a:lnTo>
                    <a:pt x="1616062" y="9359"/>
                  </a:lnTo>
                  <a:lnTo>
                    <a:pt x="1616062" y="500900"/>
                  </a:lnTo>
                  <a:lnTo>
                    <a:pt x="1860372" y="500900"/>
                  </a:lnTo>
                  <a:lnTo>
                    <a:pt x="1895919" y="499249"/>
                  </a:lnTo>
                  <a:lnTo>
                    <a:pt x="1926412" y="494322"/>
                  </a:lnTo>
                  <a:lnTo>
                    <a:pt x="1950783" y="486105"/>
                  </a:lnTo>
                  <a:lnTo>
                    <a:pt x="1967915" y="474599"/>
                  </a:lnTo>
                  <a:lnTo>
                    <a:pt x="1967915" y="536549"/>
                  </a:lnTo>
                  <a:lnTo>
                    <a:pt x="2047989" y="536549"/>
                  </a:lnTo>
                  <a:lnTo>
                    <a:pt x="2047989" y="0"/>
                  </a:lnTo>
                  <a:close/>
                </a:path>
                <a:path w="2767330" h="542925">
                  <a:moveTo>
                    <a:pt x="2468727" y="268859"/>
                  </a:moveTo>
                  <a:lnTo>
                    <a:pt x="2280462" y="268859"/>
                  </a:lnTo>
                  <a:lnTo>
                    <a:pt x="2280462" y="226949"/>
                  </a:lnTo>
                  <a:lnTo>
                    <a:pt x="2236533" y="226949"/>
                  </a:lnTo>
                  <a:lnTo>
                    <a:pt x="2236533" y="268859"/>
                  </a:lnTo>
                  <a:lnTo>
                    <a:pt x="2236533" y="305689"/>
                  </a:lnTo>
                  <a:lnTo>
                    <a:pt x="2236533" y="342519"/>
                  </a:lnTo>
                  <a:lnTo>
                    <a:pt x="2236533" y="380619"/>
                  </a:lnTo>
                  <a:lnTo>
                    <a:pt x="2468727" y="380619"/>
                  </a:lnTo>
                  <a:lnTo>
                    <a:pt x="2468727" y="342976"/>
                  </a:lnTo>
                  <a:lnTo>
                    <a:pt x="2468727" y="342519"/>
                  </a:lnTo>
                  <a:lnTo>
                    <a:pt x="2468727" y="306082"/>
                  </a:lnTo>
                  <a:lnTo>
                    <a:pt x="2424785" y="306082"/>
                  </a:lnTo>
                  <a:lnTo>
                    <a:pt x="2424785" y="342519"/>
                  </a:lnTo>
                  <a:lnTo>
                    <a:pt x="2280462" y="342519"/>
                  </a:lnTo>
                  <a:lnTo>
                    <a:pt x="2280462" y="305689"/>
                  </a:lnTo>
                  <a:lnTo>
                    <a:pt x="2468727" y="305689"/>
                  </a:lnTo>
                  <a:lnTo>
                    <a:pt x="2468727" y="268859"/>
                  </a:lnTo>
                  <a:close/>
                </a:path>
                <a:path w="2767330" h="542925">
                  <a:moveTo>
                    <a:pt x="2468727" y="227190"/>
                  </a:moveTo>
                  <a:lnTo>
                    <a:pt x="2424785" y="227190"/>
                  </a:lnTo>
                  <a:lnTo>
                    <a:pt x="2424785" y="268249"/>
                  </a:lnTo>
                  <a:lnTo>
                    <a:pt x="2468727" y="268249"/>
                  </a:lnTo>
                  <a:lnTo>
                    <a:pt x="2468727" y="227190"/>
                  </a:lnTo>
                  <a:close/>
                </a:path>
                <a:path w="2767330" h="542925">
                  <a:moveTo>
                    <a:pt x="2483485" y="409676"/>
                  </a:moveTo>
                  <a:lnTo>
                    <a:pt x="2221776" y="409676"/>
                  </a:lnTo>
                  <a:lnTo>
                    <a:pt x="2221776" y="448170"/>
                  </a:lnTo>
                  <a:lnTo>
                    <a:pt x="2330170" y="448170"/>
                  </a:lnTo>
                  <a:lnTo>
                    <a:pt x="2330170" y="522897"/>
                  </a:lnTo>
                  <a:lnTo>
                    <a:pt x="2374112" y="522897"/>
                  </a:lnTo>
                  <a:lnTo>
                    <a:pt x="2374112" y="448170"/>
                  </a:lnTo>
                  <a:lnTo>
                    <a:pt x="2483485" y="448170"/>
                  </a:lnTo>
                  <a:lnTo>
                    <a:pt x="2483485" y="409676"/>
                  </a:lnTo>
                  <a:close/>
                </a:path>
                <a:path w="2767330" h="542925">
                  <a:moveTo>
                    <a:pt x="2647683" y="458431"/>
                  </a:moveTo>
                  <a:lnTo>
                    <a:pt x="2640342" y="453301"/>
                  </a:lnTo>
                  <a:lnTo>
                    <a:pt x="2629446" y="445693"/>
                  </a:lnTo>
                  <a:lnTo>
                    <a:pt x="2616530" y="426554"/>
                  </a:lnTo>
                  <a:lnTo>
                    <a:pt x="2608859" y="397141"/>
                  </a:lnTo>
                  <a:lnTo>
                    <a:pt x="2606319" y="353555"/>
                  </a:lnTo>
                  <a:lnTo>
                    <a:pt x="2606319" y="266966"/>
                  </a:lnTo>
                  <a:lnTo>
                    <a:pt x="2644483" y="266966"/>
                  </a:lnTo>
                  <a:lnTo>
                    <a:pt x="2644483" y="228790"/>
                  </a:lnTo>
                  <a:lnTo>
                    <a:pt x="2524531" y="228790"/>
                  </a:lnTo>
                  <a:lnTo>
                    <a:pt x="2524531" y="266966"/>
                  </a:lnTo>
                  <a:lnTo>
                    <a:pt x="2563342" y="266966"/>
                  </a:lnTo>
                  <a:lnTo>
                    <a:pt x="2563342" y="353555"/>
                  </a:lnTo>
                  <a:lnTo>
                    <a:pt x="2560701" y="397141"/>
                  </a:lnTo>
                  <a:lnTo>
                    <a:pt x="2552789" y="426554"/>
                  </a:lnTo>
                  <a:lnTo>
                    <a:pt x="2539657" y="445693"/>
                  </a:lnTo>
                  <a:lnTo>
                    <a:pt x="2521318" y="458431"/>
                  </a:lnTo>
                  <a:lnTo>
                    <a:pt x="2521318" y="498513"/>
                  </a:lnTo>
                  <a:lnTo>
                    <a:pt x="2541790" y="490639"/>
                  </a:lnTo>
                  <a:lnTo>
                    <a:pt x="2559050" y="480237"/>
                  </a:lnTo>
                  <a:lnTo>
                    <a:pt x="2573236" y="467664"/>
                  </a:lnTo>
                  <a:lnTo>
                    <a:pt x="2584500" y="453301"/>
                  </a:lnTo>
                  <a:lnTo>
                    <a:pt x="2595778" y="467664"/>
                  </a:lnTo>
                  <a:lnTo>
                    <a:pt x="2609964" y="480237"/>
                  </a:lnTo>
                  <a:lnTo>
                    <a:pt x="2627211" y="490639"/>
                  </a:lnTo>
                  <a:lnTo>
                    <a:pt x="2647683" y="498513"/>
                  </a:lnTo>
                  <a:lnTo>
                    <a:pt x="2647683" y="458431"/>
                  </a:lnTo>
                  <a:close/>
                </a:path>
                <a:path w="2767330" h="542925">
                  <a:moveTo>
                    <a:pt x="2767317" y="223659"/>
                  </a:moveTo>
                  <a:lnTo>
                    <a:pt x="2724658" y="223659"/>
                  </a:lnTo>
                  <a:lnTo>
                    <a:pt x="2724658" y="336562"/>
                  </a:lnTo>
                  <a:lnTo>
                    <a:pt x="2701887" y="336562"/>
                  </a:lnTo>
                  <a:lnTo>
                    <a:pt x="2701887" y="225272"/>
                  </a:lnTo>
                  <a:lnTo>
                    <a:pt x="2659227" y="225272"/>
                  </a:lnTo>
                  <a:lnTo>
                    <a:pt x="2659227" y="514553"/>
                  </a:lnTo>
                  <a:lnTo>
                    <a:pt x="2701887" y="514553"/>
                  </a:lnTo>
                  <a:lnTo>
                    <a:pt x="2701887" y="375043"/>
                  </a:lnTo>
                  <a:lnTo>
                    <a:pt x="2724658" y="375043"/>
                  </a:lnTo>
                  <a:lnTo>
                    <a:pt x="2724658" y="518083"/>
                  </a:lnTo>
                  <a:lnTo>
                    <a:pt x="2767317" y="518083"/>
                  </a:lnTo>
                  <a:lnTo>
                    <a:pt x="2767317" y="375043"/>
                  </a:lnTo>
                  <a:lnTo>
                    <a:pt x="2767317" y="336562"/>
                  </a:lnTo>
                  <a:lnTo>
                    <a:pt x="2767317" y="22365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10678" y="2704782"/>
              <a:ext cx="4314190" cy="384175"/>
            </a:xfrm>
            <a:custGeom>
              <a:avLst/>
              <a:gdLst/>
              <a:ahLst/>
              <a:cxnLst/>
              <a:rect l="l" t="t" r="r" b="b"/>
              <a:pathLst>
                <a:path w="4314190" h="384175">
                  <a:moveTo>
                    <a:pt x="319303" y="377723"/>
                  </a:moveTo>
                  <a:lnTo>
                    <a:pt x="291528" y="347408"/>
                  </a:lnTo>
                  <a:lnTo>
                    <a:pt x="282841" y="337934"/>
                  </a:lnTo>
                  <a:lnTo>
                    <a:pt x="257238" y="309981"/>
                  </a:lnTo>
                  <a:lnTo>
                    <a:pt x="268617" y="285572"/>
                  </a:lnTo>
                  <a:lnTo>
                    <a:pt x="274231" y="267347"/>
                  </a:lnTo>
                  <a:lnTo>
                    <a:pt x="277139" y="257924"/>
                  </a:lnTo>
                  <a:lnTo>
                    <a:pt x="282829" y="227177"/>
                  </a:lnTo>
                  <a:lnTo>
                    <a:pt x="285661" y="193433"/>
                  </a:lnTo>
                  <a:lnTo>
                    <a:pt x="232130" y="193433"/>
                  </a:lnTo>
                  <a:lnTo>
                    <a:pt x="230606" y="214312"/>
                  </a:lnTo>
                  <a:lnTo>
                    <a:pt x="228053" y="233591"/>
                  </a:lnTo>
                  <a:lnTo>
                    <a:pt x="224345" y="251269"/>
                  </a:lnTo>
                  <a:lnTo>
                    <a:pt x="219341" y="267347"/>
                  </a:lnTo>
                  <a:lnTo>
                    <a:pt x="192341" y="237578"/>
                  </a:lnTo>
                  <a:lnTo>
                    <a:pt x="192341" y="310934"/>
                  </a:lnTo>
                  <a:lnTo>
                    <a:pt x="179006" y="323138"/>
                  </a:lnTo>
                  <a:lnTo>
                    <a:pt x="162788" y="331533"/>
                  </a:lnTo>
                  <a:lnTo>
                    <a:pt x="144170" y="336372"/>
                  </a:lnTo>
                  <a:lnTo>
                    <a:pt x="123647" y="337934"/>
                  </a:lnTo>
                  <a:lnTo>
                    <a:pt x="96227" y="333946"/>
                  </a:lnTo>
                  <a:lnTo>
                    <a:pt x="73787" y="322059"/>
                  </a:lnTo>
                  <a:lnTo>
                    <a:pt x="58623" y="302361"/>
                  </a:lnTo>
                  <a:lnTo>
                    <a:pt x="53060" y="274929"/>
                  </a:lnTo>
                  <a:lnTo>
                    <a:pt x="55422" y="254469"/>
                  </a:lnTo>
                  <a:lnTo>
                    <a:pt x="62776" y="235305"/>
                  </a:lnTo>
                  <a:lnTo>
                    <a:pt x="75438" y="217830"/>
                  </a:lnTo>
                  <a:lnTo>
                    <a:pt x="93802" y="202438"/>
                  </a:lnTo>
                  <a:lnTo>
                    <a:pt x="192341" y="310934"/>
                  </a:lnTo>
                  <a:lnTo>
                    <a:pt x="192341" y="237578"/>
                  </a:lnTo>
                  <a:lnTo>
                    <a:pt x="160477" y="202438"/>
                  </a:lnTo>
                  <a:lnTo>
                    <a:pt x="108483" y="145122"/>
                  </a:lnTo>
                  <a:lnTo>
                    <a:pt x="95402" y="129222"/>
                  </a:lnTo>
                  <a:lnTo>
                    <a:pt x="86931" y="114922"/>
                  </a:lnTo>
                  <a:lnTo>
                    <a:pt x="82372" y="101142"/>
                  </a:lnTo>
                  <a:lnTo>
                    <a:pt x="81013" y="86842"/>
                  </a:lnTo>
                  <a:lnTo>
                    <a:pt x="84023" y="69684"/>
                  </a:lnTo>
                  <a:lnTo>
                    <a:pt x="92671" y="56883"/>
                  </a:lnTo>
                  <a:lnTo>
                    <a:pt x="106387" y="48869"/>
                  </a:lnTo>
                  <a:lnTo>
                    <a:pt x="124599" y="46101"/>
                  </a:lnTo>
                  <a:lnTo>
                    <a:pt x="142798" y="48869"/>
                  </a:lnTo>
                  <a:lnTo>
                    <a:pt x="156514" y="56883"/>
                  </a:lnTo>
                  <a:lnTo>
                    <a:pt x="165163" y="69684"/>
                  </a:lnTo>
                  <a:lnTo>
                    <a:pt x="168173" y="86842"/>
                  </a:lnTo>
                  <a:lnTo>
                    <a:pt x="168173" y="97739"/>
                  </a:lnTo>
                  <a:lnTo>
                    <a:pt x="221716" y="97739"/>
                  </a:lnTo>
                  <a:lnTo>
                    <a:pt x="221716" y="85420"/>
                  </a:lnTo>
                  <a:lnTo>
                    <a:pt x="214528" y="49720"/>
                  </a:lnTo>
                  <a:lnTo>
                    <a:pt x="211836" y="46101"/>
                  </a:lnTo>
                  <a:lnTo>
                    <a:pt x="194475" y="22885"/>
                  </a:lnTo>
                  <a:lnTo>
                    <a:pt x="163753" y="6019"/>
                  </a:lnTo>
                  <a:lnTo>
                    <a:pt x="124599" y="152"/>
                  </a:lnTo>
                  <a:lnTo>
                    <a:pt x="85229" y="6108"/>
                  </a:lnTo>
                  <a:lnTo>
                    <a:pt x="54533" y="23304"/>
                  </a:lnTo>
                  <a:lnTo>
                    <a:pt x="34594" y="50711"/>
                  </a:lnTo>
                  <a:lnTo>
                    <a:pt x="27470" y="87325"/>
                  </a:lnTo>
                  <a:lnTo>
                    <a:pt x="29781" y="109728"/>
                  </a:lnTo>
                  <a:lnTo>
                    <a:pt x="36715" y="130848"/>
                  </a:lnTo>
                  <a:lnTo>
                    <a:pt x="48260" y="150812"/>
                  </a:lnTo>
                  <a:lnTo>
                    <a:pt x="64427" y="169748"/>
                  </a:lnTo>
                  <a:lnTo>
                    <a:pt x="35775" y="191401"/>
                  </a:lnTo>
                  <a:lnTo>
                    <a:pt x="15697" y="216420"/>
                  </a:lnTo>
                  <a:lnTo>
                    <a:pt x="3873" y="244627"/>
                  </a:lnTo>
                  <a:lnTo>
                    <a:pt x="0" y="275869"/>
                  </a:lnTo>
                  <a:lnTo>
                    <a:pt x="8648" y="320332"/>
                  </a:lnTo>
                  <a:lnTo>
                    <a:pt x="33337" y="354393"/>
                  </a:lnTo>
                  <a:lnTo>
                    <a:pt x="72148" y="376199"/>
                  </a:lnTo>
                  <a:lnTo>
                    <a:pt x="123177" y="383882"/>
                  </a:lnTo>
                  <a:lnTo>
                    <a:pt x="153949" y="381444"/>
                  </a:lnTo>
                  <a:lnTo>
                    <a:pt x="181444" y="374345"/>
                  </a:lnTo>
                  <a:lnTo>
                    <a:pt x="205384" y="362902"/>
                  </a:lnTo>
                  <a:lnTo>
                    <a:pt x="225501" y="347408"/>
                  </a:lnTo>
                  <a:lnTo>
                    <a:pt x="252984" y="377723"/>
                  </a:lnTo>
                  <a:lnTo>
                    <a:pt x="319303" y="377723"/>
                  </a:lnTo>
                  <a:close/>
                </a:path>
                <a:path w="4314190" h="384175">
                  <a:moveTo>
                    <a:pt x="4314025" y="377583"/>
                  </a:moveTo>
                  <a:lnTo>
                    <a:pt x="4286250" y="347256"/>
                  </a:lnTo>
                  <a:lnTo>
                    <a:pt x="4277563" y="337781"/>
                  </a:lnTo>
                  <a:lnTo>
                    <a:pt x="4251960" y="309829"/>
                  </a:lnTo>
                  <a:lnTo>
                    <a:pt x="4263326" y="285432"/>
                  </a:lnTo>
                  <a:lnTo>
                    <a:pt x="4268952" y="267195"/>
                  </a:lnTo>
                  <a:lnTo>
                    <a:pt x="4271861" y="257784"/>
                  </a:lnTo>
                  <a:lnTo>
                    <a:pt x="4277538" y="227025"/>
                  </a:lnTo>
                  <a:lnTo>
                    <a:pt x="4280382" y="193294"/>
                  </a:lnTo>
                  <a:lnTo>
                    <a:pt x="4226852" y="193294"/>
                  </a:lnTo>
                  <a:lnTo>
                    <a:pt x="4225315" y="214172"/>
                  </a:lnTo>
                  <a:lnTo>
                    <a:pt x="4222762" y="233438"/>
                  </a:lnTo>
                  <a:lnTo>
                    <a:pt x="4219054" y="251117"/>
                  </a:lnTo>
                  <a:lnTo>
                    <a:pt x="4214063" y="267195"/>
                  </a:lnTo>
                  <a:lnTo>
                    <a:pt x="4187050" y="237426"/>
                  </a:lnTo>
                  <a:lnTo>
                    <a:pt x="4187050" y="310781"/>
                  </a:lnTo>
                  <a:lnTo>
                    <a:pt x="4173728" y="322999"/>
                  </a:lnTo>
                  <a:lnTo>
                    <a:pt x="4157510" y="331393"/>
                  </a:lnTo>
                  <a:lnTo>
                    <a:pt x="4138892" y="336232"/>
                  </a:lnTo>
                  <a:lnTo>
                    <a:pt x="4118368" y="337781"/>
                  </a:lnTo>
                  <a:lnTo>
                    <a:pt x="4090949" y="333806"/>
                  </a:lnTo>
                  <a:lnTo>
                    <a:pt x="4068495" y="321919"/>
                  </a:lnTo>
                  <a:lnTo>
                    <a:pt x="4053344" y="302209"/>
                  </a:lnTo>
                  <a:lnTo>
                    <a:pt x="4047769" y="274777"/>
                  </a:lnTo>
                  <a:lnTo>
                    <a:pt x="4050144" y="254330"/>
                  </a:lnTo>
                  <a:lnTo>
                    <a:pt x="4057485" y="235165"/>
                  </a:lnTo>
                  <a:lnTo>
                    <a:pt x="4070159" y="217678"/>
                  </a:lnTo>
                  <a:lnTo>
                    <a:pt x="4088511" y="202298"/>
                  </a:lnTo>
                  <a:lnTo>
                    <a:pt x="4187050" y="310781"/>
                  </a:lnTo>
                  <a:lnTo>
                    <a:pt x="4187050" y="237426"/>
                  </a:lnTo>
                  <a:lnTo>
                    <a:pt x="4155198" y="202298"/>
                  </a:lnTo>
                  <a:lnTo>
                    <a:pt x="4103205" y="144970"/>
                  </a:lnTo>
                  <a:lnTo>
                    <a:pt x="4090111" y="129070"/>
                  </a:lnTo>
                  <a:lnTo>
                    <a:pt x="4081653" y="114769"/>
                  </a:lnTo>
                  <a:lnTo>
                    <a:pt x="4077093" y="101003"/>
                  </a:lnTo>
                  <a:lnTo>
                    <a:pt x="4075722" y="86702"/>
                  </a:lnTo>
                  <a:lnTo>
                    <a:pt x="4078732" y="69545"/>
                  </a:lnTo>
                  <a:lnTo>
                    <a:pt x="4087393" y="56730"/>
                  </a:lnTo>
                  <a:lnTo>
                    <a:pt x="4101109" y="48729"/>
                  </a:lnTo>
                  <a:lnTo>
                    <a:pt x="4119308" y="45961"/>
                  </a:lnTo>
                  <a:lnTo>
                    <a:pt x="4137507" y="48729"/>
                  </a:lnTo>
                  <a:lnTo>
                    <a:pt x="4151223" y="56730"/>
                  </a:lnTo>
                  <a:lnTo>
                    <a:pt x="4159885" y="69545"/>
                  </a:lnTo>
                  <a:lnTo>
                    <a:pt x="4162895" y="86702"/>
                  </a:lnTo>
                  <a:lnTo>
                    <a:pt x="4162895" y="97599"/>
                  </a:lnTo>
                  <a:lnTo>
                    <a:pt x="4216425" y="97599"/>
                  </a:lnTo>
                  <a:lnTo>
                    <a:pt x="4216425" y="85280"/>
                  </a:lnTo>
                  <a:lnTo>
                    <a:pt x="4209250" y="49568"/>
                  </a:lnTo>
                  <a:lnTo>
                    <a:pt x="4206544" y="45961"/>
                  </a:lnTo>
                  <a:lnTo>
                    <a:pt x="4189184" y="22745"/>
                  </a:lnTo>
                  <a:lnTo>
                    <a:pt x="4158462" y="5867"/>
                  </a:lnTo>
                  <a:lnTo>
                    <a:pt x="4119308" y="0"/>
                  </a:lnTo>
                  <a:lnTo>
                    <a:pt x="4079951" y="5969"/>
                  </a:lnTo>
                  <a:lnTo>
                    <a:pt x="4049255" y="23164"/>
                  </a:lnTo>
                  <a:lnTo>
                    <a:pt x="4029303" y="50571"/>
                  </a:lnTo>
                  <a:lnTo>
                    <a:pt x="4022191" y="87172"/>
                  </a:lnTo>
                  <a:lnTo>
                    <a:pt x="4024503" y="109575"/>
                  </a:lnTo>
                  <a:lnTo>
                    <a:pt x="4031424" y="130695"/>
                  </a:lnTo>
                  <a:lnTo>
                    <a:pt x="4042981" y="150660"/>
                  </a:lnTo>
                  <a:lnTo>
                    <a:pt x="4059148" y="169608"/>
                  </a:lnTo>
                  <a:lnTo>
                    <a:pt x="4030484" y="191249"/>
                  </a:lnTo>
                  <a:lnTo>
                    <a:pt x="4010406" y="216268"/>
                  </a:lnTo>
                  <a:lnTo>
                    <a:pt x="3998582" y="244487"/>
                  </a:lnTo>
                  <a:lnTo>
                    <a:pt x="3994721" y="275729"/>
                  </a:lnTo>
                  <a:lnTo>
                    <a:pt x="4003370" y="320179"/>
                  </a:lnTo>
                  <a:lnTo>
                    <a:pt x="4028059" y="354253"/>
                  </a:lnTo>
                  <a:lnTo>
                    <a:pt x="4066870" y="376059"/>
                  </a:lnTo>
                  <a:lnTo>
                    <a:pt x="4117886" y="383743"/>
                  </a:lnTo>
                  <a:lnTo>
                    <a:pt x="4148671" y="381304"/>
                  </a:lnTo>
                  <a:lnTo>
                    <a:pt x="4176153" y="374205"/>
                  </a:lnTo>
                  <a:lnTo>
                    <a:pt x="4200093" y="362750"/>
                  </a:lnTo>
                  <a:lnTo>
                    <a:pt x="4220222" y="347256"/>
                  </a:lnTo>
                  <a:lnTo>
                    <a:pt x="4247693" y="377583"/>
                  </a:lnTo>
                  <a:lnTo>
                    <a:pt x="4314025" y="377583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28544" y="5440255"/>
              <a:ext cx="10130155" cy="4483735"/>
            </a:xfrm>
            <a:custGeom>
              <a:avLst/>
              <a:gdLst/>
              <a:ahLst/>
              <a:cxnLst/>
              <a:rect l="l" t="t" r="r" b="b"/>
              <a:pathLst>
                <a:path w="10130155" h="4483734">
                  <a:moveTo>
                    <a:pt x="256312" y="4483350"/>
                  </a:moveTo>
                  <a:lnTo>
                    <a:pt x="176392" y="4483350"/>
                  </a:lnTo>
                  <a:lnTo>
                    <a:pt x="129497" y="4477048"/>
                  </a:lnTo>
                  <a:lnTo>
                    <a:pt x="87360" y="4459266"/>
                  </a:lnTo>
                  <a:lnTo>
                    <a:pt x="51660" y="4431683"/>
                  </a:lnTo>
                  <a:lnTo>
                    <a:pt x="24079" y="4395983"/>
                  </a:lnTo>
                  <a:lnTo>
                    <a:pt x="6299" y="4353847"/>
                  </a:lnTo>
                  <a:lnTo>
                    <a:pt x="0" y="4306971"/>
                  </a:lnTo>
                  <a:lnTo>
                    <a:pt x="0" y="176392"/>
                  </a:lnTo>
                  <a:lnTo>
                    <a:pt x="6300" y="129498"/>
                  </a:lnTo>
                  <a:lnTo>
                    <a:pt x="24081" y="87360"/>
                  </a:lnTo>
                  <a:lnTo>
                    <a:pt x="51661" y="51661"/>
                  </a:lnTo>
                  <a:lnTo>
                    <a:pt x="87360" y="24081"/>
                  </a:lnTo>
                  <a:lnTo>
                    <a:pt x="129498" y="6300"/>
                  </a:lnTo>
                  <a:lnTo>
                    <a:pt x="176392" y="0"/>
                  </a:lnTo>
                  <a:lnTo>
                    <a:pt x="256312" y="0"/>
                  </a:lnTo>
                  <a:lnTo>
                    <a:pt x="256312" y="4483350"/>
                  </a:lnTo>
                  <a:close/>
                </a:path>
                <a:path w="10130155" h="4483734">
                  <a:moveTo>
                    <a:pt x="300417" y="4483350"/>
                  </a:moveTo>
                  <a:lnTo>
                    <a:pt x="256312" y="4483350"/>
                  </a:lnTo>
                  <a:lnTo>
                    <a:pt x="256312" y="0"/>
                  </a:lnTo>
                  <a:lnTo>
                    <a:pt x="300417" y="0"/>
                  </a:lnTo>
                  <a:lnTo>
                    <a:pt x="300417" y="4483350"/>
                  </a:lnTo>
                  <a:close/>
                </a:path>
                <a:path w="10130155" h="4483734">
                  <a:moveTo>
                    <a:pt x="9829417" y="4483350"/>
                  </a:moveTo>
                  <a:lnTo>
                    <a:pt x="300417" y="4483350"/>
                  </a:lnTo>
                  <a:lnTo>
                    <a:pt x="300417" y="0"/>
                  </a:lnTo>
                  <a:lnTo>
                    <a:pt x="9829403" y="0"/>
                  </a:lnTo>
                  <a:lnTo>
                    <a:pt x="9829417" y="300417"/>
                  </a:lnTo>
                  <a:lnTo>
                    <a:pt x="9829417" y="4483350"/>
                  </a:lnTo>
                  <a:close/>
                </a:path>
                <a:path w="10130155" h="4483734">
                  <a:moveTo>
                    <a:pt x="9873508" y="4483350"/>
                  </a:moveTo>
                  <a:lnTo>
                    <a:pt x="9829417" y="4483350"/>
                  </a:lnTo>
                  <a:lnTo>
                    <a:pt x="9829417" y="256312"/>
                  </a:lnTo>
                  <a:lnTo>
                    <a:pt x="9829403" y="0"/>
                  </a:lnTo>
                  <a:lnTo>
                    <a:pt x="9873508" y="0"/>
                  </a:lnTo>
                  <a:lnTo>
                    <a:pt x="9873508" y="4483350"/>
                  </a:lnTo>
                  <a:close/>
                </a:path>
                <a:path w="10130155" h="4483734">
                  <a:moveTo>
                    <a:pt x="9953456" y="4483350"/>
                  </a:moveTo>
                  <a:lnTo>
                    <a:pt x="9873508" y="4483350"/>
                  </a:lnTo>
                  <a:lnTo>
                    <a:pt x="9873508" y="0"/>
                  </a:lnTo>
                  <a:lnTo>
                    <a:pt x="9953442" y="0"/>
                  </a:lnTo>
                  <a:lnTo>
                    <a:pt x="10000332" y="6300"/>
                  </a:lnTo>
                  <a:lnTo>
                    <a:pt x="10042468" y="24081"/>
                  </a:lnTo>
                  <a:lnTo>
                    <a:pt x="10078168" y="51661"/>
                  </a:lnTo>
                  <a:lnTo>
                    <a:pt x="10105751" y="87360"/>
                  </a:lnTo>
                  <a:lnTo>
                    <a:pt x="10123533" y="129498"/>
                  </a:lnTo>
                  <a:lnTo>
                    <a:pt x="10129835" y="176392"/>
                  </a:lnTo>
                  <a:lnTo>
                    <a:pt x="10129833" y="4306971"/>
                  </a:lnTo>
                  <a:lnTo>
                    <a:pt x="10123530" y="4353855"/>
                  </a:lnTo>
                  <a:lnTo>
                    <a:pt x="10105748" y="4395987"/>
                  </a:lnTo>
                  <a:lnTo>
                    <a:pt x="10078168" y="4431685"/>
                  </a:lnTo>
                  <a:lnTo>
                    <a:pt x="10042471" y="4459266"/>
                  </a:lnTo>
                  <a:lnTo>
                    <a:pt x="10000339" y="4477049"/>
                  </a:lnTo>
                  <a:lnTo>
                    <a:pt x="9953456" y="4483350"/>
                  </a:lnTo>
                  <a:close/>
                </a:path>
                <a:path w="10130155" h="4483734">
                  <a:moveTo>
                    <a:pt x="9829417" y="300417"/>
                  </a:moveTo>
                  <a:lnTo>
                    <a:pt x="9829403" y="256312"/>
                  </a:lnTo>
                  <a:lnTo>
                    <a:pt x="9829417" y="300417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7412" y="8243248"/>
              <a:ext cx="173075" cy="1849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961" y="8244309"/>
              <a:ext cx="173075" cy="1955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7541" y="8236249"/>
              <a:ext cx="384472" cy="2046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4850" y="8255551"/>
              <a:ext cx="67660" cy="16777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039957" y="8680038"/>
              <a:ext cx="43180" cy="51435"/>
            </a:xfrm>
            <a:custGeom>
              <a:avLst/>
              <a:gdLst/>
              <a:ahLst/>
              <a:cxnLst/>
              <a:rect l="l" t="t" r="r" b="b"/>
              <a:pathLst>
                <a:path w="43179" h="51434">
                  <a:moveTo>
                    <a:pt x="42618" y="50867"/>
                  </a:moveTo>
                  <a:lnTo>
                    <a:pt x="29558" y="50867"/>
                  </a:lnTo>
                  <a:lnTo>
                    <a:pt x="29558" y="0"/>
                  </a:lnTo>
                  <a:lnTo>
                    <a:pt x="42618" y="0"/>
                  </a:lnTo>
                  <a:lnTo>
                    <a:pt x="42618" y="50867"/>
                  </a:lnTo>
                  <a:close/>
                </a:path>
                <a:path w="43179" h="51434">
                  <a:moveTo>
                    <a:pt x="13289" y="50867"/>
                  </a:moveTo>
                  <a:lnTo>
                    <a:pt x="0" y="50867"/>
                  </a:lnTo>
                  <a:lnTo>
                    <a:pt x="0" y="0"/>
                  </a:lnTo>
                  <a:lnTo>
                    <a:pt x="13289" y="0"/>
                  </a:lnTo>
                  <a:lnTo>
                    <a:pt x="13289" y="50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4815" y="8659186"/>
              <a:ext cx="183077" cy="2119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9971" y="8666977"/>
              <a:ext cx="196596" cy="2030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67256" y="8666988"/>
              <a:ext cx="163830" cy="207010"/>
            </a:xfrm>
            <a:custGeom>
              <a:avLst/>
              <a:gdLst/>
              <a:ahLst/>
              <a:cxnLst/>
              <a:rect l="l" t="t" r="r" b="b"/>
              <a:pathLst>
                <a:path w="163829" h="207009">
                  <a:moveTo>
                    <a:pt x="163372" y="137096"/>
                  </a:moveTo>
                  <a:lnTo>
                    <a:pt x="10541" y="137096"/>
                  </a:lnTo>
                  <a:lnTo>
                    <a:pt x="10541" y="148526"/>
                  </a:lnTo>
                  <a:lnTo>
                    <a:pt x="149390" y="148526"/>
                  </a:lnTo>
                  <a:lnTo>
                    <a:pt x="149390" y="206946"/>
                  </a:lnTo>
                  <a:lnTo>
                    <a:pt x="163372" y="206946"/>
                  </a:lnTo>
                  <a:lnTo>
                    <a:pt x="163372" y="148526"/>
                  </a:lnTo>
                  <a:lnTo>
                    <a:pt x="163372" y="137096"/>
                  </a:lnTo>
                  <a:close/>
                </a:path>
                <a:path w="163829" h="207009">
                  <a:moveTo>
                    <a:pt x="163372" y="58877"/>
                  </a:moveTo>
                  <a:lnTo>
                    <a:pt x="149390" y="58877"/>
                  </a:lnTo>
                  <a:lnTo>
                    <a:pt x="149390" y="116166"/>
                  </a:lnTo>
                  <a:lnTo>
                    <a:pt x="163372" y="116166"/>
                  </a:lnTo>
                  <a:lnTo>
                    <a:pt x="163372" y="58877"/>
                  </a:lnTo>
                  <a:close/>
                </a:path>
                <a:path w="163829" h="207009">
                  <a:moveTo>
                    <a:pt x="163372" y="46926"/>
                  </a:moveTo>
                  <a:lnTo>
                    <a:pt x="95783" y="46926"/>
                  </a:lnTo>
                  <a:lnTo>
                    <a:pt x="95783" y="15176"/>
                  </a:lnTo>
                  <a:lnTo>
                    <a:pt x="95783" y="2476"/>
                  </a:lnTo>
                  <a:lnTo>
                    <a:pt x="82029" y="2476"/>
                  </a:lnTo>
                  <a:lnTo>
                    <a:pt x="82029" y="15176"/>
                  </a:lnTo>
                  <a:lnTo>
                    <a:pt x="82029" y="46926"/>
                  </a:lnTo>
                  <a:lnTo>
                    <a:pt x="82029" y="58356"/>
                  </a:lnTo>
                  <a:lnTo>
                    <a:pt x="82029" y="90106"/>
                  </a:lnTo>
                  <a:lnTo>
                    <a:pt x="13982" y="90106"/>
                  </a:lnTo>
                  <a:lnTo>
                    <a:pt x="13982" y="15176"/>
                  </a:lnTo>
                  <a:lnTo>
                    <a:pt x="82029" y="15176"/>
                  </a:lnTo>
                  <a:lnTo>
                    <a:pt x="82029" y="2476"/>
                  </a:lnTo>
                  <a:lnTo>
                    <a:pt x="0" y="2476"/>
                  </a:lnTo>
                  <a:lnTo>
                    <a:pt x="0" y="15176"/>
                  </a:lnTo>
                  <a:lnTo>
                    <a:pt x="0" y="90106"/>
                  </a:lnTo>
                  <a:lnTo>
                    <a:pt x="0" y="101536"/>
                  </a:lnTo>
                  <a:lnTo>
                    <a:pt x="95783" y="101536"/>
                  </a:lnTo>
                  <a:lnTo>
                    <a:pt x="95783" y="90106"/>
                  </a:lnTo>
                  <a:lnTo>
                    <a:pt x="95783" y="58356"/>
                  </a:lnTo>
                  <a:lnTo>
                    <a:pt x="163372" y="58356"/>
                  </a:lnTo>
                  <a:lnTo>
                    <a:pt x="163372" y="46926"/>
                  </a:lnTo>
                  <a:close/>
                </a:path>
                <a:path w="163829" h="207009">
                  <a:moveTo>
                    <a:pt x="163372" y="0"/>
                  </a:moveTo>
                  <a:lnTo>
                    <a:pt x="149390" y="0"/>
                  </a:lnTo>
                  <a:lnTo>
                    <a:pt x="149390" y="46507"/>
                  </a:lnTo>
                  <a:lnTo>
                    <a:pt x="163372" y="46507"/>
                  </a:lnTo>
                  <a:lnTo>
                    <a:pt x="163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1045" y="8666977"/>
              <a:ext cx="161768" cy="20278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9557" y="8665832"/>
              <a:ext cx="174599" cy="20530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360130" y="8669464"/>
              <a:ext cx="180975" cy="204470"/>
            </a:xfrm>
            <a:custGeom>
              <a:avLst/>
              <a:gdLst/>
              <a:ahLst/>
              <a:cxnLst/>
              <a:rect l="l" t="t" r="r" b="b"/>
              <a:pathLst>
                <a:path w="180975" h="204470">
                  <a:moveTo>
                    <a:pt x="169557" y="35560"/>
                  </a:moveTo>
                  <a:lnTo>
                    <a:pt x="25209" y="35560"/>
                  </a:lnTo>
                  <a:lnTo>
                    <a:pt x="25209" y="0"/>
                  </a:lnTo>
                  <a:lnTo>
                    <a:pt x="11226" y="0"/>
                  </a:lnTo>
                  <a:lnTo>
                    <a:pt x="11226" y="35560"/>
                  </a:lnTo>
                  <a:lnTo>
                    <a:pt x="11226" y="46990"/>
                  </a:lnTo>
                  <a:lnTo>
                    <a:pt x="11226" y="88900"/>
                  </a:lnTo>
                  <a:lnTo>
                    <a:pt x="11226" y="101600"/>
                  </a:lnTo>
                  <a:lnTo>
                    <a:pt x="169557" y="101600"/>
                  </a:lnTo>
                  <a:lnTo>
                    <a:pt x="169557" y="89179"/>
                  </a:lnTo>
                  <a:lnTo>
                    <a:pt x="169557" y="88900"/>
                  </a:lnTo>
                  <a:lnTo>
                    <a:pt x="169557" y="47244"/>
                  </a:lnTo>
                  <a:lnTo>
                    <a:pt x="155587" y="47244"/>
                  </a:lnTo>
                  <a:lnTo>
                    <a:pt x="155587" y="88900"/>
                  </a:lnTo>
                  <a:lnTo>
                    <a:pt x="25209" y="88900"/>
                  </a:lnTo>
                  <a:lnTo>
                    <a:pt x="25209" y="46990"/>
                  </a:lnTo>
                  <a:lnTo>
                    <a:pt x="169557" y="46990"/>
                  </a:lnTo>
                  <a:lnTo>
                    <a:pt x="169557" y="35560"/>
                  </a:lnTo>
                  <a:close/>
                </a:path>
                <a:path w="180975" h="204470">
                  <a:moveTo>
                    <a:pt x="169557" y="266"/>
                  </a:moveTo>
                  <a:lnTo>
                    <a:pt x="155587" y="266"/>
                  </a:lnTo>
                  <a:lnTo>
                    <a:pt x="155587" y="35331"/>
                  </a:lnTo>
                  <a:lnTo>
                    <a:pt x="169557" y="35331"/>
                  </a:lnTo>
                  <a:lnTo>
                    <a:pt x="169557" y="266"/>
                  </a:lnTo>
                  <a:close/>
                </a:path>
                <a:path w="180975" h="204470">
                  <a:moveTo>
                    <a:pt x="180784" y="135686"/>
                  </a:moveTo>
                  <a:lnTo>
                    <a:pt x="0" y="135686"/>
                  </a:lnTo>
                  <a:lnTo>
                    <a:pt x="0" y="148285"/>
                  </a:lnTo>
                  <a:lnTo>
                    <a:pt x="83172" y="148285"/>
                  </a:lnTo>
                  <a:lnTo>
                    <a:pt x="83172" y="204203"/>
                  </a:lnTo>
                  <a:lnTo>
                    <a:pt x="97155" y="204203"/>
                  </a:lnTo>
                  <a:lnTo>
                    <a:pt x="97155" y="148285"/>
                  </a:lnTo>
                  <a:lnTo>
                    <a:pt x="180784" y="148285"/>
                  </a:lnTo>
                  <a:lnTo>
                    <a:pt x="180784" y="135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6210" y="8666977"/>
              <a:ext cx="390901" cy="2055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7209" y="8666977"/>
              <a:ext cx="160393" cy="2030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1367" y="8666977"/>
              <a:ext cx="183077" cy="20415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5698" y="8660562"/>
              <a:ext cx="167496" cy="2094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98105" y="8669498"/>
              <a:ext cx="180786" cy="19109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1199" y="8669727"/>
              <a:ext cx="180786" cy="2039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123144" y="8669464"/>
              <a:ext cx="183515" cy="201930"/>
            </a:xfrm>
            <a:custGeom>
              <a:avLst/>
              <a:gdLst/>
              <a:ahLst/>
              <a:cxnLst/>
              <a:rect l="l" t="t" r="r" b="b"/>
              <a:pathLst>
                <a:path w="183515" h="201929">
                  <a:moveTo>
                    <a:pt x="168871" y="0"/>
                  </a:moveTo>
                  <a:lnTo>
                    <a:pt x="14198" y="0"/>
                  </a:lnTo>
                  <a:lnTo>
                    <a:pt x="14198" y="12700"/>
                  </a:lnTo>
                  <a:lnTo>
                    <a:pt x="14198" y="62230"/>
                  </a:lnTo>
                  <a:lnTo>
                    <a:pt x="14198" y="73660"/>
                  </a:lnTo>
                  <a:lnTo>
                    <a:pt x="168871" y="73660"/>
                  </a:lnTo>
                  <a:lnTo>
                    <a:pt x="168871" y="62230"/>
                  </a:lnTo>
                  <a:lnTo>
                    <a:pt x="28181" y="62230"/>
                  </a:lnTo>
                  <a:lnTo>
                    <a:pt x="28181" y="12700"/>
                  </a:lnTo>
                  <a:lnTo>
                    <a:pt x="154889" y="12700"/>
                  </a:lnTo>
                  <a:lnTo>
                    <a:pt x="154889" y="61671"/>
                  </a:lnTo>
                  <a:lnTo>
                    <a:pt x="168871" y="61671"/>
                  </a:lnTo>
                  <a:lnTo>
                    <a:pt x="168871" y="12700"/>
                  </a:lnTo>
                  <a:lnTo>
                    <a:pt x="168871" y="12179"/>
                  </a:lnTo>
                  <a:lnTo>
                    <a:pt x="168871" y="0"/>
                  </a:lnTo>
                  <a:close/>
                </a:path>
                <a:path w="183515" h="201929">
                  <a:moveTo>
                    <a:pt x="172986" y="189230"/>
                  </a:moveTo>
                  <a:lnTo>
                    <a:pt x="28181" y="189230"/>
                  </a:lnTo>
                  <a:lnTo>
                    <a:pt x="28181" y="146050"/>
                  </a:lnTo>
                  <a:lnTo>
                    <a:pt x="14198" y="146050"/>
                  </a:lnTo>
                  <a:lnTo>
                    <a:pt x="14198" y="189230"/>
                  </a:lnTo>
                  <a:lnTo>
                    <a:pt x="14198" y="201930"/>
                  </a:lnTo>
                  <a:lnTo>
                    <a:pt x="172986" y="201930"/>
                  </a:lnTo>
                  <a:lnTo>
                    <a:pt x="172986" y="189230"/>
                  </a:lnTo>
                  <a:close/>
                </a:path>
                <a:path w="183515" h="201929">
                  <a:moveTo>
                    <a:pt x="183070" y="105435"/>
                  </a:moveTo>
                  <a:lnTo>
                    <a:pt x="0" y="105435"/>
                  </a:lnTo>
                  <a:lnTo>
                    <a:pt x="0" y="117589"/>
                  </a:lnTo>
                  <a:lnTo>
                    <a:pt x="87071" y="117589"/>
                  </a:lnTo>
                  <a:lnTo>
                    <a:pt x="87071" y="159740"/>
                  </a:lnTo>
                  <a:lnTo>
                    <a:pt x="101041" y="159740"/>
                  </a:lnTo>
                  <a:lnTo>
                    <a:pt x="101041" y="117589"/>
                  </a:lnTo>
                  <a:lnTo>
                    <a:pt x="183070" y="117589"/>
                  </a:lnTo>
                  <a:lnTo>
                    <a:pt x="183070" y="105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6241" y="8669727"/>
              <a:ext cx="183077" cy="20278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2314" y="8665832"/>
              <a:ext cx="170475" cy="2078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64263" y="8666977"/>
              <a:ext cx="196825" cy="202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2142" y="9032426"/>
              <a:ext cx="183077" cy="2043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45236" y="9031051"/>
              <a:ext cx="183077" cy="20415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925384" y="9031058"/>
              <a:ext cx="165100" cy="203200"/>
            </a:xfrm>
            <a:custGeom>
              <a:avLst/>
              <a:gdLst/>
              <a:ahLst/>
              <a:cxnLst/>
              <a:rect l="l" t="t" r="r" b="b"/>
              <a:pathLst>
                <a:path w="165100" h="203200">
                  <a:moveTo>
                    <a:pt x="73101" y="3898"/>
                  </a:moveTo>
                  <a:lnTo>
                    <a:pt x="59347" y="3898"/>
                  </a:lnTo>
                  <a:lnTo>
                    <a:pt x="59347" y="79095"/>
                  </a:lnTo>
                  <a:lnTo>
                    <a:pt x="59347" y="91795"/>
                  </a:lnTo>
                  <a:lnTo>
                    <a:pt x="59347" y="176885"/>
                  </a:lnTo>
                  <a:lnTo>
                    <a:pt x="13525" y="176885"/>
                  </a:lnTo>
                  <a:lnTo>
                    <a:pt x="13525" y="91795"/>
                  </a:lnTo>
                  <a:lnTo>
                    <a:pt x="59347" y="91795"/>
                  </a:lnTo>
                  <a:lnTo>
                    <a:pt x="59347" y="79095"/>
                  </a:lnTo>
                  <a:lnTo>
                    <a:pt x="13525" y="79095"/>
                  </a:lnTo>
                  <a:lnTo>
                    <a:pt x="13525" y="4165"/>
                  </a:lnTo>
                  <a:lnTo>
                    <a:pt x="0" y="4165"/>
                  </a:lnTo>
                  <a:lnTo>
                    <a:pt x="0" y="79095"/>
                  </a:lnTo>
                  <a:lnTo>
                    <a:pt x="0" y="91795"/>
                  </a:lnTo>
                  <a:lnTo>
                    <a:pt x="0" y="176885"/>
                  </a:lnTo>
                  <a:lnTo>
                    <a:pt x="0" y="188315"/>
                  </a:lnTo>
                  <a:lnTo>
                    <a:pt x="73101" y="188315"/>
                  </a:lnTo>
                  <a:lnTo>
                    <a:pt x="73101" y="79095"/>
                  </a:lnTo>
                  <a:lnTo>
                    <a:pt x="73101" y="3898"/>
                  </a:lnTo>
                  <a:close/>
                </a:path>
                <a:path w="165100" h="203200">
                  <a:moveTo>
                    <a:pt x="164744" y="98298"/>
                  </a:moveTo>
                  <a:lnTo>
                    <a:pt x="151003" y="98298"/>
                  </a:lnTo>
                  <a:lnTo>
                    <a:pt x="151003" y="203009"/>
                  </a:lnTo>
                  <a:lnTo>
                    <a:pt x="164744" y="203009"/>
                  </a:lnTo>
                  <a:lnTo>
                    <a:pt x="164744" y="98298"/>
                  </a:lnTo>
                  <a:close/>
                </a:path>
                <a:path w="165100" h="203200">
                  <a:moveTo>
                    <a:pt x="164744" y="0"/>
                  </a:moveTo>
                  <a:lnTo>
                    <a:pt x="151003" y="0"/>
                  </a:lnTo>
                  <a:lnTo>
                    <a:pt x="151003" y="85445"/>
                  </a:lnTo>
                  <a:lnTo>
                    <a:pt x="116179" y="85445"/>
                  </a:lnTo>
                  <a:lnTo>
                    <a:pt x="116179" y="1625"/>
                  </a:lnTo>
                  <a:lnTo>
                    <a:pt x="102425" y="1625"/>
                  </a:lnTo>
                  <a:lnTo>
                    <a:pt x="102425" y="85445"/>
                  </a:lnTo>
                  <a:lnTo>
                    <a:pt x="102425" y="98145"/>
                  </a:lnTo>
                  <a:lnTo>
                    <a:pt x="102425" y="201015"/>
                  </a:lnTo>
                  <a:lnTo>
                    <a:pt x="116179" y="201015"/>
                  </a:lnTo>
                  <a:lnTo>
                    <a:pt x="116179" y="98145"/>
                  </a:lnTo>
                  <a:lnTo>
                    <a:pt x="164744" y="98145"/>
                  </a:lnTo>
                  <a:lnTo>
                    <a:pt x="164744" y="85699"/>
                  </a:lnTo>
                  <a:lnTo>
                    <a:pt x="164744" y="85445"/>
                  </a:lnTo>
                  <a:lnTo>
                    <a:pt x="164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34822" y="9031051"/>
              <a:ext cx="192472" cy="20553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352726" y="9031058"/>
              <a:ext cx="160655" cy="203200"/>
            </a:xfrm>
            <a:custGeom>
              <a:avLst/>
              <a:gdLst/>
              <a:ahLst/>
              <a:cxnLst/>
              <a:rect l="l" t="t" r="r" b="b"/>
              <a:pathLst>
                <a:path w="160654" h="203200">
                  <a:moveTo>
                    <a:pt x="95542" y="3898"/>
                  </a:moveTo>
                  <a:lnTo>
                    <a:pt x="81572" y="3898"/>
                  </a:lnTo>
                  <a:lnTo>
                    <a:pt x="81572" y="80365"/>
                  </a:lnTo>
                  <a:lnTo>
                    <a:pt x="81572" y="93065"/>
                  </a:lnTo>
                  <a:lnTo>
                    <a:pt x="81572" y="176885"/>
                  </a:lnTo>
                  <a:lnTo>
                    <a:pt x="13741" y="176885"/>
                  </a:lnTo>
                  <a:lnTo>
                    <a:pt x="13741" y="93065"/>
                  </a:lnTo>
                  <a:lnTo>
                    <a:pt x="81572" y="93065"/>
                  </a:lnTo>
                  <a:lnTo>
                    <a:pt x="81572" y="80365"/>
                  </a:lnTo>
                  <a:lnTo>
                    <a:pt x="13741" y="80365"/>
                  </a:lnTo>
                  <a:lnTo>
                    <a:pt x="13741" y="4165"/>
                  </a:lnTo>
                  <a:lnTo>
                    <a:pt x="0" y="4165"/>
                  </a:lnTo>
                  <a:lnTo>
                    <a:pt x="0" y="80365"/>
                  </a:lnTo>
                  <a:lnTo>
                    <a:pt x="0" y="93065"/>
                  </a:lnTo>
                  <a:lnTo>
                    <a:pt x="0" y="176885"/>
                  </a:lnTo>
                  <a:lnTo>
                    <a:pt x="0" y="188315"/>
                  </a:lnTo>
                  <a:lnTo>
                    <a:pt x="95542" y="188315"/>
                  </a:lnTo>
                  <a:lnTo>
                    <a:pt x="95542" y="80365"/>
                  </a:lnTo>
                  <a:lnTo>
                    <a:pt x="95542" y="3898"/>
                  </a:lnTo>
                  <a:close/>
                </a:path>
                <a:path w="160654" h="203200">
                  <a:moveTo>
                    <a:pt x="160388" y="0"/>
                  </a:moveTo>
                  <a:lnTo>
                    <a:pt x="146405" y="0"/>
                  </a:lnTo>
                  <a:lnTo>
                    <a:pt x="146405" y="202780"/>
                  </a:lnTo>
                  <a:lnTo>
                    <a:pt x="160388" y="202780"/>
                  </a:lnTo>
                  <a:lnTo>
                    <a:pt x="160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17922" y="9031051"/>
              <a:ext cx="168642" cy="20667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33079" y="9031051"/>
              <a:ext cx="171391" cy="20828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42506" y="9031051"/>
              <a:ext cx="183077" cy="20553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19045" y="9029906"/>
              <a:ext cx="175745" cy="20690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2597" y="9031051"/>
              <a:ext cx="167954" cy="2030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2254" y="9033801"/>
              <a:ext cx="180786" cy="20392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50766" y="9031051"/>
              <a:ext cx="175974" cy="2030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68442" y="9032426"/>
              <a:ext cx="180786" cy="19224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0388638" y="9044114"/>
              <a:ext cx="158750" cy="178435"/>
            </a:xfrm>
            <a:custGeom>
              <a:avLst/>
              <a:gdLst/>
              <a:ahLst/>
              <a:cxnLst/>
              <a:rect l="l" t="t" r="r" b="b"/>
              <a:pathLst>
                <a:path w="158750" h="178434">
                  <a:moveTo>
                    <a:pt x="15113" y="0"/>
                  </a:moveTo>
                  <a:lnTo>
                    <a:pt x="457" y="0"/>
                  </a:lnTo>
                  <a:lnTo>
                    <a:pt x="457" y="31750"/>
                  </a:lnTo>
                  <a:lnTo>
                    <a:pt x="1028" y="31750"/>
                  </a:lnTo>
                  <a:lnTo>
                    <a:pt x="1028" y="125730"/>
                  </a:lnTo>
                  <a:lnTo>
                    <a:pt x="14427" y="125730"/>
                  </a:lnTo>
                  <a:lnTo>
                    <a:pt x="14427" y="31750"/>
                  </a:lnTo>
                  <a:lnTo>
                    <a:pt x="15113" y="31750"/>
                  </a:lnTo>
                  <a:lnTo>
                    <a:pt x="15113" y="0"/>
                  </a:lnTo>
                  <a:close/>
                </a:path>
                <a:path w="158750" h="178434">
                  <a:moveTo>
                    <a:pt x="15341" y="154901"/>
                  </a:moveTo>
                  <a:lnTo>
                    <a:pt x="0" y="154901"/>
                  </a:lnTo>
                  <a:lnTo>
                    <a:pt x="0" y="178041"/>
                  </a:lnTo>
                  <a:lnTo>
                    <a:pt x="15341" y="178041"/>
                  </a:lnTo>
                  <a:lnTo>
                    <a:pt x="15341" y="154901"/>
                  </a:lnTo>
                  <a:close/>
                </a:path>
                <a:path w="158750" h="178434">
                  <a:moveTo>
                    <a:pt x="129184" y="0"/>
                  </a:moveTo>
                  <a:lnTo>
                    <a:pt x="115900" y="0"/>
                  </a:lnTo>
                  <a:lnTo>
                    <a:pt x="115900" y="50876"/>
                  </a:lnTo>
                  <a:lnTo>
                    <a:pt x="129184" y="50876"/>
                  </a:lnTo>
                  <a:lnTo>
                    <a:pt x="129184" y="0"/>
                  </a:lnTo>
                  <a:close/>
                </a:path>
                <a:path w="158750" h="178434">
                  <a:moveTo>
                    <a:pt x="158521" y="0"/>
                  </a:moveTo>
                  <a:lnTo>
                    <a:pt x="145453" y="0"/>
                  </a:lnTo>
                  <a:lnTo>
                    <a:pt x="145453" y="50876"/>
                  </a:lnTo>
                  <a:lnTo>
                    <a:pt x="158521" y="50876"/>
                  </a:lnTo>
                  <a:lnTo>
                    <a:pt x="158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59398" y="7642639"/>
              <a:ext cx="464820" cy="462280"/>
            </a:xfrm>
            <a:custGeom>
              <a:avLst/>
              <a:gdLst/>
              <a:ahLst/>
              <a:cxnLst/>
              <a:rect l="l" t="t" r="r" b="b"/>
              <a:pathLst>
                <a:path w="464820" h="462279">
                  <a:moveTo>
                    <a:pt x="256193" y="461862"/>
                  </a:moveTo>
                  <a:lnTo>
                    <a:pt x="208157" y="461862"/>
                  </a:lnTo>
                  <a:lnTo>
                    <a:pt x="160922" y="451908"/>
                  </a:lnTo>
                  <a:lnTo>
                    <a:pt x="116087" y="432001"/>
                  </a:lnTo>
                  <a:lnTo>
                    <a:pt x="76429" y="403126"/>
                  </a:lnTo>
                  <a:lnTo>
                    <a:pt x="44191" y="367196"/>
                  </a:lnTo>
                  <a:lnTo>
                    <a:pt x="20174" y="325596"/>
                  </a:lnTo>
                  <a:lnTo>
                    <a:pt x="5176" y="279713"/>
                  </a:lnTo>
                  <a:lnTo>
                    <a:pt x="0" y="230931"/>
                  </a:lnTo>
                  <a:lnTo>
                    <a:pt x="5176" y="182149"/>
                  </a:lnTo>
                  <a:lnTo>
                    <a:pt x="20174" y="136265"/>
                  </a:lnTo>
                  <a:lnTo>
                    <a:pt x="44191" y="94665"/>
                  </a:lnTo>
                  <a:lnTo>
                    <a:pt x="76429" y="58735"/>
                  </a:lnTo>
                  <a:lnTo>
                    <a:pt x="116087" y="29861"/>
                  </a:lnTo>
                  <a:lnTo>
                    <a:pt x="160922" y="9953"/>
                  </a:lnTo>
                  <a:lnTo>
                    <a:pt x="208157" y="0"/>
                  </a:lnTo>
                  <a:lnTo>
                    <a:pt x="256193" y="0"/>
                  </a:lnTo>
                  <a:lnTo>
                    <a:pt x="303428" y="9953"/>
                  </a:lnTo>
                  <a:lnTo>
                    <a:pt x="348263" y="29861"/>
                  </a:lnTo>
                  <a:lnTo>
                    <a:pt x="387921" y="58735"/>
                  </a:lnTo>
                  <a:lnTo>
                    <a:pt x="420158" y="94665"/>
                  </a:lnTo>
                  <a:lnTo>
                    <a:pt x="444176" y="136265"/>
                  </a:lnTo>
                  <a:lnTo>
                    <a:pt x="459173" y="182149"/>
                  </a:lnTo>
                  <a:lnTo>
                    <a:pt x="464350" y="230931"/>
                  </a:lnTo>
                  <a:lnTo>
                    <a:pt x="459173" y="279713"/>
                  </a:lnTo>
                  <a:lnTo>
                    <a:pt x="444176" y="325596"/>
                  </a:lnTo>
                  <a:lnTo>
                    <a:pt x="420158" y="367196"/>
                  </a:lnTo>
                  <a:lnTo>
                    <a:pt x="387921" y="403126"/>
                  </a:lnTo>
                  <a:lnTo>
                    <a:pt x="348263" y="432001"/>
                  </a:lnTo>
                  <a:lnTo>
                    <a:pt x="303428" y="451908"/>
                  </a:lnTo>
                  <a:lnTo>
                    <a:pt x="256193" y="461862"/>
                  </a:lnTo>
                  <a:close/>
                </a:path>
              </a:pathLst>
            </a:custGeom>
            <a:solidFill>
              <a:srgbClr val="9EA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75547" y="7801792"/>
              <a:ext cx="232061" cy="17310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90409" y="7232612"/>
              <a:ext cx="43946" cy="247554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614713" y="8243247"/>
              <a:ext cx="173075" cy="18495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11262" y="8244307"/>
              <a:ext cx="173075" cy="1955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004842" y="8236247"/>
              <a:ext cx="501694" cy="20467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2018289" y="8660345"/>
              <a:ext cx="737870" cy="215265"/>
            </a:xfrm>
            <a:custGeom>
              <a:avLst/>
              <a:gdLst/>
              <a:ahLst/>
              <a:cxnLst/>
              <a:rect l="l" t="t" r="r" b="b"/>
              <a:pathLst>
                <a:path w="737870" h="215265">
                  <a:moveTo>
                    <a:pt x="13284" y="19697"/>
                  </a:moveTo>
                  <a:lnTo>
                    <a:pt x="0" y="19697"/>
                  </a:lnTo>
                  <a:lnTo>
                    <a:pt x="0" y="70573"/>
                  </a:lnTo>
                  <a:lnTo>
                    <a:pt x="13284" y="70573"/>
                  </a:lnTo>
                  <a:lnTo>
                    <a:pt x="13284" y="19697"/>
                  </a:lnTo>
                  <a:close/>
                </a:path>
                <a:path w="737870" h="215265">
                  <a:moveTo>
                    <a:pt x="42621" y="19697"/>
                  </a:moveTo>
                  <a:lnTo>
                    <a:pt x="29552" y="19697"/>
                  </a:lnTo>
                  <a:lnTo>
                    <a:pt x="29552" y="70573"/>
                  </a:lnTo>
                  <a:lnTo>
                    <a:pt x="42621" y="70573"/>
                  </a:lnTo>
                  <a:lnTo>
                    <a:pt x="42621" y="19697"/>
                  </a:lnTo>
                  <a:close/>
                </a:path>
                <a:path w="737870" h="215265">
                  <a:moveTo>
                    <a:pt x="240487" y="92341"/>
                  </a:moveTo>
                  <a:lnTo>
                    <a:pt x="239560" y="84518"/>
                  </a:lnTo>
                  <a:lnTo>
                    <a:pt x="236880" y="77558"/>
                  </a:lnTo>
                  <a:lnTo>
                    <a:pt x="232562" y="71462"/>
                  </a:lnTo>
                  <a:lnTo>
                    <a:pt x="227749" y="67132"/>
                  </a:lnTo>
                  <a:lnTo>
                    <a:pt x="226733" y="66217"/>
                  </a:lnTo>
                  <a:lnTo>
                    <a:pt x="226733" y="85458"/>
                  </a:lnTo>
                  <a:lnTo>
                    <a:pt x="226733" y="98983"/>
                  </a:lnTo>
                  <a:lnTo>
                    <a:pt x="223532" y="104940"/>
                  </a:lnTo>
                  <a:lnTo>
                    <a:pt x="189153" y="117767"/>
                  </a:lnTo>
                  <a:lnTo>
                    <a:pt x="180657" y="117182"/>
                  </a:lnTo>
                  <a:lnTo>
                    <a:pt x="151815" y="98983"/>
                  </a:lnTo>
                  <a:lnTo>
                    <a:pt x="151815" y="85458"/>
                  </a:lnTo>
                  <a:lnTo>
                    <a:pt x="189153" y="67132"/>
                  </a:lnTo>
                  <a:lnTo>
                    <a:pt x="197802" y="67678"/>
                  </a:lnTo>
                  <a:lnTo>
                    <a:pt x="226733" y="85458"/>
                  </a:lnTo>
                  <a:lnTo>
                    <a:pt x="226733" y="66217"/>
                  </a:lnTo>
                  <a:lnTo>
                    <a:pt x="219189" y="61760"/>
                  </a:lnTo>
                  <a:lnTo>
                    <a:pt x="210350" y="58458"/>
                  </a:lnTo>
                  <a:lnTo>
                    <a:pt x="200317" y="56388"/>
                  </a:lnTo>
                  <a:lnTo>
                    <a:pt x="189153" y="55676"/>
                  </a:lnTo>
                  <a:lnTo>
                    <a:pt x="178104" y="56388"/>
                  </a:lnTo>
                  <a:lnTo>
                    <a:pt x="141668" y="77558"/>
                  </a:lnTo>
                  <a:lnTo>
                    <a:pt x="138061" y="92341"/>
                  </a:lnTo>
                  <a:lnTo>
                    <a:pt x="138988" y="100063"/>
                  </a:lnTo>
                  <a:lnTo>
                    <a:pt x="168084" y="126301"/>
                  </a:lnTo>
                  <a:lnTo>
                    <a:pt x="189153" y="128993"/>
                  </a:lnTo>
                  <a:lnTo>
                    <a:pt x="200317" y="128320"/>
                  </a:lnTo>
                  <a:lnTo>
                    <a:pt x="236880" y="107035"/>
                  </a:lnTo>
                  <a:lnTo>
                    <a:pt x="239560" y="100063"/>
                  </a:lnTo>
                  <a:lnTo>
                    <a:pt x="240487" y="92341"/>
                  </a:lnTo>
                  <a:close/>
                </a:path>
                <a:path w="737870" h="215265">
                  <a:moveTo>
                    <a:pt x="246900" y="24053"/>
                  </a:moveTo>
                  <a:lnTo>
                    <a:pt x="196265" y="24053"/>
                  </a:lnTo>
                  <a:lnTo>
                    <a:pt x="196265" y="0"/>
                  </a:lnTo>
                  <a:lnTo>
                    <a:pt x="182511" y="0"/>
                  </a:lnTo>
                  <a:lnTo>
                    <a:pt x="182511" y="24053"/>
                  </a:lnTo>
                  <a:lnTo>
                    <a:pt x="131648" y="24053"/>
                  </a:lnTo>
                  <a:lnTo>
                    <a:pt x="131648" y="35737"/>
                  </a:lnTo>
                  <a:lnTo>
                    <a:pt x="246900" y="35737"/>
                  </a:lnTo>
                  <a:lnTo>
                    <a:pt x="246900" y="24053"/>
                  </a:lnTo>
                  <a:close/>
                </a:path>
                <a:path w="737870" h="215265">
                  <a:moveTo>
                    <a:pt x="299377" y="150990"/>
                  </a:moveTo>
                  <a:lnTo>
                    <a:pt x="148602" y="150990"/>
                  </a:lnTo>
                  <a:lnTo>
                    <a:pt x="148602" y="163144"/>
                  </a:lnTo>
                  <a:lnTo>
                    <a:pt x="285394" y="163144"/>
                  </a:lnTo>
                  <a:lnTo>
                    <a:pt x="285394" y="213321"/>
                  </a:lnTo>
                  <a:lnTo>
                    <a:pt x="299377" y="213321"/>
                  </a:lnTo>
                  <a:lnTo>
                    <a:pt x="299377" y="150990"/>
                  </a:lnTo>
                  <a:close/>
                </a:path>
                <a:path w="737870" h="215265">
                  <a:moveTo>
                    <a:pt x="331457" y="61861"/>
                  </a:moveTo>
                  <a:lnTo>
                    <a:pt x="299377" y="61861"/>
                  </a:lnTo>
                  <a:lnTo>
                    <a:pt x="299377" y="6642"/>
                  </a:lnTo>
                  <a:lnTo>
                    <a:pt x="285394" y="6642"/>
                  </a:lnTo>
                  <a:lnTo>
                    <a:pt x="285394" y="128765"/>
                  </a:lnTo>
                  <a:lnTo>
                    <a:pt x="299377" y="128765"/>
                  </a:lnTo>
                  <a:lnTo>
                    <a:pt x="299377" y="74002"/>
                  </a:lnTo>
                  <a:lnTo>
                    <a:pt x="331457" y="74002"/>
                  </a:lnTo>
                  <a:lnTo>
                    <a:pt x="331457" y="61861"/>
                  </a:lnTo>
                  <a:close/>
                </a:path>
                <a:path w="737870" h="215265">
                  <a:moveTo>
                    <a:pt x="463207" y="182841"/>
                  </a:moveTo>
                  <a:lnTo>
                    <a:pt x="427520" y="152946"/>
                  </a:lnTo>
                  <a:lnTo>
                    <a:pt x="411416" y="90728"/>
                  </a:lnTo>
                  <a:lnTo>
                    <a:pt x="411416" y="9156"/>
                  </a:lnTo>
                  <a:lnTo>
                    <a:pt x="397446" y="9156"/>
                  </a:lnTo>
                  <a:lnTo>
                    <a:pt x="397446" y="90728"/>
                  </a:lnTo>
                  <a:lnTo>
                    <a:pt x="393052" y="127038"/>
                  </a:lnTo>
                  <a:lnTo>
                    <a:pt x="381431" y="153289"/>
                  </a:lnTo>
                  <a:lnTo>
                    <a:pt x="364871" y="171284"/>
                  </a:lnTo>
                  <a:lnTo>
                    <a:pt x="345655" y="182841"/>
                  </a:lnTo>
                  <a:lnTo>
                    <a:pt x="345655" y="195681"/>
                  </a:lnTo>
                  <a:lnTo>
                    <a:pt x="365912" y="185242"/>
                  </a:lnTo>
                  <a:lnTo>
                    <a:pt x="383260" y="170611"/>
                  </a:lnTo>
                  <a:lnTo>
                    <a:pt x="396532" y="152590"/>
                  </a:lnTo>
                  <a:lnTo>
                    <a:pt x="404545" y="131978"/>
                  </a:lnTo>
                  <a:lnTo>
                    <a:pt x="412584" y="152501"/>
                  </a:lnTo>
                  <a:lnTo>
                    <a:pt x="425881" y="170357"/>
                  </a:lnTo>
                  <a:lnTo>
                    <a:pt x="443179" y="184950"/>
                  </a:lnTo>
                  <a:lnTo>
                    <a:pt x="463207" y="195681"/>
                  </a:lnTo>
                  <a:lnTo>
                    <a:pt x="463207" y="182841"/>
                  </a:lnTo>
                  <a:close/>
                </a:path>
                <a:path w="737870" h="215265">
                  <a:moveTo>
                    <a:pt x="546608" y="93941"/>
                  </a:moveTo>
                  <a:lnTo>
                    <a:pt x="512470" y="93941"/>
                  </a:lnTo>
                  <a:lnTo>
                    <a:pt x="512470" y="6642"/>
                  </a:lnTo>
                  <a:lnTo>
                    <a:pt x="498487" y="6642"/>
                  </a:lnTo>
                  <a:lnTo>
                    <a:pt x="498487" y="209651"/>
                  </a:lnTo>
                  <a:lnTo>
                    <a:pt x="512470" y="209651"/>
                  </a:lnTo>
                  <a:lnTo>
                    <a:pt x="512470" y="105854"/>
                  </a:lnTo>
                  <a:lnTo>
                    <a:pt x="546608" y="105854"/>
                  </a:lnTo>
                  <a:lnTo>
                    <a:pt x="546608" y="93941"/>
                  </a:lnTo>
                  <a:close/>
                </a:path>
                <a:path w="737870" h="215265">
                  <a:moveTo>
                    <a:pt x="651090" y="98526"/>
                  </a:moveTo>
                  <a:lnTo>
                    <a:pt x="619252" y="70345"/>
                  </a:lnTo>
                  <a:lnTo>
                    <a:pt x="611225" y="7785"/>
                  </a:lnTo>
                  <a:lnTo>
                    <a:pt x="597471" y="7785"/>
                  </a:lnTo>
                  <a:lnTo>
                    <a:pt x="597471" y="40779"/>
                  </a:lnTo>
                  <a:lnTo>
                    <a:pt x="593991" y="62852"/>
                  </a:lnTo>
                  <a:lnTo>
                    <a:pt x="584873" y="80594"/>
                  </a:lnTo>
                  <a:lnTo>
                    <a:pt x="572147" y="93941"/>
                  </a:lnTo>
                  <a:lnTo>
                    <a:pt x="557834" y="102882"/>
                  </a:lnTo>
                  <a:lnTo>
                    <a:pt x="557834" y="116166"/>
                  </a:lnTo>
                  <a:lnTo>
                    <a:pt x="573290" y="107937"/>
                  </a:lnTo>
                  <a:lnTo>
                    <a:pt x="586968" y="96951"/>
                  </a:lnTo>
                  <a:lnTo>
                    <a:pt x="597763" y="84112"/>
                  </a:lnTo>
                  <a:lnTo>
                    <a:pt x="604583" y="70345"/>
                  </a:lnTo>
                  <a:lnTo>
                    <a:pt x="611657" y="83426"/>
                  </a:lnTo>
                  <a:lnTo>
                    <a:pt x="622338" y="95110"/>
                  </a:lnTo>
                  <a:lnTo>
                    <a:pt x="635774" y="104787"/>
                  </a:lnTo>
                  <a:lnTo>
                    <a:pt x="651090" y="111810"/>
                  </a:lnTo>
                  <a:lnTo>
                    <a:pt x="651090" y="98526"/>
                  </a:lnTo>
                  <a:close/>
                </a:path>
                <a:path w="737870" h="215265">
                  <a:moveTo>
                    <a:pt x="734491" y="6642"/>
                  </a:moveTo>
                  <a:lnTo>
                    <a:pt x="720750" y="6642"/>
                  </a:lnTo>
                  <a:lnTo>
                    <a:pt x="720750" y="52920"/>
                  </a:lnTo>
                  <a:lnTo>
                    <a:pt x="683628" y="52920"/>
                  </a:lnTo>
                  <a:lnTo>
                    <a:pt x="683628" y="7785"/>
                  </a:lnTo>
                  <a:lnTo>
                    <a:pt x="670115" y="7785"/>
                  </a:lnTo>
                  <a:lnTo>
                    <a:pt x="670115" y="117995"/>
                  </a:lnTo>
                  <a:lnTo>
                    <a:pt x="683628" y="117995"/>
                  </a:lnTo>
                  <a:lnTo>
                    <a:pt x="683628" y="65303"/>
                  </a:lnTo>
                  <a:lnTo>
                    <a:pt x="720750" y="65303"/>
                  </a:lnTo>
                  <a:lnTo>
                    <a:pt x="720750" y="121666"/>
                  </a:lnTo>
                  <a:lnTo>
                    <a:pt x="734491" y="121666"/>
                  </a:lnTo>
                  <a:lnTo>
                    <a:pt x="734491" y="65303"/>
                  </a:lnTo>
                  <a:lnTo>
                    <a:pt x="734491" y="52920"/>
                  </a:lnTo>
                  <a:lnTo>
                    <a:pt x="734491" y="6642"/>
                  </a:lnTo>
                  <a:close/>
                </a:path>
                <a:path w="737870" h="215265">
                  <a:moveTo>
                    <a:pt x="737704" y="174828"/>
                  </a:moveTo>
                  <a:lnTo>
                    <a:pt x="736701" y="166839"/>
                  </a:lnTo>
                  <a:lnTo>
                    <a:pt x="733780" y="159727"/>
                  </a:lnTo>
                  <a:lnTo>
                    <a:pt x="729107" y="153530"/>
                  </a:lnTo>
                  <a:lnTo>
                    <a:pt x="723722" y="149021"/>
                  </a:lnTo>
                  <a:lnTo>
                    <a:pt x="723722" y="167957"/>
                  </a:lnTo>
                  <a:lnTo>
                    <a:pt x="723722" y="181698"/>
                  </a:lnTo>
                  <a:lnTo>
                    <a:pt x="674954" y="202349"/>
                  </a:lnTo>
                  <a:lnTo>
                    <a:pt x="657275" y="203009"/>
                  </a:lnTo>
                  <a:lnTo>
                    <a:pt x="639610" y="202349"/>
                  </a:lnTo>
                  <a:lnTo>
                    <a:pt x="600684" y="191554"/>
                  </a:lnTo>
                  <a:lnTo>
                    <a:pt x="590829" y="181698"/>
                  </a:lnTo>
                  <a:lnTo>
                    <a:pt x="590829" y="167957"/>
                  </a:lnTo>
                  <a:lnTo>
                    <a:pt x="639610" y="147332"/>
                  </a:lnTo>
                  <a:lnTo>
                    <a:pt x="657275" y="146646"/>
                  </a:lnTo>
                  <a:lnTo>
                    <a:pt x="674954" y="147332"/>
                  </a:lnTo>
                  <a:lnTo>
                    <a:pt x="714108" y="157873"/>
                  </a:lnTo>
                  <a:lnTo>
                    <a:pt x="723722" y="167957"/>
                  </a:lnTo>
                  <a:lnTo>
                    <a:pt x="723722" y="149021"/>
                  </a:lnTo>
                  <a:lnTo>
                    <a:pt x="722807" y="148247"/>
                  </a:lnTo>
                  <a:lnTo>
                    <a:pt x="719632" y="146646"/>
                  </a:lnTo>
                  <a:lnTo>
                    <a:pt x="710450" y="141998"/>
                  </a:lnTo>
                  <a:lnTo>
                    <a:pt x="695032" y="137642"/>
                  </a:lnTo>
                  <a:lnTo>
                    <a:pt x="677125" y="135102"/>
                  </a:lnTo>
                  <a:lnTo>
                    <a:pt x="657275" y="134264"/>
                  </a:lnTo>
                  <a:lnTo>
                    <a:pt x="637501" y="135102"/>
                  </a:lnTo>
                  <a:lnTo>
                    <a:pt x="591972" y="148247"/>
                  </a:lnTo>
                  <a:lnTo>
                    <a:pt x="576846" y="174828"/>
                  </a:lnTo>
                  <a:lnTo>
                    <a:pt x="577900" y="182778"/>
                  </a:lnTo>
                  <a:lnTo>
                    <a:pt x="619734" y="211747"/>
                  </a:lnTo>
                  <a:lnTo>
                    <a:pt x="657275" y="214922"/>
                  </a:lnTo>
                  <a:lnTo>
                    <a:pt x="677125" y="214160"/>
                  </a:lnTo>
                  <a:lnTo>
                    <a:pt x="695032" y="211747"/>
                  </a:lnTo>
                  <a:lnTo>
                    <a:pt x="710450" y="207479"/>
                  </a:lnTo>
                  <a:lnTo>
                    <a:pt x="719213" y="203009"/>
                  </a:lnTo>
                  <a:lnTo>
                    <a:pt x="722807" y="201180"/>
                  </a:lnTo>
                  <a:lnTo>
                    <a:pt x="729107" y="195935"/>
                  </a:lnTo>
                  <a:lnTo>
                    <a:pt x="733780" y="189801"/>
                  </a:lnTo>
                  <a:lnTo>
                    <a:pt x="736701" y="182778"/>
                  </a:lnTo>
                  <a:lnTo>
                    <a:pt x="737704" y="17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850949" y="8666981"/>
              <a:ext cx="197512" cy="20415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27966" y="8666981"/>
              <a:ext cx="171391" cy="20828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3338531" y="8669464"/>
              <a:ext cx="395605" cy="203200"/>
            </a:xfrm>
            <a:custGeom>
              <a:avLst/>
              <a:gdLst/>
              <a:ahLst/>
              <a:cxnLst/>
              <a:rect l="l" t="t" r="r" b="b"/>
              <a:pathLst>
                <a:path w="395605" h="203200">
                  <a:moveTo>
                    <a:pt x="169557" y="1422"/>
                  </a:moveTo>
                  <a:lnTo>
                    <a:pt x="155587" y="1422"/>
                  </a:lnTo>
                  <a:lnTo>
                    <a:pt x="155587" y="45720"/>
                  </a:lnTo>
                  <a:lnTo>
                    <a:pt x="155587" y="58420"/>
                  </a:lnTo>
                  <a:lnTo>
                    <a:pt x="155587" y="109220"/>
                  </a:lnTo>
                  <a:lnTo>
                    <a:pt x="25209" y="109220"/>
                  </a:lnTo>
                  <a:lnTo>
                    <a:pt x="25209" y="58420"/>
                  </a:lnTo>
                  <a:lnTo>
                    <a:pt x="155587" y="58420"/>
                  </a:lnTo>
                  <a:lnTo>
                    <a:pt x="155587" y="45720"/>
                  </a:lnTo>
                  <a:lnTo>
                    <a:pt x="25209" y="45720"/>
                  </a:lnTo>
                  <a:lnTo>
                    <a:pt x="25209" y="1270"/>
                  </a:lnTo>
                  <a:lnTo>
                    <a:pt x="11226" y="1270"/>
                  </a:lnTo>
                  <a:lnTo>
                    <a:pt x="11226" y="45720"/>
                  </a:lnTo>
                  <a:lnTo>
                    <a:pt x="11226" y="58420"/>
                  </a:lnTo>
                  <a:lnTo>
                    <a:pt x="11226" y="109220"/>
                  </a:lnTo>
                  <a:lnTo>
                    <a:pt x="11226" y="121920"/>
                  </a:lnTo>
                  <a:lnTo>
                    <a:pt x="169557" y="121920"/>
                  </a:lnTo>
                  <a:lnTo>
                    <a:pt x="169557" y="45720"/>
                  </a:lnTo>
                  <a:lnTo>
                    <a:pt x="169557" y="1422"/>
                  </a:lnTo>
                  <a:close/>
                </a:path>
                <a:path w="395605" h="203200">
                  <a:moveTo>
                    <a:pt x="180784" y="179451"/>
                  </a:moveTo>
                  <a:lnTo>
                    <a:pt x="97840" y="179451"/>
                  </a:lnTo>
                  <a:lnTo>
                    <a:pt x="97840" y="121945"/>
                  </a:lnTo>
                  <a:lnTo>
                    <a:pt x="83870" y="121945"/>
                  </a:lnTo>
                  <a:lnTo>
                    <a:pt x="83870" y="179451"/>
                  </a:lnTo>
                  <a:lnTo>
                    <a:pt x="0" y="179451"/>
                  </a:lnTo>
                  <a:lnTo>
                    <a:pt x="0" y="191135"/>
                  </a:lnTo>
                  <a:lnTo>
                    <a:pt x="180784" y="191135"/>
                  </a:lnTo>
                  <a:lnTo>
                    <a:pt x="180784" y="179451"/>
                  </a:lnTo>
                  <a:close/>
                </a:path>
                <a:path w="395605" h="203200">
                  <a:moveTo>
                    <a:pt x="382193" y="64770"/>
                  </a:moveTo>
                  <a:lnTo>
                    <a:pt x="240131" y="64770"/>
                  </a:lnTo>
                  <a:lnTo>
                    <a:pt x="240131" y="41910"/>
                  </a:lnTo>
                  <a:lnTo>
                    <a:pt x="380822" y="41910"/>
                  </a:lnTo>
                  <a:lnTo>
                    <a:pt x="380822" y="31750"/>
                  </a:lnTo>
                  <a:lnTo>
                    <a:pt x="380822" y="11430"/>
                  </a:lnTo>
                  <a:lnTo>
                    <a:pt x="380822" y="0"/>
                  </a:lnTo>
                  <a:lnTo>
                    <a:pt x="226161" y="0"/>
                  </a:lnTo>
                  <a:lnTo>
                    <a:pt x="226161" y="11430"/>
                  </a:lnTo>
                  <a:lnTo>
                    <a:pt x="366839" y="11430"/>
                  </a:lnTo>
                  <a:lnTo>
                    <a:pt x="366839" y="31750"/>
                  </a:lnTo>
                  <a:lnTo>
                    <a:pt x="226161" y="31750"/>
                  </a:lnTo>
                  <a:lnTo>
                    <a:pt x="226161" y="41910"/>
                  </a:lnTo>
                  <a:lnTo>
                    <a:pt x="226161" y="64770"/>
                  </a:lnTo>
                  <a:lnTo>
                    <a:pt x="226161" y="74930"/>
                  </a:lnTo>
                  <a:lnTo>
                    <a:pt x="382193" y="74930"/>
                  </a:lnTo>
                  <a:lnTo>
                    <a:pt x="382193" y="64770"/>
                  </a:lnTo>
                  <a:close/>
                </a:path>
                <a:path w="395605" h="203200">
                  <a:moveTo>
                    <a:pt x="386092" y="193040"/>
                  </a:moveTo>
                  <a:lnTo>
                    <a:pt x="240131" y="193040"/>
                  </a:lnTo>
                  <a:lnTo>
                    <a:pt x="240131" y="171450"/>
                  </a:lnTo>
                  <a:lnTo>
                    <a:pt x="380822" y="171450"/>
                  </a:lnTo>
                  <a:lnTo>
                    <a:pt x="380822" y="160020"/>
                  </a:lnTo>
                  <a:lnTo>
                    <a:pt x="380822" y="139700"/>
                  </a:lnTo>
                  <a:lnTo>
                    <a:pt x="380822" y="129540"/>
                  </a:lnTo>
                  <a:lnTo>
                    <a:pt x="226161" y="129540"/>
                  </a:lnTo>
                  <a:lnTo>
                    <a:pt x="226161" y="139700"/>
                  </a:lnTo>
                  <a:lnTo>
                    <a:pt x="366839" y="139700"/>
                  </a:lnTo>
                  <a:lnTo>
                    <a:pt x="366839" y="160020"/>
                  </a:lnTo>
                  <a:lnTo>
                    <a:pt x="226161" y="160020"/>
                  </a:lnTo>
                  <a:lnTo>
                    <a:pt x="226161" y="171450"/>
                  </a:lnTo>
                  <a:lnTo>
                    <a:pt x="226161" y="193040"/>
                  </a:lnTo>
                  <a:lnTo>
                    <a:pt x="226161" y="203200"/>
                  </a:lnTo>
                  <a:lnTo>
                    <a:pt x="386092" y="203200"/>
                  </a:lnTo>
                  <a:lnTo>
                    <a:pt x="386092" y="193040"/>
                  </a:lnTo>
                  <a:close/>
                </a:path>
                <a:path w="395605" h="203200">
                  <a:moveTo>
                    <a:pt x="395033" y="96050"/>
                  </a:moveTo>
                  <a:lnTo>
                    <a:pt x="211950" y="96050"/>
                  </a:lnTo>
                  <a:lnTo>
                    <a:pt x="211950" y="107276"/>
                  </a:lnTo>
                  <a:lnTo>
                    <a:pt x="395033" y="107276"/>
                  </a:lnTo>
                  <a:lnTo>
                    <a:pt x="395033" y="96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822902" y="8669730"/>
              <a:ext cx="183077" cy="20667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037141" y="8666981"/>
              <a:ext cx="180786" cy="20599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247028" y="8660565"/>
              <a:ext cx="397088" cy="2094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35790" y="8669501"/>
              <a:ext cx="180786" cy="19109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947738" y="8669730"/>
              <a:ext cx="183077" cy="20667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157625" y="8660335"/>
              <a:ext cx="199804" cy="21217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434505" y="8668126"/>
              <a:ext cx="180786" cy="20553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09918" y="8665835"/>
              <a:ext cx="178724" cy="20690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5918879" y="8668194"/>
              <a:ext cx="183515" cy="203200"/>
            </a:xfrm>
            <a:custGeom>
              <a:avLst/>
              <a:gdLst/>
              <a:ahLst/>
              <a:cxnLst/>
              <a:rect l="l" t="t" r="r" b="b"/>
              <a:pathLst>
                <a:path w="183515" h="203200">
                  <a:moveTo>
                    <a:pt x="170243" y="54610"/>
                  </a:moveTo>
                  <a:lnTo>
                    <a:pt x="28181" y="54610"/>
                  </a:lnTo>
                  <a:lnTo>
                    <a:pt x="28181" y="0"/>
                  </a:lnTo>
                  <a:lnTo>
                    <a:pt x="14211" y="0"/>
                  </a:lnTo>
                  <a:lnTo>
                    <a:pt x="14211" y="54610"/>
                  </a:lnTo>
                  <a:lnTo>
                    <a:pt x="14211" y="67310"/>
                  </a:lnTo>
                  <a:lnTo>
                    <a:pt x="170243" y="67310"/>
                  </a:lnTo>
                  <a:lnTo>
                    <a:pt x="170243" y="54610"/>
                  </a:lnTo>
                  <a:close/>
                </a:path>
                <a:path w="183515" h="203200">
                  <a:moveTo>
                    <a:pt x="172999" y="190500"/>
                  </a:moveTo>
                  <a:lnTo>
                    <a:pt x="28181" y="190500"/>
                  </a:lnTo>
                  <a:lnTo>
                    <a:pt x="28181" y="142240"/>
                  </a:lnTo>
                  <a:lnTo>
                    <a:pt x="14211" y="142240"/>
                  </a:lnTo>
                  <a:lnTo>
                    <a:pt x="14211" y="190500"/>
                  </a:lnTo>
                  <a:lnTo>
                    <a:pt x="14211" y="203200"/>
                  </a:lnTo>
                  <a:lnTo>
                    <a:pt x="172999" y="203200"/>
                  </a:lnTo>
                  <a:lnTo>
                    <a:pt x="172999" y="190500"/>
                  </a:lnTo>
                  <a:close/>
                </a:path>
                <a:path w="183515" h="203200">
                  <a:moveTo>
                    <a:pt x="183083" y="104419"/>
                  </a:moveTo>
                  <a:lnTo>
                    <a:pt x="0" y="104419"/>
                  </a:lnTo>
                  <a:lnTo>
                    <a:pt x="0" y="116801"/>
                  </a:lnTo>
                  <a:lnTo>
                    <a:pt x="183083" y="116801"/>
                  </a:lnTo>
                  <a:lnTo>
                    <a:pt x="183083" y="104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749785" y="9031054"/>
              <a:ext cx="161768" cy="20301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2956451" y="9033954"/>
              <a:ext cx="180975" cy="203200"/>
            </a:xfrm>
            <a:custGeom>
              <a:avLst/>
              <a:gdLst/>
              <a:ahLst/>
              <a:cxnLst/>
              <a:rect l="l" t="t" r="r" b="b"/>
              <a:pathLst>
                <a:path w="180975" h="203200">
                  <a:moveTo>
                    <a:pt x="169570" y="0"/>
                  </a:moveTo>
                  <a:lnTo>
                    <a:pt x="11239" y="0"/>
                  </a:lnTo>
                  <a:lnTo>
                    <a:pt x="11239" y="11430"/>
                  </a:lnTo>
                  <a:lnTo>
                    <a:pt x="11239" y="81280"/>
                  </a:lnTo>
                  <a:lnTo>
                    <a:pt x="11239" y="93980"/>
                  </a:lnTo>
                  <a:lnTo>
                    <a:pt x="169570" y="93980"/>
                  </a:lnTo>
                  <a:lnTo>
                    <a:pt x="169570" y="81889"/>
                  </a:lnTo>
                  <a:lnTo>
                    <a:pt x="169570" y="81280"/>
                  </a:lnTo>
                  <a:lnTo>
                    <a:pt x="169570" y="12001"/>
                  </a:lnTo>
                  <a:lnTo>
                    <a:pt x="155587" y="12001"/>
                  </a:lnTo>
                  <a:lnTo>
                    <a:pt x="155587" y="81280"/>
                  </a:lnTo>
                  <a:lnTo>
                    <a:pt x="25209" y="81280"/>
                  </a:lnTo>
                  <a:lnTo>
                    <a:pt x="25209" y="11430"/>
                  </a:lnTo>
                  <a:lnTo>
                    <a:pt x="169570" y="11430"/>
                  </a:lnTo>
                  <a:lnTo>
                    <a:pt x="169570" y="0"/>
                  </a:lnTo>
                  <a:close/>
                </a:path>
                <a:path w="180975" h="203200">
                  <a:moveTo>
                    <a:pt x="180797" y="133438"/>
                  </a:moveTo>
                  <a:lnTo>
                    <a:pt x="0" y="133438"/>
                  </a:lnTo>
                  <a:lnTo>
                    <a:pt x="0" y="145808"/>
                  </a:lnTo>
                  <a:lnTo>
                    <a:pt x="42849" y="145808"/>
                  </a:lnTo>
                  <a:lnTo>
                    <a:pt x="42849" y="203098"/>
                  </a:lnTo>
                  <a:lnTo>
                    <a:pt x="56603" y="203098"/>
                  </a:lnTo>
                  <a:lnTo>
                    <a:pt x="56603" y="145808"/>
                  </a:lnTo>
                  <a:lnTo>
                    <a:pt x="124879" y="145808"/>
                  </a:lnTo>
                  <a:lnTo>
                    <a:pt x="124879" y="203098"/>
                  </a:lnTo>
                  <a:lnTo>
                    <a:pt x="138861" y="203098"/>
                  </a:lnTo>
                  <a:lnTo>
                    <a:pt x="138861" y="145808"/>
                  </a:lnTo>
                  <a:lnTo>
                    <a:pt x="180797" y="145808"/>
                  </a:lnTo>
                  <a:lnTo>
                    <a:pt x="180797" y="133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177347" y="9031054"/>
              <a:ext cx="160393" cy="20278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390441" y="9031054"/>
              <a:ext cx="160393" cy="20278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3594588" y="9031414"/>
              <a:ext cx="471170" cy="205740"/>
            </a:xfrm>
            <a:custGeom>
              <a:avLst/>
              <a:gdLst/>
              <a:ahLst/>
              <a:cxnLst/>
              <a:rect l="l" t="t" r="r" b="b"/>
              <a:pathLst>
                <a:path w="471169" h="205740">
                  <a:moveTo>
                    <a:pt x="170256" y="66040"/>
                  </a:moveTo>
                  <a:lnTo>
                    <a:pt x="28194" y="66040"/>
                  </a:lnTo>
                  <a:lnTo>
                    <a:pt x="28194" y="44450"/>
                  </a:lnTo>
                  <a:lnTo>
                    <a:pt x="168871" y="44450"/>
                  </a:lnTo>
                  <a:lnTo>
                    <a:pt x="168871" y="34290"/>
                  </a:lnTo>
                  <a:lnTo>
                    <a:pt x="168871" y="13970"/>
                  </a:lnTo>
                  <a:lnTo>
                    <a:pt x="168871" y="2540"/>
                  </a:lnTo>
                  <a:lnTo>
                    <a:pt x="14211" y="2540"/>
                  </a:lnTo>
                  <a:lnTo>
                    <a:pt x="14211" y="13970"/>
                  </a:lnTo>
                  <a:lnTo>
                    <a:pt x="154901" y="13970"/>
                  </a:lnTo>
                  <a:lnTo>
                    <a:pt x="154901" y="34290"/>
                  </a:lnTo>
                  <a:lnTo>
                    <a:pt x="14211" y="34290"/>
                  </a:lnTo>
                  <a:lnTo>
                    <a:pt x="14211" y="44450"/>
                  </a:lnTo>
                  <a:lnTo>
                    <a:pt x="14211" y="66040"/>
                  </a:lnTo>
                  <a:lnTo>
                    <a:pt x="14211" y="77470"/>
                  </a:lnTo>
                  <a:lnTo>
                    <a:pt x="170256" y="77470"/>
                  </a:lnTo>
                  <a:lnTo>
                    <a:pt x="170256" y="66040"/>
                  </a:lnTo>
                  <a:close/>
                </a:path>
                <a:path w="471169" h="205740">
                  <a:moveTo>
                    <a:pt x="174142" y="194310"/>
                  </a:moveTo>
                  <a:lnTo>
                    <a:pt x="28194" y="194310"/>
                  </a:lnTo>
                  <a:lnTo>
                    <a:pt x="28194" y="172720"/>
                  </a:lnTo>
                  <a:lnTo>
                    <a:pt x="168871" y="172720"/>
                  </a:lnTo>
                  <a:lnTo>
                    <a:pt x="168871" y="162560"/>
                  </a:lnTo>
                  <a:lnTo>
                    <a:pt x="168871" y="142240"/>
                  </a:lnTo>
                  <a:lnTo>
                    <a:pt x="168871" y="130810"/>
                  </a:lnTo>
                  <a:lnTo>
                    <a:pt x="14211" y="130810"/>
                  </a:lnTo>
                  <a:lnTo>
                    <a:pt x="14211" y="142240"/>
                  </a:lnTo>
                  <a:lnTo>
                    <a:pt x="154901" y="142240"/>
                  </a:lnTo>
                  <a:lnTo>
                    <a:pt x="154901" y="162560"/>
                  </a:lnTo>
                  <a:lnTo>
                    <a:pt x="14211" y="162560"/>
                  </a:lnTo>
                  <a:lnTo>
                    <a:pt x="14211" y="172720"/>
                  </a:lnTo>
                  <a:lnTo>
                    <a:pt x="14211" y="194310"/>
                  </a:lnTo>
                  <a:lnTo>
                    <a:pt x="14211" y="205740"/>
                  </a:lnTo>
                  <a:lnTo>
                    <a:pt x="174142" y="205740"/>
                  </a:lnTo>
                  <a:lnTo>
                    <a:pt x="174142" y="194310"/>
                  </a:lnTo>
                  <a:close/>
                </a:path>
                <a:path w="471169" h="205740">
                  <a:moveTo>
                    <a:pt x="183083" y="98171"/>
                  </a:moveTo>
                  <a:lnTo>
                    <a:pt x="0" y="98171"/>
                  </a:lnTo>
                  <a:lnTo>
                    <a:pt x="0" y="109397"/>
                  </a:lnTo>
                  <a:lnTo>
                    <a:pt x="183083" y="109397"/>
                  </a:lnTo>
                  <a:lnTo>
                    <a:pt x="183083" y="98171"/>
                  </a:lnTo>
                  <a:close/>
                </a:path>
                <a:path w="471169" h="205740">
                  <a:moveTo>
                    <a:pt x="375513" y="3810"/>
                  </a:moveTo>
                  <a:lnTo>
                    <a:pt x="361530" y="3810"/>
                  </a:lnTo>
                  <a:lnTo>
                    <a:pt x="361530" y="16510"/>
                  </a:lnTo>
                  <a:lnTo>
                    <a:pt x="361530" y="176530"/>
                  </a:lnTo>
                  <a:lnTo>
                    <a:pt x="293255" y="176530"/>
                  </a:lnTo>
                  <a:lnTo>
                    <a:pt x="293255" y="16510"/>
                  </a:lnTo>
                  <a:lnTo>
                    <a:pt x="361530" y="16510"/>
                  </a:lnTo>
                  <a:lnTo>
                    <a:pt x="361530" y="3810"/>
                  </a:lnTo>
                  <a:lnTo>
                    <a:pt x="279273" y="3810"/>
                  </a:lnTo>
                  <a:lnTo>
                    <a:pt x="279273" y="16510"/>
                  </a:lnTo>
                  <a:lnTo>
                    <a:pt x="279273" y="176530"/>
                  </a:lnTo>
                  <a:lnTo>
                    <a:pt x="279273" y="187960"/>
                  </a:lnTo>
                  <a:lnTo>
                    <a:pt x="375513" y="187960"/>
                  </a:lnTo>
                  <a:lnTo>
                    <a:pt x="375513" y="176542"/>
                  </a:lnTo>
                  <a:lnTo>
                    <a:pt x="375513" y="16510"/>
                  </a:lnTo>
                  <a:lnTo>
                    <a:pt x="375513" y="15913"/>
                  </a:lnTo>
                  <a:lnTo>
                    <a:pt x="375513" y="3810"/>
                  </a:lnTo>
                  <a:close/>
                </a:path>
                <a:path w="471169" h="205740">
                  <a:moveTo>
                    <a:pt x="471055" y="86360"/>
                  </a:moveTo>
                  <a:lnTo>
                    <a:pt x="436918" y="86360"/>
                  </a:lnTo>
                  <a:lnTo>
                    <a:pt x="436918" y="0"/>
                  </a:lnTo>
                  <a:lnTo>
                    <a:pt x="422935" y="0"/>
                  </a:lnTo>
                  <a:lnTo>
                    <a:pt x="422935" y="86360"/>
                  </a:lnTo>
                  <a:lnTo>
                    <a:pt x="422935" y="99060"/>
                  </a:lnTo>
                  <a:lnTo>
                    <a:pt x="422935" y="203200"/>
                  </a:lnTo>
                  <a:lnTo>
                    <a:pt x="436918" y="203200"/>
                  </a:lnTo>
                  <a:lnTo>
                    <a:pt x="436918" y="99060"/>
                  </a:lnTo>
                  <a:lnTo>
                    <a:pt x="471055" y="99060"/>
                  </a:lnTo>
                  <a:lnTo>
                    <a:pt x="471055" y="86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087189" y="9031054"/>
              <a:ext cx="167267" cy="20415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296389" y="9024409"/>
              <a:ext cx="169329" cy="20965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66740" y="9033804"/>
              <a:ext cx="180786" cy="20392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75251" y="9031054"/>
              <a:ext cx="175974" cy="20301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92928" y="9032429"/>
              <a:ext cx="180786" cy="19224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5213114" y="9044114"/>
              <a:ext cx="158750" cy="178435"/>
            </a:xfrm>
            <a:custGeom>
              <a:avLst/>
              <a:gdLst/>
              <a:ahLst/>
              <a:cxnLst/>
              <a:rect l="l" t="t" r="r" b="b"/>
              <a:pathLst>
                <a:path w="158750" h="178434">
                  <a:moveTo>
                    <a:pt x="15125" y="0"/>
                  </a:moveTo>
                  <a:lnTo>
                    <a:pt x="457" y="0"/>
                  </a:lnTo>
                  <a:lnTo>
                    <a:pt x="457" y="31750"/>
                  </a:lnTo>
                  <a:lnTo>
                    <a:pt x="1041" y="31750"/>
                  </a:lnTo>
                  <a:lnTo>
                    <a:pt x="1041" y="125730"/>
                  </a:lnTo>
                  <a:lnTo>
                    <a:pt x="14439" y="125730"/>
                  </a:lnTo>
                  <a:lnTo>
                    <a:pt x="14439" y="31750"/>
                  </a:lnTo>
                  <a:lnTo>
                    <a:pt x="15125" y="31750"/>
                  </a:lnTo>
                  <a:lnTo>
                    <a:pt x="15125" y="0"/>
                  </a:lnTo>
                  <a:close/>
                </a:path>
                <a:path w="158750" h="178434">
                  <a:moveTo>
                    <a:pt x="15354" y="154901"/>
                  </a:moveTo>
                  <a:lnTo>
                    <a:pt x="0" y="154901"/>
                  </a:lnTo>
                  <a:lnTo>
                    <a:pt x="0" y="178041"/>
                  </a:lnTo>
                  <a:lnTo>
                    <a:pt x="15354" y="178041"/>
                  </a:lnTo>
                  <a:lnTo>
                    <a:pt x="15354" y="154901"/>
                  </a:lnTo>
                  <a:close/>
                </a:path>
                <a:path w="158750" h="178434">
                  <a:moveTo>
                    <a:pt x="129336" y="12"/>
                  </a:moveTo>
                  <a:lnTo>
                    <a:pt x="116039" y="12"/>
                  </a:lnTo>
                  <a:lnTo>
                    <a:pt x="116039" y="50876"/>
                  </a:lnTo>
                  <a:lnTo>
                    <a:pt x="129336" y="50876"/>
                  </a:lnTo>
                  <a:lnTo>
                    <a:pt x="129336" y="12"/>
                  </a:lnTo>
                  <a:close/>
                </a:path>
                <a:path w="158750" h="178434">
                  <a:moveTo>
                    <a:pt x="158661" y="12"/>
                  </a:moveTo>
                  <a:lnTo>
                    <a:pt x="145605" y="12"/>
                  </a:lnTo>
                  <a:lnTo>
                    <a:pt x="145605" y="50876"/>
                  </a:lnTo>
                  <a:lnTo>
                    <a:pt x="158661" y="50876"/>
                  </a:lnTo>
                  <a:lnTo>
                    <a:pt x="158661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826689" y="7642639"/>
              <a:ext cx="464820" cy="462280"/>
            </a:xfrm>
            <a:custGeom>
              <a:avLst/>
              <a:gdLst/>
              <a:ahLst/>
              <a:cxnLst/>
              <a:rect l="l" t="t" r="r" b="b"/>
              <a:pathLst>
                <a:path w="464819" h="462279">
                  <a:moveTo>
                    <a:pt x="256193" y="461862"/>
                  </a:moveTo>
                  <a:lnTo>
                    <a:pt x="208157" y="461862"/>
                  </a:lnTo>
                  <a:lnTo>
                    <a:pt x="160922" y="451908"/>
                  </a:lnTo>
                  <a:lnTo>
                    <a:pt x="116087" y="432001"/>
                  </a:lnTo>
                  <a:lnTo>
                    <a:pt x="76429" y="403126"/>
                  </a:lnTo>
                  <a:lnTo>
                    <a:pt x="44191" y="367196"/>
                  </a:lnTo>
                  <a:lnTo>
                    <a:pt x="20174" y="325596"/>
                  </a:lnTo>
                  <a:lnTo>
                    <a:pt x="5176" y="279713"/>
                  </a:lnTo>
                  <a:lnTo>
                    <a:pt x="0" y="230931"/>
                  </a:lnTo>
                  <a:lnTo>
                    <a:pt x="5176" y="182149"/>
                  </a:lnTo>
                  <a:lnTo>
                    <a:pt x="20174" y="136265"/>
                  </a:lnTo>
                  <a:lnTo>
                    <a:pt x="44191" y="94665"/>
                  </a:lnTo>
                  <a:lnTo>
                    <a:pt x="76429" y="58735"/>
                  </a:lnTo>
                  <a:lnTo>
                    <a:pt x="116087" y="29861"/>
                  </a:lnTo>
                  <a:lnTo>
                    <a:pt x="160922" y="9953"/>
                  </a:lnTo>
                  <a:lnTo>
                    <a:pt x="208157" y="0"/>
                  </a:lnTo>
                  <a:lnTo>
                    <a:pt x="256193" y="0"/>
                  </a:lnTo>
                  <a:lnTo>
                    <a:pt x="303428" y="9953"/>
                  </a:lnTo>
                  <a:lnTo>
                    <a:pt x="348263" y="29861"/>
                  </a:lnTo>
                  <a:lnTo>
                    <a:pt x="387921" y="58735"/>
                  </a:lnTo>
                  <a:lnTo>
                    <a:pt x="420158" y="94665"/>
                  </a:lnTo>
                  <a:lnTo>
                    <a:pt x="444176" y="136265"/>
                  </a:lnTo>
                  <a:lnTo>
                    <a:pt x="459173" y="182149"/>
                  </a:lnTo>
                  <a:lnTo>
                    <a:pt x="464350" y="230931"/>
                  </a:lnTo>
                  <a:lnTo>
                    <a:pt x="459173" y="279713"/>
                  </a:lnTo>
                  <a:lnTo>
                    <a:pt x="444176" y="325596"/>
                  </a:lnTo>
                  <a:lnTo>
                    <a:pt x="420158" y="367196"/>
                  </a:lnTo>
                  <a:lnTo>
                    <a:pt x="387921" y="403126"/>
                  </a:lnTo>
                  <a:lnTo>
                    <a:pt x="348263" y="432001"/>
                  </a:lnTo>
                  <a:lnTo>
                    <a:pt x="303428" y="451908"/>
                  </a:lnTo>
                  <a:lnTo>
                    <a:pt x="256193" y="461862"/>
                  </a:lnTo>
                  <a:close/>
                </a:path>
              </a:pathLst>
            </a:custGeom>
            <a:solidFill>
              <a:srgbClr val="9EA8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42837" y="7801792"/>
              <a:ext cx="232061" cy="17310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96221" y="5938348"/>
              <a:ext cx="2831740" cy="281412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906422" y="8565477"/>
              <a:ext cx="2973070" cy="824230"/>
            </a:xfrm>
            <a:custGeom>
              <a:avLst/>
              <a:gdLst/>
              <a:ahLst/>
              <a:cxnLst/>
              <a:rect l="l" t="t" r="r" b="b"/>
              <a:pathLst>
                <a:path w="2973070" h="824229">
                  <a:moveTo>
                    <a:pt x="41871" y="759904"/>
                  </a:moveTo>
                  <a:lnTo>
                    <a:pt x="0" y="759904"/>
                  </a:lnTo>
                  <a:lnTo>
                    <a:pt x="0" y="801509"/>
                  </a:lnTo>
                  <a:lnTo>
                    <a:pt x="41871" y="801509"/>
                  </a:lnTo>
                  <a:lnTo>
                    <a:pt x="41871" y="759904"/>
                  </a:lnTo>
                  <a:close/>
                </a:path>
                <a:path w="2973070" h="824229">
                  <a:moveTo>
                    <a:pt x="41871" y="657288"/>
                  </a:moveTo>
                  <a:lnTo>
                    <a:pt x="0" y="657288"/>
                  </a:lnTo>
                  <a:lnTo>
                    <a:pt x="0" y="698893"/>
                  </a:lnTo>
                  <a:lnTo>
                    <a:pt x="41871" y="698893"/>
                  </a:lnTo>
                  <a:lnTo>
                    <a:pt x="41871" y="657288"/>
                  </a:lnTo>
                  <a:close/>
                </a:path>
                <a:path w="2973070" h="824229">
                  <a:moveTo>
                    <a:pt x="278980" y="681799"/>
                  </a:moveTo>
                  <a:lnTo>
                    <a:pt x="255663" y="643699"/>
                  </a:lnTo>
                  <a:lnTo>
                    <a:pt x="241973" y="638429"/>
                  </a:lnTo>
                  <a:lnTo>
                    <a:pt x="241973" y="677456"/>
                  </a:lnTo>
                  <a:lnTo>
                    <a:pt x="241973" y="686130"/>
                  </a:lnTo>
                  <a:lnTo>
                    <a:pt x="239928" y="689965"/>
                  </a:lnTo>
                  <a:lnTo>
                    <a:pt x="236613" y="693026"/>
                  </a:lnTo>
                  <a:lnTo>
                    <a:pt x="232270" y="696861"/>
                  </a:lnTo>
                  <a:lnTo>
                    <a:pt x="225640" y="699147"/>
                  </a:lnTo>
                  <a:lnTo>
                    <a:pt x="209042" y="699147"/>
                  </a:lnTo>
                  <a:lnTo>
                    <a:pt x="202412" y="696861"/>
                  </a:lnTo>
                  <a:lnTo>
                    <a:pt x="197815" y="693026"/>
                  </a:lnTo>
                  <a:lnTo>
                    <a:pt x="194754" y="689965"/>
                  </a:lnTo>
                  <a:lnTo>
                    <a:pt x="192709" y="686130"/>
                  </a:lnTo>
                  <a:lnTo>
                    <a:pt x="192709" y="677456"/>
                  </a:lnTo>
                  <a:lnTo>
                    <a:pt x="194754" y="673620"/>
                  </a:lnTo>
                  <a:lnTo>
                    <a:pt x="197815" y="670560"/>
                  </a:lnTo>
                  <a:lnTo>
                    <a:pt x="202412" y="666737"/>
                  </a:lnTo>
                  <a:lnTo>
                    <a:pt x="209042" y="664692"/>
                  </a:lnTo>
                  <a:lnTo>
                    <a:pt x="225640" y="664692"/>
                  </a:lnTo>
                  <a:lnTo>
                    <a:pt x="232270" y="666737"/>
                  </a:lnTo>
                  <a:lnTo>
                    <a:pt x="236613" y="670560"/>
                  </a:lnTo>
                  <a:lnTo>
                    <a:pt x="239928" y="673620"/>
                  </a:lnTo>
                  <a:lnTo>
                    <a:pt x="241973" y="677456"/>
                  </a:lnTo>
                  <a:lnTo>
                    <a:pt x="241973" y="638429"/>
                  </a:lnTo>
                  <a:lnTo>
                    <a:pt x="231851" y="636104"/>
                  </a:lnTo>
                  <a:lnTo>
                    <a:pt x="217208" y="635088"/>
                  </a:lnTo>
                  <a:lnTo>
                    <a:pt x="202730" y="636104"/>
                  </a:lnTo>
                  <a:lnTo>
                    <a:pt x="163880" y="656526"/>
                  </a:lnTo>
                  <a:lnTo>
                    <a:pt x="155689" y="681799"/>
                  </a:lnTo>
                  <a:lnTo>
                    <a:pt x="156641" y="691019"/>
                  </a:lnTo>
                  <a:lnTo>
                    <a:pt x="189966" y="724649"/>
                  </a:lnTo>
                  <a:lnTo>
                    <a:pt x="217208" y="728510"/>
                  </a:lnTo>
                  <a:lnTo>
                    <a:pt x="231851" y="727519"/>
                  </a:lnTo>
                  <a:lnTo>
                    <a:pt x="270802" y="707072"/>
                  </a:lnTo>
                  <a:lnTo>
                    <a:pt x="275386" y="699147"/>
                  </a:lnTo>
                  <a:lnTo>
                    <a:pt x="278041" y="691019"/>
                  </a:lnTo>
                  <a:lnTo>
                    <a:pt x="278980" y="681799"/>
                  </a:lnTo>
                  <a:close/>
                </a:path>
                <a:path w="2973070" h="824229">
                  <a:moveTo>
                    <a:pt x="285115" y="597560"/>
                  </a:moveTo>
                  <a:lnTo>
                    <a:pt x="237375" y="597560"/>
                  </a:lnTo>
                  <a:lnTo>
                    <a:pt x="237375" y="575602"/>
                  </a:lnTo>
                  <a:lnTo>
                    <a:pt x="198323" y="575602"/>
                  </a:lnTo>
                  <a:lnTo>
                    <a:pt x="198323" y="597560"/>
                  </a:lnTo>
                  <a:lnTo>
                    <a:pt x="149059" y="597560"/>
                  </a:lnTo>
                  <a:lnTo>
                    <a:pt x="149059" y="627938"/>
                  </a:lnTo>
                  <a:lnTo>
                    <a:pt x="285115" y="627938"/>
                  </a:lnTo>
                  <a:lnTo>
                    <a:pt x="285115" y="597560"/>
                  </a:lnTo>
                  <a:close/>
                </a:path>
                <a:path w="2973070" h="824229">
                  <a:moveTo>
                    <a:pt x="345605" y="738212"/>
                  </a:moveTo>
                  <a:lnTo>
                    <a:pt x="166166" y="738212"/>
                  </a:lnTo>
                  <a:lnTo>
                    <a:pt x="166166" y="770877"/>
                  </a:lnTo>
                  <a:lnTo>
                    <a:pt x="306806" y="770877"/>
                  </a:lnTo>
                  <a:lnTo>
                    <a:pt x="306806" y="821931"/>
                  </a:lnTo>
                  <a:lnTo>
                    <a:pt x="345605" y="821931"/>
                  </a:lnTo>
                  <a:lnTo>
                    <a:pt x="345605" y="738212"/>
                  </a:lnTo>
                  <a:close/>
                </a:path>
                <a:path w="2973070" h="824229">
                  <a:moveTo>
                    <a:pt x="378028" y="638911"/>
                  </a:moveTo>
                  <a:lnTo>
                    <a:pt x="345605" y="638911"/>
                  </a:lnTo>
                  <a:lnTo>
                    <a:pt x="345605" y="582498"/>
                  </a:lnTo>
                  <a:lnTo>
                    <a:pt x="306806" y="582498"/>
                  </a:lnTo>
                  <a:lnTo>
                    <a:pt x="306806" y="727748"/>
                  </a:lnTo>
                  <a:lnTo>
                    <a:pt x="345605" y="727748"/>
                  </a:lnTo>
                  <a:lnTo>
                    <a:pt x="345605" y="672350"/>
                  </a:lnTo>
                  <a:lnTo>
                    <a:pt x="378028" y="672350"/>
                  </a:lnTo>
                  <a:lnTo>
                    <a:pt x="378028" y="638911"/>
                  </a:lnTo>
                  <a:close/>
                </a:path>
                <a:path w="2973070" h="824229">
                  <a:moveTo>
                    <a:pt x="531698" y="769099"/>
                  </a:moveTo>
                  <a:lnTo>
                    <a:pt x="496976" y="739800"/>
                  </a:lnTo>
                  <a:lnTo>
                    <a:pt x="482942" y="670306"/>
                  </a:lnTo>
                  <a:lnTo>
                    <a:pt x="482942" y="585050"/>
                  </a:lnTo>
                  <a:lnTo>
                    <a:pt x="444144" y="585050"/>
                  </a:lnTo>
                  <a:lnTo>
                    <a:pt x="444144" y="670306"/>
                  </a:lnTo>
                  <a:lnTo>
                    <a:pt x="440321" y="711873"/>
                  </a:lnTo>
                  <a:lnTo>
                    <a:pt x="429882" y="739902"/>
                  </a:lnTo>
                  <a:lnTo>
                    <a:pt x="414312" y="757783"/>
                  </a:lnTo>
                  <a:lnTo>
                    <a:pt x="395135" y="769099"/>
                  </a:lnTo>
                  <a:lnTo>
                    <a:pt x="395135" y="803300"/>
                  </a:lnTo>
                  <a:lnTo>
                    <a:pt x="416306" y="796239"/>
                  </a:lnTo>
                  <a:lnTo>
                    <a:pt x="435648" y="785533"/>
                  </a:lnTo>
                  <a:lnTo>
                    <a:pt x="451840" y="771893"/>
                  </a:lnTo>
                  <a:lnTo>
                    <a:pt x="463537" y="756081"/>
                  </a:lnTo>
                  <a:lnTo>
                    <a:pt x="475449" y="771779"/>
                  </a:lnTo>
                  <a:lnTo>
                    <a:pt x="491591" y="785431"/>
                  </a:lnTo>
                  <a:lnTo>
                    <a:pt x="510743" y="796213"/>
                  </a:lnTo>
                  <a:lnTo>
                    <a:pt x="531698" y="803300"/>
                  </a:lnTo>
                  <a:lnTo>
                    <a:pt x="531698" y="769099"/>
                  </a:lnTo>
                  <a:close/>
                </a:path>
                <a:path w="2973070" h="824229">
                  <a:moveTo>
                    <a:pt x="625119" y="674649"/>
                  </a:moveTo>
                  <a:lnTo>
                    <a:pt x="590664" y="674649"/>
                  </a:lnTo>
                  <a:lnTo>
                    <a:pt x="590664" y="582498"/>
                  </a:lnTo>
                  <a:lnTo>
                    <a:pt x="551853" y="582498"/>
                  </a:lnTo>
                  <a:lnTo>
                    <a:pt x="551853" y="818108"/>
                  </a:lnTo>
                  <a:lnTo>
                    <a:pt x="590664" y="818108"/>
                  </a:lnTo>
                  <a:lnTo>
                    <a:pt x="590664" y="708088"/>
                  </a:lnTo>
                  <a:lnTo>
                    <a:pt x="625119" y="708088"/>
                  </a:lnTo>
                  <a:lnTo>
                    <a:pt x="625119" y="674649"/>
                  </a:lnTo>
                  <a:close/>
                </a:path>
                <a:path w="2973070" h="824229">
                  <a:moveTo>
                    <a:pt x="745858" y="678726"/>
                  </a:moveTo>
                  <a:lnTo>
                    <a:pt x="713587" y="640461"/>
                  </a:lnTo>
                  <a:lnTo>
                    <a:pt x="711136" y="583780"/>
                  </a:lnTo>
                  <a:lnTo>
                    <a:pt x="674636" y="583780"/>
                  </a:lnTo>
                  <a:lnTo>
                    <a:pt x="674636" y="616445"/>
                  </a:lnTo>
                  <a:lnTo>
                    <a:pt x="672236" y="642391"/>
                  </a:lnTo>
                  <a:lnTo>
                    <a:pt x="665353" y="661441"/>
                  </a:lnTo>
                  <a:lnTo>
                    <a:pt x="654507" y="675030"/>
                  </a:lnTo>
                  <a:lnTo>
                    <a:pt x="640181" y="684606"/>
                  </a:lnTo>
                  <a:lnTo>
                    <a:pt x="640181" y="719061"/>
                  </a:lnTo>
                  <a:lnTo>
                    <a:pt x="656132" y="712330"/>
                  </a:lnTo>
                  <a:lnTo>
                    <a:pt x="671093" y="703300"/>
                  </a:lnTo>
                  <a:lnTo>
                    <a:pt x="684009" y="692645"/>
                  </a:lnTo>
                  <a:lnTo>
                    <a:pt x="693788" y="681024"/>
                  </a:lnTo>
                  <a:lnTo>
                    <a:pt x="703897" y="691438"/>
                  </a:lnTo>
                  <a:lnTo>
                    <a:pt x="716470" y="700557"/>
                  </a:lnTo>
                  <a:lnTo>
                    <a:pt x="730719" y="707948"/>
                  </a:lnTo>
                  <a:lnTo>
                    <a:pt x="745858" y="713193"/>
                  </a:lnTo>
                  <a:lnTo>
                    <a:pt x="745858" y="681024"/>
                  </a:lnTo>
                  <a:lnTo>
                    <a:pt x="745858" y="678726"/>
                  </a:lnTo>
                  <a:close/>
                </a:path>
                <a:path w="2973070" h="824229">
                  <a:moveTo>
                    <a:pt x="845159" y="582498"/>
                  </a:moveTo>
                  <a:lnTo>
                    <a:pt x="808901" y="582498"/>
                  </a:lnTo>
                  <a:lnTo>
                    <a:pt x="808901" y="629462"/>
                  </a:lnTo>
                  <a:lnTo>
                    <a:pt x="790524" y="629462"/>
                  </a:lnTo>
                  <a:lnTo>
                    <a:pt x="790524" y="583780"/>
                  </a:lnTo>
                  <a:lnTo>
                    <a:pt x="755307" y="583780"/>
                  </a:lnTo>
                  <a:lnTo>
                    <a:pt x="755307" y="713193"/>
                  </a:lnTo>
                  <a:lnTo>
                    <a:pt x="790524" y="713193"/>
                  </a:lnTo>
                  <a:lnTo>
                    <a:pt x="790524" y="662393"/>
                  </a:lnTo>
                  <a:lnTo>
                    <a:pt x="808901" y="662393"/>
                  </a:lnTo>
                  <a:lnTo>
                    <a:pt x="808901" y="716762"/>
                  </a:lnTo>
                  <a:lnTo>
                    <a:pt x="845159" y="716762"/>
                  </a:lnTo>
                  <a:lnTo>
                    <a:pt x="845159" y="662393"/>
                  </a:lnTo>
                  <a:lnTo>
                    <a:pt x="845159" y="629462"/>
                  </a:lnTo>
                  <a:lnTo>
                    <a:pt x="845159" y="582498"/>
                  </a:lnTo>
                  <a:close/>
                </a:path>
                <a:path w="2973070" h="824229">
                  <a:moveTo>
                    <a:pt x="849998" y="772922"/>
                  </a:moveTo>
                  <a:lnTo>
                    <a:pt x="848715" y="762038"/>
                  </a:lnTo>
                  <a:lnTo>
                    <a:pt x="845451" y="753783"/>
                  </a:lnTo>
                  <a:lnTo>
                    <a:pt x="845019" y="752690"/>
                  </a:lnTo>
                  <a:lnTo>
                    <a:pt x="839228" y="744778"/>
                  </a:lnTo>
                  <a:lnTo>
                    <a:pt x="831621" y="738212"/>
                  </a:lnTo>
                  <a:lnTo>
                    <a:pt x="816508" y="730554"/>
                  </a:lnTo>
                  <a:lnTo>
                    <a:pt x="811199" y="729068"/>
                  </a:lnTo>
                  <a:lnTo>
                    <a:pt x="811199" y="767816"/>
                  </a:lnTo>
                  <a:lnTo>
                    <a:pt x="811199" y="777519"/>
                  </a:lnTo>
                  <a:lnTo>
                    <a:pt x="770928" y="791146"/>
                  </a:lnTo>
                  <a:lnTo>
                    <a:pt x="755307" y="791552"/>
                  </a:lnTo>
                  <a:lnTo>
                    <a:pt x="739482" y="791146"/>
                  </a:lnTo>
                  <a:lnTo>
                    <a:pt x="701446" y="781088"/>
                  </a:lnTo>
                  <a:lnTo>
                    <a:pt x="698893" y="777519"/>
                  </a:lnTo>
                  <a:lnTo>
                    <a:pt x="698893" y="767816"/>
                  </a:lnTo>
                  <a:lnTo>
                    <a:pt x="739482" y="754189"/>
                  </a:lnTo>
                  <a:lnTo>
                    <a:pt x="755307" y="753783"/>
                  </a:lnTo>
                  <a:lnTo>
                    <a:pt x="770928" y="754189"/>
                  </a:lnTo>
                  <a:lnTo>
                    <a:pt x="808901" y="764247"/>
                  </a:lnTo>
                  <a:lnTo>
                    <a:pt x="811199" y="767816"/>
                  </a:lnTo>
                  <a:lnTo>
                    <a:pt x="811199" y="729068"/>
                  </a:lnTo>
                  <a:lnTo>
                    <a:pt x="798156" y="725411"/>
                  </a:lnTo>
                  <a:lnTo>
                    <a:pt x="777455" y="722515"/>
                  </a:lnTo>
                  <a:lnTo>
                    <a:pt x="755307" y="721614"/>
                  </a:lnTo>
                  <a:lnTo>
                    <a:pt x="732891" y="722515"/>
                  </a:lnTo>
                  <a:lnTo>
                    <a:pt x="693813" y="730554"/>
                  </a:lnTo>
                  <a:lnTo>
                    <a:pt x="661390" y="762038"/>
                  </a:lnTo>
                  <a:lnTo>
                    <a:pt x="660095" y="772922"/>
                  </a:lnTo>
                  <a:lnTo>
                    <a:pt x="661390" y="783615"/>
                  </a:lnTo>
                  <a:lnTo>
                    <a:pt x="693813" y="814781"/>
                  </a:lnTo>
                  <a:lnTo>
                    <a:pt x="732891" y="822820"/>
                  </a:lnTo>
                  <a:lnTo>
                    <a:pt x="755307" y="823722"/>
                  </a:lnTo>
                  <a:lnTo>
                    <a:pt x="777455" y="822820"/>
                  </a:lnTo>
                  <a:lnTo>
                    <a:pt x="816508" y="814781"/>
                  </a:lnTo>
                  <a:lnTo>
                    <a:pt x="848702" y="783640"/>
                  </a:lnTo>
                  <a:lnTo>
                    <a:pt x="849998" y="772922"/>
                  </a:lnTo>
                  <a:close/>
                </a:path>
                <a:path w="2973070" h="824229">
                  <a:moveTo>
                    <a:pt x="1313141" y="21793"/>
                  </a:moveTo>
                  <a:lnTo>
                    <a:pt x="1078941" y="21793"/>
                  </a:lnTo>
                  <a:lnTo>
                    <a:pt x="1078941" y="86690"/>
                  </a:lnTo>
                  <a:lnTo>
                    <a:pt x="1236091" y="86690"/>
                  </a:lnTo>
                  <a:lnTo>
                    <a:pt x="1236091" y="127749"/>
                  </a:lnTo>
                  <a:lnTo>
                    <a:pt x="1233119" y="183972"/>
                  </a:lnTo>
                  <a:lnTo>
                    <a:pt x="1224026" y="233946"/>
                  </a:lnTo>
                  <a:lnTo>
                    <a:pt x="1208481" y="277583"/>
                  </a:lnTo>
                  <a:lnTo>
                    <a:pt x="1186192" y="314782"/>
                  </a:lnTo>
                  <a:lnTo>
                    <a:pt x="1156868" y="345452"/>
                  </a:lnTo>
                  <a:lnTo>
                    <a:pt x="1120216" y="369481"/>
                  </a:lnTo>
                  <a:lnTo>
                    <a:pt x="1075905" y="386791"/>
                  </a:lnTo>
                  <a:lnTo>
                    <a:pt x="1075905" y="457250"/>
                  </a:lnTo>
                  <a:lnTo>
                    <a:pt x="1123442" y="443153"/>
                  </a:lnTo>
                  <a:lnTo>
                    <a:pt x="1165199" y="424611"/>
                  </a:lnTo>
                  <a:lnTo>
                    <a:pt x="1201369" y="401637"/>
                  </a:lnTo>
                  <a:lnTo>
                    <a:pt x="1232115" y="374256"/>
                  </a:lnTo>
                  <a:lnTo>
                    <a:pt x="1257630" y="342493"/>
                  </a:lnTo>
                  <a:lnTo>
                    <a:pt x="1278102" y="306362"/>
                  </a:lnTo>
                  <a:lnTo>
                    <a:pt x="1293710" y="265887"/>
                  </a:lnTo>
                  <a:lnTo>
                    <a:pt x="1304632" y="221094"/>
                  </a:lnTo>
                  <a:lnTo>
                    <a:pt x="1311046" y="171996"/>
                  </a:lnTo>
                  <a:lnTo>
                    <a:pt x="1313141" y="118618"/>
                  </a:lnTo>
                  <a:lnTo>
                    <a:pt x="1313141" y="21793"/>
                  </a:lnTo>
                  <a:close/>
                </a:path>
                <a:path w="2973070" h="824229">
                  <a:moveTo>
                    <a:pt x="1516926" y="196684"/>
                  </a:moveTo>
                  <a:lnTo>
                    <a:pt x="1448498" y="196684"/>
                  </a:lnTo>
                  <a:lnTo>
                    <a:pt x="1448498" y="13690"/>
                  </a:lnTo>
                  <a:lnTo>
                    <a:pt x="1371447" y="13690"/>
                  </a:lnTo>
                  <a:lnTo>
                    <a:pt x="1371447" y="481584"/>
                  </a:lnTo>
                  <a:lnTo>
                    <a:pt x="1448498" y="481584"/>
                  </a:lnTo>
                  <a:lnTo>
                    <a:pt x="1448498" y="263093"/>
                  </a:lnTo>
                  <a:lnTo>
                    <a:pt x="1516926" y="263093"/>
                  </a:lnTo>
                  <a:lnTo>
                    <a:pt x="1516926" y="196684"/>
                  </a:lnTo>
                  <a:close/>
                </a:path>
                <a:path w="2973070" h="824229">
                  <a:moveTo>
                    <a:pt x="1823618" y="384251"/>
                  </a:moveTo>
                  <a:lnTo>
                    <a:pt x="1784604" y="359410"/>
                  </a:lnTo>
                  <a:lnTo>
                    <a:pt x="1747342" y="308660"/>
                  </a:lnTo>
                  <a:lnTo>
                    <a:pt x="1734096" y="259041"/>
                  </a:lnTo>
                  <a:lnTo>
                    <a:pt x="1729333" y="191109"/>
                  </a:lnTo>
                  <a:lnTo>
                    <a:pt x="1729333" y="132816"/>
                  </a:lnTo>
                  <a:lnTo>
                    <a:pt x="1819567" y="132816"/>
                  </a:lnTo>
                  <a:lnTo>
                    <a:pt x="1819567" y="67932"/>
                  </a:lnTo>
                  <a:lnTo>
                    <a:pt x="1729333" y="67932"/>
                  </a:lnTo>
                  <a:lnTo>
                    <a:pt x="1729333" y="0"/>
                  </a:lnTo>
                  <a:lnTo>
                    <a:pt x="1652282" y="0"/>
                  </a:lnTo>
                  <a:lnTo>
                    <a:pt x="1652282" y="67932"/>
                  </a:lnTo>
                  <a:lnTo>
                    <a:pt x="1562557" y="67932"/>
                  </a:lnTo>
                  <a:lnTo>
                    <a:pt x="1562557" y="132816"/>
                  </a:lnTo>
                  <a:lnTo>
                    <a:pt x="1652282" y="132816"/>
                  </a:lnTo>
                  <a:lnTo>
                    <a:pt x="1652282" y="191109"/>
                  </a:lnTo>
                  <a:lnTo>
                    <a:pt x="1647494" y="258991"/>
                  </a:lnTo>
                  <a:lnTo>
                    <a:pt x="1634134" y="308813"/>
                  </a:lnTo>
                  <a:lnTo>
                    <a:pt x="1613738" y="343928"/>
                  </a:lnTo>
                  <a:lnTo>
                    <a:pt x="1557997" y="384251"/>
                  </a:lnTo>
                  <a:lnTo>
                    <a:pt x="1557997" y="452183"/>
                  </a:lnTo>
                  <a:lnTo>
                    <a:pt x="1597926" y="438404"/>
                  </a:lnTo>
                  <a:lnTo>
                    <a:pt x="1634858" y="417207"/>
                  </a:lnTo>
                  <a:lnTo>
                    <a:pt x="1666557" y="390309"/>
                  </a:lnTo>
                  <a:lnTo>
                    <a:pt x="1690801" y="359410"/>
                  </a:lnTo>
                  <a:lnTo>
                    <a:pt x="1714703" y="390017"/>
                  </a:lnTo>
                  <a:lnTo>
                    <a:pt x="1746186" y="416826"/>
                  </a:lnTo>
                  <a:lnTo>
                    <a:pt x="1783194" y="438111"/>
                  </a:lnTo>
                  <a:lnTo>
                    <a:pt x="1823618" y="452183"/>
                  </a:lnTo>
                  <a:lnTo>
                    <a:pt x="1823618" y="384251"/>
                  </a:lnTo>
                  <a:close/>
                </a:path>
                <a:path w="2973070" h="824229">
                  <a:moveTo>
                    <a:pt x="1946808" y="13690"/>
                  </a:moveTo>
                  <a:lnTo>
                    <a:pt x="1869757" y="13690"/>
                  </a:lnTo>
                  <a:lnTo>
                    <a:pt x="1869757" y="481584"/>
                  </a:lnTo>
                  <a:lnTo>
                    <a:pt x="1946808" y="481584"/>
                  </a:lnTo>
                  <a:lnTo>
                    <a:pt x="1946808" y="13690"/>
                  </a:lnTo>
                  <a:close/>
                </a:path>
                <a:path w="2973070" h="824229">
                  <a:moveTo>
                    <a:pt x="2235758" y="21793"/>
                  </a:moveTo>
                  <a:lnTo>
                    <a:pt x="2165807" y="21793"/>
                  </a:lnTo>
                  <a:lnTo>
                    <a:pt x="2165807" y="177355"/>
                  </a:lnTo>
                  <a:lnTo>
                    <a:pt x="2122716" y="177355"/>
                  </a:lnTo>
                  <a:lnTo>
                    <a:pt x="2122716" y="22415"/>
                  </a:lnTo>
                  <a:lnTo>
                    <a:pt x="2052243" y="22415"/>
                  </a:lnTo>
                  <a:lnTo>
                    <a:pt x="2052243" y="177355"/>
                  </a:lnTo>
                  <a:lnTo>
                    <a:pt x="2052243" y="240855"/>
                  </a:lnTo>
                  <a:lnTo>
                    <a:pt x="2052243" y="388175"/>
                  </a:lnTo>
                  <a:lnTo>
                    <a:pt x="2052243" y="451675"/>
                  </a:lnTo>
                  <a:lnTo>
                    <a:pt x="2235758" y="451675"/>
                  </a:lnTo>
                  <a:lnTo>
                    <a:pt x="2235758" y="388302"/>
                  </a:lnTo>
                  <a:lnTo>
                    <a:pt x="2235758" y="388175"/>
                  </a:lnTo>
                  <a:lnTo>
                    <a:pt x="2235758" y="241300"/>
                  </a:lnTo>
                  <a:lnTo>
                    <a:pt x="2165807" y="241300"/>
                  </a:lnTo>
                  <a:lnTo>
                    <a:pt x="2165807" y="388175"/>
                  </a:lnTo>
                  <a:lnTo>
                    <a:pt x="2122716" y="388175"/>
                  </a:lnTo>
                  <a:lnTo>
                    <a:pt x="2122716" y="240855"/>
                  </a:lnTo>
                  <a:lnTo>
                    <a:pt x="2235758" y="240855"/>
                  </a:lnTo>
                  <a:lnTo>
                    <a:pt x="2235758" y="177419"/>
                  </a:lnTo>
                  <a:lnTo>
                    <a:pt x="2235758" y="21793"/>
                  </a:lnTo>
                  <a:close/>
                </a:path>
                <a:path w="2973070" h="824229">
                  <a:moveTo>
                    <a:pt x="2440559" y="13690"/>
                  </a:moveTo>
                  <a:lnTo>
                    <a:pt x="2368067" y="13690"/>
                  </a:lnTo>
                  <a:lnTo>
                    <a:pt x="2368067" y="191325"/>
                  </a:lnTo>
                  <a:lnTo>
                    <a:pt x="2336127" y="191325"/>
                  </a:lnTo>
                  <a:lnTo>
                    <a:pt x="2336127" y="16065"/>
                  </a:lnTo>
                  <a:lnTo>
                    <a:pt x="2264651" y="16065"/>
                  </a:lnTo>
                  <a:lnTo>
                    <a:pt x="2264651" y="191325"/>
                  </a:lnTo>
                  <a:lnTo>
                    <a:pt x="2264651" y="257365"/>
                  </a:lnTo>
                  <a:lnTo>
                    <a:pt x="2264651" y="477075"/>
                  </a:lnTo>
                  <a:lnTo>
                    <a:pt x="2336127" y="477075"/>
                  </a:lnTo>
                  <a:lnTo>
                    <a:pt x="2336127" y="257365"/>
                  </a:lnTo>
                  <a:lnTo>
                    <a:pt x="2368067" y="257365"/>
                  </a:lnTo>
                  <a:lnTo>
                    <a:pt x="2368067" y="481584"/>
                  </a:lnTo>
                  <a:lnTo>
                    <a:pt x="2440559" y="481584"/>
                  </a:lnTo>
                  <a:lnTo>
                    <a:pt x="2440559" y="257365"/>
                  </a:lnTo>
                  <a:lnTo>
                    <a:pt x="2440559" y="257009"/>
                  </a:lnTo>
                  <a:lnTo>
                    <a:pt x="2440559" y="191617"/>
                  </a:lnTo>
                  <a:lnTo>
                    <a:pt x="2440559" y="191325"/>
                  </a:lnTo>
                  <a:lnTo>
                    <a:pt x="2440559" y="13690"/>
                  </a:lnTo>
                  <a:close/>
                </a:path>
                <a:path w="2973070" h="824229">
                  <a:moveTo>
                    <a:pt x="2914027" y="428358"/>
                  </a:moveTo>
                  <a:lnTo>
                    <a:pt x="2634716" y="428358"/>
                  </a:lnTo>
                  <a:lnTo>
                    <a:pt x="2634716" y="403517"/>
                  </a:lnTo>
                  <a:lnTo>
                    <a:pt x="2908452" y="403517"/>
                  </a:lnTo>
                  <a:lnTo>
                    <a:pt x="2908452" y="261569"/>
                  </a:lnTo>
                  <a:lnTo>
                    <a:pt x="2557653" y="261569"/>
                  </a:lnTo>
                  <a:lnTo>
                    <a:pt x="2557653" y="319874"/>
                  </a:lnTo>
                  <a:lnTo>
                    <a:pt x="2831909" y="319874"/>
                  </a:lnTo>
                  <a:lnTo>
                    <a:pt x="2831909" y="346227"/>
                  </a:lnTo>
                  <a:lnTo>
                    <a:pt x="2557653" y="346227"/>
                  </a:lnTo>
                  <a:lnTo>
                    <a:pt x="2557653" y="486651"/>
                  </a:lnTo>
                  <a:lnTo>
                    <a:pt x="2914027" y="486651"/>
                  </a:lnTo>
                  <a:lnTo>
                    <a:pt x="2914027" y="428358"/>
                  </a:lnTo>
                  <a:close/>
                </a:path>
                <a:path w="2973070" h="824229">
                  <a:moveTo>
                    <a:pt x="2972828" y="95808"/>
                  </a:moveTo>
                  <a:lnTo>
                    <a:pt x="2908452" y="95808"/>
                  </a:lnTo>
                  <a:lnTo>
                    <a:pt x="2908452" y="13690"/>
                  </a:lnTo>
                  <a:lnTo>
                    <a:pt x="2831401" y="13690"/>
                  </a:lnTo>
                  <a:lnTo>
                    <a:pt x="2831401" y="152082"/>
                  </a:lnTo>
                  <a:lnTo>
                    <a:pt x="2817634" y="159232"/>
                  </a:lnTo>
                  <a:lnTo>
                    <a:pt x="2800731" y="164122"/>
                  </a:lnTo>
                  <a:lnTo>
                    <a:pt x="2779649" y="166903"/>
                  </a:lnTo>
                  <a:lnTo>
                    <a:pt x="2753334" y="167792"/>
                  </a:lnTo>
                  <a:lnTo>
                    <a:pt x="2608859" y="167792"/>
                  </a:lnTo>
                  <a:lnTo>
                    <a:pt x="2608859" y="82118"/>
                  </a:lnTo>
                  <a:lnTo>
                    <a:pt x="2769044" y="82118"/>
                  </a:lnTo>
                  <a:lnTo>
                    <a:pt x="2769044" y="18757"/>
                  </a:lnTo>
                  <a:lnTo>
                    <a:pt x="2533319" y="18757"/>
                  </a:lnTo>
                  <a:lnTo>
                    <a:pt x="2533319" y="230657"/>
                  </a:lnTo>
                  <a:lnTo>
                    <a:pt x="2737116" y="230657"/>
                  </a:lnTo>
                  <a:lnTo>
                    <a:pt x="2770162" y="229501"/>
                  </a:lnTo>
                  <a:lnTo>
                    <a:pt x="2796235" y="226021"/>
                  </a:lnTo>
                  <a:lnTo>
                    <a:pt x="2816314" y="220167"/>
                  </a:lnTo>
                  <a:lnTo>
                    <a:pt x="2831401" y="211899"/>
                  </a:lnTo>
                  <a:lnTo>
                    <a:pt x="2831401" y="242824"/>
                  </a:lnTo>
                  <a:lnTo>
                    <a:pt x="2908452" y="242824"/>
                  </a:lnTo>
                  <a:lnTo>
                    <a:pt x="2908452" y="211899"/>
                  </a:lnTo>
                  <a:lnTo>
                    <a:pt x="2908452" y="167792"/>
                  </a:lnTo>
                  <a:lnTo>
                    <a:pt x="2908452" y="162217"/>
                  </a:lnTo>
                  <a:lnTo>
                    <a:pt x="2972828" y="162217"/>
                  </a:lnTo>
                  <a:lnTo>
                    <a:pt x="2972828" y="9580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95742" y="9147969"/>
              <a:ext cx="197316" cy="23560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121139" y="9147974"/>
              <a:ext cx="195580" cy="236220"/>
            </a:xfrm>
            <a:custGeom>
              <a:avLst/>
              <a:gdLst/>
              <a:ahLst/>
              <a:cxnLst/>
              <a:rect l="l" t="t" r="r" b="b"/>
              <a:pathLst>
                <a:path w="195579" h="236220">
                  <a:moveTo>
                    <a:pt x="92405" y="4089"/>
                  </a:moveTo>
                  <a:lnTo>
                    <a:pt x="57188" y="4089"/>
                  </a:lnTo>
                  <a:lnTo>
                    <a:pt x="57188" y="81902"/>
                  </a:lnTo>
                  <a:lnTo>
                    <a:pt x="57188" y="114922"/>
                  </a:lnTo>
                  <a:lnTo>
                    <a:pt x="57188" y="188582"/>
                  </a:lnTo>
                  <a:lnTo>
                    <a:pt x="35483" y="188582"/>
                  </a:lnTo>
                  <a:lnTo>
                    <a:pt x="35483" y="114922"/>
                  </a:lnTo>
                  <a:lnTo>
                    <a:pt x="57188" y="114922"/>
                  </a:lnTo>
                  <a:lnTo>
                    <a:pt x="57188" y="81902"/>
                  </a:lnTo>
                  <a:lnTo>
                    <a:pt x="35483" y="81902"/>
                  </a:lnTo>
                  <a:lnTo>
                    <a:pt x="35483" y="4432"/>
                  </a:lnTo>
                  <a:lnTo>
                    <a:pt x="0" y="4432"/>
                  </a:lnTo>
                  <a:lnTo>
                    <a:pt x="0" y="81902"/>
                  </a:lnTo>
                  <a:lnTo>
                    <a:pt x="0" y="114922"/>
                  </a:lnTo>
                  <a:lnTo>
                    <a:pt x="0" y="188582"/>
                  </a:lnTo>
                  <a:lnTo>
                    <a:pt x="0" y="220332"/>
                  </a:lnTo>
                  <a:lnTo>
                    <a:pt x="92405" y="220332"/>
                  </a:lnTo>
                  <a:lnTo>
                    <a:pt x="92405" y="81902"/>
                  </a:lnTo>
                  <a:lnTo>
                    <a:pt x="92405" y="4089"/>
                  </a:lnTo>
                  <a:close/>
                </a:path>
                <a:path w="195579" h="236220">
                  <a:moveTo>
                    <a:pt x="195529" y="0"/>
                  </a:moveTo>
                  <a:lnTo>
                    <a:pt x="159029" y="0"/>
                  </a:lnTo>
                  <a:lnTo>
                    <a:pt x="159029" y="89522"/>
                  </a:lnTo>
                  <a:lnTo>
                    <a:pt x="142951" y="89522"/>
                  </a:lnTo>
                  <a:lnTo>
                    <a:pt x="142951" y="1892"/>
                  </a:lnTo>
                  <a:lnTo>
                    <a:pt x="106959" y="1892"/>
                  </a:lnTo>
                  <a:lnTo>
                    <a:pt x="106959" y="89522"/>
                  </a:lnTo>
                  <a:lnTo>
                    <a:pt x="106959" y="122542"/>
                  </a:lnTo>
                  <a:lnTo>
                    <a:pt x="106959" y="233032"/>
                  </a:lnTo>
                  <a:lnTo>
                    <a:pt x="142951" y="233032"/>
                  </a:lnTo>
                  <a:lnTo>
                    <a:pt x="142951" y="122542"/>
                  </a:lnTo>
                  <a:lnTo>
                    <a:pt x="159029" y="122542"/>
                  </a:lnTo>
                  <a:lnTo>
                    <a:pt x="159029" y="235610"/>
                  </a:lnTo>
                  <a:lnTo>
                    <a:pt x="195529" y="235610"/>
                  </a:lnTo>
                  <a:lnTo>
                    <a:pt x="195529" y="122542"/>
                  </a:lnTo>
                  <a:lnTo>
                    <a:pt x="195529" y="89598"/>
                  </a:lnTo>
                  <a:lnTo>
                    <a:pt x="195529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63393" y="9147969"/>
              <a:ext cx="221310" cy="23815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03849" y="9147969"/>
              <a:ext cx="212887" cy="23815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69080" y="9150522"/>
              <a:ext cx="212887" cy="2394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848388" y="9147969"/>
              <a:ext cx="200124" cy="23943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14130" y="9150522"/>
              <a:ext cx="212887" cy="23943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60457" y="9150522"/>
              <a:ext cx="210334" cy="23688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911623" y="9147974"/>
              <a:ext cx="195580" cy="236220"/>
            </a:xfrm>
            <a:custGeom>
              <a:avLst/>
              <a:gdLst/>
              <a:ahLst/>
              <a:cxnLst/>
              <a:rect l="l" t="t" r="r" b="b"/>
              <a:pathLst>
                <a:path w="195579" h="236220">
                  <a:moveTo>
                    <a:pt x="92405" y="4432"/>
                  </a:moveTo>
                  <a:lnTo>
                    <a:pt x="57188" y="4432"/>
                  </a:lnTo>
                  <a:lnTo>
                    <a:pt x="57188" y="36182"/>
                  </a:lnTo>
                  <a:lnTo>
                    <a:pt x="57188" y="188582"/>
                  </a:lnTo>
                  <a:lnTo>
                    <a:pt x="35483" y="188582"/>
                  </a:lnTo>
                  <a:lnTo>
                    <a:pt x="35483" y="36182"/>
                  </a:lnTo>
                  <a:lnTo>
                    <a:pt x="57188" y="36182"/>
                  </a:lnTo>
                  <a:lnTo>
                    <a:pt x="57188" y="4432"/>
                  </a:lnTo>
                  <a:lnTo>
                    <a:pt x="0" y="4432"/>
                  </a:lnTo>
                  <a:lnTo>
                    <a:pt x="0" y="36182"/>
                  </a:lnTo>
                  <a:lnTo>
                    <a:pt x="0" y="188582"/>
                  </a:lnTo>
                  <a:lnTo>
                    <a:pt x="0" y="220332"/>
                  </a:lnTo>
                  <a:lnTo>
                    <a:pt x="92405" y="220332"/>
                  </a:lnTo>
                  <a:lnTo>
                    <a:pt x="92405" y="188633"/>
                  </a:lnTo>
                  <a:lnTo>
                    <a:pt x="92405" y="36182"/>
                  </a:lnTo>
                  <a:lnTo>
                    <a:pt x="92405" y="35991"/>
                  </a:lnTo>
                  <a:lnTo>
                    <a:pt x="92405" y="4432"/>
                  </a:lnTo>
                  <a:close/>
                </a:path>
                <a:path w="195579" h="236220">
                  <a:moveTo>
                    <a:pt x="195529" y="0"/>
                  </a:moveTo>
                  <a:lnTo>
                    <a:pt x="159029" y="0"/>
                  </a:lnTo>
                  <a:lnTo>
                    <a:pt x="159029" y="89522"/>
                  </a:lnTo>
                  <a:lnTo>
                    <a:pt x="142951" y="89522"/>
                  </a:lnTo>
                  <a:lnTo>
                    <a:pt x="142951" y="1892"/>
                  </a:lnTo>
                  <a:lnTo>
                    <a:pt x="106959" y="1892"/>
                  </a:lnTo>
                  <a:lnTo>
                    <a:pt x="106959" y="89522"/>
                  </a:lnTo>
                  <a:lnTo>
                    <a:pt x="106959" y="122542"/>
                  </a:lnTo>
                  <a:lnTo>
                    <a:pt x="106959" y="233032"/>
                  </a:lnTo>
                  <a:lnTo>
                    <a:pt x="142951" y="233032"/>
                  </a:lnTo>
                  <a:lnTo>
                    <a:pt x="142951" y="122542"/>
                  </a:lnTo>
                  <a:lnTo>
                    <a:pt x="159029" y="122542"/>
                  </a:lnTo>
                  <a:lnTo>
                    <a:pt x="159029" y="235610"/>
                  </a:lnTo>
                  <a:lnTo>
                    <a:pt x="195529" y="235610"/>
                  </a:lnTo>
                  <a:lnTo>
                    <a:pt x="195529" y="122542"/>
                  </a:lnTo>
                  <a:lnTo>
                    <a:pt x="195529" y="89598"/>
                  </a:lnTo>
                  <a:lnTo>
                    <a:pt x="195529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24288" y="9150522"/>
              <a:ext cx="212887" cy="23560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475209" y="9147969"/>
              <a:ext cx="199613" cy="23841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714388" y="9150522"/>
              <a:ext cx="212887" cy="235605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050747" y="5751575"/>
              <a:ext cx="2526030" cy="954405"/>
            </a:xfrm>
            <a:custGeom>
              <a:avLst/>
              <a:gdLst/>
              <a:ahLst/>
              <a:cxnLst/>
              <a:rect l="l" t="t" r="r" b="b"/>
              <a:pathLst>
                <a:path w="2526029" h="954404">
                  <a:moveTo>
                    <a:pt x="697344" y="497611"/>
                  </a:moveTo>
                  <a:lnTo>
                    <a:pt x="696099" y="473062"/>
                  </a:lnTo>
                  <a:lnTo>
                    <a:pt x="692467" y="449211"/>
                  </a:lnTo>
                  <a:lnTo>
                    <a:pt x="686549" y="426186"/>
                  </a:lnTo>
                  <a:lnTo>
                    <a:pt x="678459" y="404101"/>
                  </a:lnTo>
                  <a:lnTo>
                    <a:pt x="609612" y="472998"/>
                  </a:lnTo>
                  <a:lnTo>
                    <a:pt x="610882" y="481025"/>
                  </a:lnTo>
                  <a:lnTo>
                    <a:pt x="611746" y="489216"/>
                  </a:lnTo>
                  <a:lnTo>
                    <a:pt x="611746" y="497611"/>
                  </a:lnTo>
                  <a:lnTo>
                    <a:pt x="603821" y="546620"/>
                  </a:lnTo>
                  <a:lnTo>
                    <a:pt x="581748" y="589229"/>
                  </a:lnTo>
                  <a:lnTo>
                    <a:pt x="548132" y="622846"/>
                  </a:lnTo>
                  <a:lnTo>
                    <a:pt x="505510" y="644918"/>
                  </a:lnTo>
                  <a:lnTo>
                    <a:pt x="456476" y="652843"/>
                  </a:lnTo>
                  <a:lnTo>
                    <a:pt x="407441" y="644918"/>
                  </a:lnTo>
                  <a:lnTo>
                    <a:pt x="364820" y="622846"/>
                  </a:lnTo>
                  <a:lnTo>
                    <a:pt x="331190" y="589229"/>
                  </a:lnTo>
                  <a:lnTo>
                    <a:pt x="309130" y="546620"/>
                  </a:lnTo>
                  <a:lnTo>
                    <a:pt x="301205" y="497611"/>
                  </a:lnTo>
                  <a:lnTo>
                    <a:pt x="309156" y="448589"/>
                  </a:lnTo>
                  <a:lnTo>
                    <a:pt x="331228" y="405980"/>
                  </a:lnTo>
                  <a:lnTo>
                    <a:pt x="364858" y="372338"/>
                  </a:lnTo>
                  <a:lnTo>
                    <a:pt x="407454" y="350266"/>
                  </a:lnTo>
                  <a:lnTo>
                    <a:pt x="456476" y="342341"/>
                  </a:lnTo>
                  <a:lnTo>
                    <a:pt x="464540" y="342341"/>
                  </a:lnTo>
                  <a:lnTo>
                    <a:pt x="472363" y="343166"/>
                  </a:lnTo>
                  <a:lnTo>
                    <a:pt x="480110" y="344347"/>
                  </a:lnTo>
                  <a:lnTo>
                    <a:pt x="549122" y="275336"/>
                  </a:lnTo>
                  <a:lnTo>
                    <a:pt x="527215" y="267385"/>
                  </a:lnTo>
                  <a:lnTo>
                    <a:pt x="504393" y="261556"/>
                  </a:lnTo>
                  <a:lnTo>
                    <a:pt x="480771" y="257962"/>
                  </a:lnTo>
                  <a:lnTo>
                    <a:pt x="456476" y="256743"/>
                  </a:lnTo>
                  <a:lnTo>
                    <a:pt x="407987" y="261645"/>
                  </a:lnTo>
                  <a:lnTo>
                    <a:pt x="362800" y="275704"/>
                  </a:lnTo>
                  <a:lnTo>
                    <a:pt x="321894" y="297929"/>
                  </a:lnTo>
                  <a:lnTo>
                    <a:pt x="286232" y="327367"/>
                  </a:lnTo>
                  <a:lnTo>
                    <a:pt x="256794" y="363029"/>
                  </a:lnTo>
                  <a:lnTo>
                    <a:pt x="234569" y="403936"/>
                  </a:lnTo>
                  <a:lnTo>
                    <a:pt x="220510" y="449122"/>
                  </a:lnTo>
                  <a:lnTo>
                    <a:pt x="215607" y="497611"/>
                  </a:lnTo>
                  <a:lnTo>
                    <a:pt x="220510" y="546087"/>
                  </a:lnTo>
                  <a:lnTo>
                    <a:pt x="234569" y="591261"/>
                  </a:lnTo>
                  <a:lnTo>
                    <a:pt x="256794" y="632167"/>
                  </a:lnTo>
                  <a:lnTo>
                    <a:pt x="286232" y="667816"/>
                  </a:lnTo>
                  <a:lnTo>
                    <a:pt x="321894" y="697255"/>
                  </a:lnTo>
                  <a:lnTo>
                    <a:pt x="362800" y="719480"/>
                  </a:lnTo>
                  <a:lnTo>
                    <a:pt x="407987" y="733539"/>
                  </a:lnTo>
                  <a:lnTo>
                    <a:pt x="456476" y="738441"/>
                  </a:lnTo>
                  <a:lnTo>
                    <a:pt x="504964" y="733539"/>
                  </a:lnTo>
                  <a:lnTo>
                    <a:pt x="550151" y="719480"/>
                  </a:lnTo>
                  <a:lnTo>
                    <a:pt x="591058" y="697255"/>
                  </a:lnTo>
                  <a:lnTo>
                    <a:pt x="626719" y="667816"/>
                  </a:lnTo>
                  <a:lnTo>
                    <a:pt x="656158" y="632167"/>
                  </a:lnTo>
                  <a:lnTo>
                    <a:pt x="678383" y="591261"/>
                  </a:lnTo>
                  <a:lnTo>
                    <a:pt x="692442" y="546087"/>
                  </a:lnTo>
                  <a:lnTo>
                    <a:pt x="697344" y="497611"/>
                  </a:lnTo>
                  <a:close/>
                </a:path>
                <a:path w="2526029" h="954404">
                  <a:moveTo>
                    <a:pt x="912939" y="497573"/>
                  </a:moveTo>
                  <a:lnTo>
                    <a:pt x="909916" y="444855"/>
                  </a:lnTo>
                  <a:lnTo>
                    <a:pt x="901052" y="393877"/>
                  </a:lnTo>
                  <a:lnTo>
                    <a:pt x="886701" y="344995"/>
                  </a:lnTo>
                  <a:lnTo>
                    <a:pt x="867194" y="298513"/>
                  </a:lnTo>
                  <a:lnTo>
                    <a:pt x="793470" y="372287"/>
                  </a:lnTo>
                  <a:lnTo>
                    <a:pt x="803148" y="402132"/>
                  </a:lnTo>
                  <a:lnTo>
                    <a:pt x="810221" y="433057"/>
                  </a:lnTo>
                  <a:lnTo>
                    <a:pt x="814565" y="464921"/>
                  </a:lnTo>
                  <a:lnTo>
                    <a:pt x="816038" y="497611"/>
                  </a:lnTo>
                  <a:lnTo>
                    <a:pt x="812749" y="546341"/>
                  </a:lnTo>
                  <a:lnTo>
                    <a:pt x="803173" y="593090"/>
                  </a:lnTo>
                  <a:lnTo>
                    <a:pt x="787742" y="637438"/>
                  </a:lnTo>
                  <a:lnTo>
                    <a:pt x="766876" y="678954"/>
                  </a:lnTo>
                  <a:lnTo>
                    <a:pt x="741019" y="717194"/>
                  </a:lnTo>
                  <a:lnTo>
                    <a:pt x="710615" y="751751"/>
                  </a:lnTo>
                  <a:lnTo>
                    <a:pt x="676059" y="782167"/>
                  </a:lnTo>
                  <a:lnTo>
                    <a:pt x="637819" y="808012"/>
                  </a:lnTo>
                  <a:lnTo>
                    <a:pt x="596303" y="828878"/>
                  </a:lnTo>
                  <a:lnTo>
                    <a:pt x="551954" y="844308"/>
                  </a:lnTo>
                  <a:lnTo>
                    <a:pt x="505206" y="853884"/>
                  </a:lnTo>
                  <a:lnTo>
                    <a:pt x="456476" y="857173"/>
                  </a:lnTo>
                  <a:lnTo>
                    <a:pt x="407746" y="853884"/>
                  </a:lnTo>
                  <a:lnTo>
                    <a:pt x="360997" y="844308"/>
                  </a:lnTo>
                  <a:lnTo>
                    <a:pt x="316649" y="828878"/>
                  </a:lnTo>
                  <a:lnTo>
                    <a:pt x="275132" y="808012"/>
                  </a:lnTo>
                  <a:lnTo>
                    <a:pt x="236893" y="782167"/>
                  </a:lnTo>
                  <a:lnTo>
                    <a:pt x="202336" y="751751"/>
                  </a:lnTo>
                  <a:lnTo>
                    <a:pt x="171919" y="717194"/>
                  </a:lnTo>
                  <a:lnTo>
                    <a:pt x="146075" y="678954"/>
                  </a:lnTo>
                  <a:lnTo>
                    <a:pt x="125209" y="637438"/>
                  </a:lnTo>
                  <a:lnTo>
                    <a:pt x="109778" y="593090"/>
                  </a:lnTo>
                  <a:lnTo>
                    <a:pt x="100203" y="546341"/>
                  </a:lnTo>
                  <a:lnTo>
                    <a:pt x="96913" y="497611"/>
                  </a:lnTo>
                  <a:lnTo>
                    <a:pt x="100203" y="448881"/>
                  </a:lnTo>
                  <a:lnTo>
                    <a:pt x="109778" y="402132"/>
                  </a:lnTo>
                  <a:lnTo>
                    <a:pt x="125209" y="357784"/>
                  </a:lnTo>
                  <a:lnTo>
                    <a:pt x="146075" y="316268"/>
                  </a:lnTo>
                  <a:lnTo>
                    <a:pt x="171919" y="278028"/>
                  </a:lnTo>
                  <a:lnTo>
                    <a:pt x="202336" y="243471"/>
                  </a:lnTo>
                  <a:lnTo>
                    <a:pt x="236893" y="213055"/>
                  </a:lnTo>
                  <a:lnTo>
                    <a:pt x="275132" y="187210"/>
                  </a:lnTo>
                  <a:lnTo>
                    <a:pt x="316649" y="166344"/>
                  </a:lnTo>
                  <a:lnTo>
                    <a:pt x="360997" y="150914"/>
                  </a:lnTo>
                  <a:lnTo>
                    <a:pt x="407746" y="141338"/>
                  </a:lnTo>
                  <a:lnTo>
                    <a:pt x="456476" y="138049"/>
                  </a:lnTo>
                  <a:lnTo>
                    <a:pt x="488505" y="139458"/>
                  </a:lnTo>
                  <a:lnTo>
                    <a:pt x="519772" y="143624"/>
                  </a:lnTo>
                  <a:lnTo>
                    <a:pt x="550125" y="150418"/>
                  </a:lnTo>
                  <a:lnTo>
                    <a:pt x="579475" y="159715"/>
                  </a:lnTo>
                  <a:lnTo>
                    <a:pt x="653402" y="85826"/>
                  </a:lnTo>
                  <a:lnTo>
                    <a:pt x="607364" y="66763"/>
                  </a:lnTo>
                  <a:lnTo>
                    <a:pt x="558990" y="52730"/>
                  </a:lnTo>
                  <a:lnTo>
                    <a:pt x="508584" y="44069"/>
                  </a:lnTo>
                  <a:lnTo>
                    <a:pt x="456476" y="41097"/>
                  </a:lnTo>
                  <a:lnTo>
                    <a:pt x="409867" y="43459"/>
                  </a:lnTo>
                  <a:lnTo>
                    <a:pt x="364604" y="50393"/>
                  </a:lnTo>
                  <a:lnTo>
                    <a:pt x="320890" y="61658"/>
                  </a:lnTo>
                  <a:lnTo>
                    <a:pt x="278968" y="77025"/>
                  </a:lnTo>
                  <a:lnTo>
                    <a:pt x="239077" y="96278"/>
                  </a:lnTo>
                  <a:lnTo>
                    <a:pt x="201447" y="119164"/>
                  </a:lnTo>
                  <a:lnTo>
                    <a:pt x="166293" y="145465"/>
                  </a:lnTo>
                  <a:lnTo>
                    <a:pt x="133858" y="174955"/>
                  </a:lnTo>
                  <a:lnTo>
                    <a:pt x="104381" y="207391"/>
                  </a:lnTo>
                  <a:lnTo>
                    <a:pt x="78079" y="242531"/>
                  </a:lnTo>
                  <a:lnTo>
                    <a:pt x="55181" y="280174"/>
                  </a:lnTo>
                  <a:lnTo>
                    <a:pt x="35941" y="320065"/>
                  </a:lnTo>
                  <a:lnTo>
                    <a:pt x="20561" y="361988"/>
                  </a:lnTo>
                  <a:lnTo>
                    <a:pt x="9296" y="405701"/>
                  </a:lnTo>
                  <a:lnTo>
                    <a:pt x="2362" y="450964"/>
                  </a:lnTo>
                  <a:lnTo>
                    <a:pt x="0" y="497573"/>
                  </a:lnTo>
                  <a:lnTo>
                    <a:pt x="2362" y="544169"/>
                  </a:lnTo>
                  <a:lnTo>
                    <a:pt x="9296" y="589445"/>
                  </a:lnTo>
                  <a:lnTo>
                    <a:pt x="20561" y="633158"/>
                  </a:lnTo>
                  <a:lnTo>
                    <a:pt x="35941" y="675068"/>
                  </a:lnTo>
                  <a:lnTo>
                    <a:pt x="55181" y="714959"/>
                  </a:lnTo>
                  <a:lnTo>
                    <a:pt x="78079" y="752602"/>
                  </a:lnTo>
                  <a:lnTo>
                    <a:pt x="104381" y="787755"/>
                  </a:lnTo>
                  <a:lnTo>
                    <a:pt x="133858" y="820178"/>
                  </a:lnTo>
                  <a:lnTo>
                    <a:pt x="166293" y="849668"/>
                  </a:lnTo>
                  <a:lnTo>
                    <a:pt x="201447" y="875969"/>
                  </a:lnTo>
                  <a:lnTo>
                    <a:pt x="239077" y="898855"/>
                  </a:lnTo>
                  <a:lnTo>
                    <a:pt x="278968" y="918108"/>
                  </a:lnTo>
                  <a:lnTo>
                    <a:pt x="320890" y="933475"/>
                  </a:lnTo>
                  <a:lnTo>
                    <a:pt x="364604" y="944753"/>
                  </a:lnTo>
                  <a:lnTo>
                    <a:pt x="409867" y="951674"/>
                  </a:lnTo>
                  <a:lnTo>
                    <a:pt x="456476" y="954036"/>
                  </a:lnTo>
                  <a:lnTo>
                    <a:pt x="503072" y="951674"/>
                  </a:lnTo>
                  <a:lnTo>
                    <a:pt x="548347" y="944753"/>
                  </a:lnTo>
                  <a:lnTo>
                    <a:pt x="592061" y="933475"/>
                  </a:lnTo>
                  <a:lnTo>
                    <a:pt x="633971" y="918108"/>
                  </a:lnTo>
                  <a:lnTo>
                    <a:pt x="673874" y="898855"/>
                  </a:lnTo>
                  <a:lnTo>
                    <a:pt x="711504" y="875969"/>
                  </a:lnTo>
                  <a:lnTo>
                    <a:pt x="746658" y="849668"/>
                  </a:lnTo>
                  <a:lnTo>
                    <a:pt x="779094" y="820178"/>
                  </a:lnTo>
                  <a:lnTo>
                    <a:pt x="808570" y="787755"/>
                  </a:lnTo>
                  <a:lnTo>
                    <a:pt x="834872" y="752602"/>
                  </a:lnTo>
                  <a:lnTo>
                    <a:pt x="857770" y="714959"/>
                  </a:lnTo>
                  <a:lnTo>
                    <a:pt x="877011" y="675068"/>
                  </a:lnTo>
                  <a:lnTo>
                    <a:pt x="892390" y="633158"/>
                  </a:lnTo>
                  <a:lnTo>
                    <a:pt x="903655" y="589445"/>
                  </a:lnTo>
                  <a:lnTo>
                    <a:pt x="910577" y="544169"/>
                  </a:lnTo>
                  <a:lnTo>
                    <a:pt x="912939" y="497573"/>
                  </a:lnTo>
                  <a:close/>
                </a:path>
                <a:path w="2526029" h="954404">
                  <a:moveTo>
                    <a:pt x="941120" y="125437"/>
                  </a:moveTo>
                  <a:lnTo>
                    <a:pt x="851547" y="102501"/>
                  </a:lnTo>
                  <a:lnTo>
                    <a:pt x="828649" y="12928"/>
                  </a:lnTo>
                  <a:lnTo>
                    <a:pt x="657123" y="184454"/>
                  </a:lnTo>
                  <a:lnTo>
                    <a:pt x="590080" y="319405"/>
                  </a:lnTo>
                  <a:lnTo>
                    <a:pt x="434200" y="475335"/>
                  </a:lnTo>
                  <a:lnTo>
                    <a:pt x="427278" y="485749"/>
                  </a:lnTo>
                  <a:lnTo>
                    <a:pt x="424980" y="497624"/>
                  </a:lnTo>
                  <a:lnTo>
                    <a:pt x="427278" y="509485"/>
                  </a:lnTo>
                  <a:lnTo>
                    <a:pt x="434200" y="519887"/>
                  </a:lnTo>
                  <a:lnTo>
                    <a:pt x="440131" y="525868"/>
                  </a:lnTo>
                  <a:lnTo>
                    <a:pt x="448081" y="529145"/>
                  </a:lnTo>
                  <a:lnTo>
                    <a:pt x="464908" y="529145"/>
                  </a:lnTo>
                  <a:lnTo>
                    <a:pt x="472821" y="525868"/>
                  </a:lnTo>
                  <a:lnTo>
                    <a:pt x="478751" y="519887"/>
                  </a:lnTo>
                  <a:lnTo>
                    <a:pt x="632104" y="366509"/>
                  </a:lnTo>
                  <a:lnTo>
                    <a:pt x="767664" y="298348"/>
                  </a:lnTo>
                  <a:lnTo>
                    <a:pt x="941120" y="125437"/>
                  </a:lnTo>
                  <a:close/>
                </a:path>
                <a:path w="2526029" h="954404">
                  <a:moveTo>
                    <a:pt x="1539036" y="107454"/>
                  </a:moveTo>
                  <a:lnTo>
                    <a:pt x="1498625" y="107454"/>
                  </a:lnTo>
                  <a:lnTo>
                    <a:pt x="1498625" y="0"/>
                  </a:lnTo>
                  <a:lnTo>
                    <a:pt x="1467599" y="0"/>
                  </a:lnTo>
                  <a:lnTo>
                    <a:pt x="1467599" y="203288"/>
                  </a:lnTo>
                  <a:lnTo>
                    <a:pt x="1457096" y="210172"/>
                  </a:lnTo>
                  <a:lnTo>
                    <a:pt x="1443342" y="214858"/>
                  </a:lnTo>
                  <a:lnTo>
                    <a:pt x="1426705" y="217538"/>
                  </a:lnTo>
                  <a:lnTo>
                    <a:pt x="1407553" y="218389"/>
                  </a:lnTo>
                  <a:lnTo>
                    <a:pt x="1327581" y="218389"/>
                  </a:lnTo>
                  <a:lnTo>
                    <a:pt x="1327581" y="137655"/>
                  </a:lnTo>
                  <a:lnTo>
                    <a:pt x="1418082" y="137655"/>
                  </a:lnTo>
                  <a:lnTo>
                    <a:pt x="1418082" y="110070"/>
                  </a:lnTo>
                  <a:lnTo>
                    <a:pt x="1327581" y="110070"/>
                  </a:lnTo>
                  <a:lnTo>
                    <a:pt x="1327581" y="32524"/>
                  </a:lnTo>
                  <a:lnTo>
                    <a:pt x="1422069" y="32524"/>
                  </a:lnTo>
                  <a:lnTo>
                    <a:pt x="1422069" y="4648"/>
                  </a:lnTo>
                  <a:lnTo>
                    <a:pt x="1296847" y="4648"/>
                  </a:lnTo>
                  <a:lnTo>
                    <a:pt x="1296847" y="245681"/>
                  </a:lnTo>
                  <a:lnTo>
                    <a:pt x="1408696" y="245681"/>
                  </a:lnTo>
                  <a:lnTo>
                    <a:pt x="1427454" y="244614"/>
                  </a:lnTo>
                  <a:lnTo>
                    <a:pt x="1444015" y="241465"/>
                  </a:lnTo>
                  <a:lnTo>
                    <a:pt x="1457642" y="236372"/>
                  </a:lnTo>
                  <a:lnTo>
                    <a:pt x="1467599" y="229425"/>
                  </a:lnTo>
                  <a:lnTo>
                    <a:pt x="1467599" y="263398"/>
                  </a:lnTo>
                  <a:lnTo>
                    <a:pt x="1498625" y="263398"/>
                  </a:lnTo>
                  <a:lnTo>
                    <a:pt x="1498625" y="135039"/>
                  </a:lnTo>
                  <a:lnTo>
                    <a:pt x="1539036" y="135039"/>
                  </a:lnTo>
                  <a:lnTo>
                    <a:pt x="1539036" y="107454"/>
                  </a:lnTo>
                  <a:close/>
                </a:path>
                <a:path w="2526029" h="954404">
                  <a:moveTo>
                    <a:pt x="1716532" y="1752"/>
                  </a:moveTo>
                  <a:lnTo>
                    <a:pt x="1687499" y="1752"/>
                  </a:lnTo>
                  <a:lnTo>
                    <a:pt x="1687499" y="58089"/>
                  </a:lnTo>
                  <a:lnTo>
                    <a:pt x="1654492" y="58089"/>
                  </a:lnTo>
                  <a:lnTo>
                    <a:pt x="1655978" y="48996"/>
                  </a:lnTo>
                  <a:lnTo>
                    <a:pt x="1657045" y="39573"/>
                  </a:lnTo>
                  <a:lnTo>
                    <a:pt x="1657692" y="29819"/>
                  </a:lnTo>
                  <a:lnTo>
                    <a:pt x="1657896" y="19748"/>
                  </a:lnTo>
                  <a:lnTo>
                    <a:pt x="1657896" y="3200"/>
                  </a:lnTo>
                  <a:lnTo>
                    <a:pt x="1558290" y="3200"/>
                  </a:lnTo>
                  <a:lnTo>
                    <a:pt x="1558290" y="30784"/>
                  </a:lnTo>
                  <a:lnTo>
                    <a:pt x="1628305" y="30784"/>
                  </a:lnTo>
                  <a:lnTo>
                    <a:pt x="1622704" y="66954"/>
                  </a:lnTo>
                  <a:lnTo>
                    <a:pt x="1607426" y="95110"/>
                  </a:lnTo>
                  <a:lnTo>
                    <a:pt x="1583436" y="114998"/>
                  </a:lnTo>
                  <a:lnTo>
                    <a:pt x="1551749" y="126326"/>
                  </a:lnTo>
                  <a:lnTo>
                    <a:pt x="1551749" y="153631"/>
                  </a:lnTo>
                  <a:lnTo>
                    <a:pt x="1584921" y="144437"/>
                  </a:lnTo>
                  <a:lnTo>
                    <a:pt x="1611579" y="130035"/>
                  </a:lnTo>
                  <a:lnTo>
                    <a:pt x="1631950" y="110502"/>
                  </a:lnTo>
                  <a:lnTo>
                    <a:pt x="1646237" y="85966"/>
                  </a:lnTo>
                  <a:lnTo>
                    <a:pt x="1687499" y="85966"/>
                  </a:lnTo>
                  <a:lnTo>
                    <a:pt x="1687499" y="150723"/>
                  </a:lnTo>
                  <a:lnTo>
                    <a:pt x="1716532" y="150723"/>
                  </a:lnTo>
                  <a:lnTo>
                    <a:pt x="1716532" y="85966"/>
                  </a:lnTo>
                  <a:lnTo>
                    <a:pt x="1716532" y="58089"/>
                  </a:lnTo>
                  <a:lnTo>
                    <a:pt x="1716532" y="1752"/>
                  </a:lnTo>
                  <a:close/>
                </a:path>
                <a:path w="2526029" h="954404">
                  <a:moveTo>
                    <a:pt x="1772018" y="0"/>
                  </a:moveTo>
                  <a:lnTo>
                    <a:pt x="1742135" y="0"/>
                  </a:lnTo>
                  <a:lnTo>
                    <a:pt x="1742135" y="160299"/>
                  </a:lnTo>
                  <a:lnTo>
                    <a:pt x="1772018" y="160299"/>
                  </a:lnTo>
                  <a:lnTo>
                    <a:pt x="1772018" y="0"/>
                  </a:lnTo>
                  <a:close/>
                </a:path>
                <a:path w="2526029" h="954404">
                  <a:moveTo>
                    <a:pt x="1775155" y="239293"/>
                  </a:moveTo>
                  <a:lnTo>
                    <a:pt x="1738236" y="230987"/>
                  </a:lnTo>
                  <a:lnTo>
                    <a:pt x="1717662" y="220713"/>
                  </a:lnTo>
                  <a:lnTo>
                    <a:pt x="1709445" y="216611"/>
                  </a:lnTo>
                  <a:lnTo>
                    <a:pt x="1690751" y="196938"/>
                  </a:lnTo>
                  <a:lnTo>
                    <a:pt x="1684083" y="172796"/>
                  </a:lnTo>
                  <a:lnTo>
                    <a:pt x="1684083" y="162052"/>
                  </a:lnTo>
                  <a:lnTo>
                    <a:pt x="1653349" y="162052"/>
                  </a:lnTo>
                  <a:lnTo>
                    <a:pt x="1653349" y="172796"/>
                  </a:lnTo>
                  <a:lnTo>
                    <a:pt x="1646605" y="196989"/>
                  </a:lnTo>
                  <a:lnTo>
                    <a:pt x="1627771" y="216712"/>
                  </a:lnTo>
                  <a:lnTo>
                    <a:pt x="1598955" y="231101"/>
                  </a:lnTo>
                  <a:lnTo>
                    <a:pt x="1562277" y="239293"/>
                  </a:lnTo>
                  <a:lnTo>
                    <a:pt x="1562277" y="266306"/>
                  </a:lnTo>
                  <a:lnTo>
                    <a:pt x="1596517" y="260565"/>
                  </a:lnTo>
                  <a:lnTo>
                    <a:pt x="1626133" y="250469"/>
                  </a:lnTo>
                  <a:lnTo>
                    <a:pt x="1650365" y="236893"/>
                  </a:lnTo>
                  <a:lnTo>
                    <a:pt x="1668437" y="220713"/>
                  </a:lnTo>
                  <a:lnTo>
                    <a:pt x="1686788" y="236893"/>
                  </a:lnTo>
                  <a:lnTo>
                    <a:pt x="1711121" y="250469"/>
                  </a:lnTo>
                  <a:lnTo>
                    <a:pt x="1740789" y="260565"/>
                  </a:lnTo>
                  <a:lnTo>
                    <a:pt x="1775155" y="266306"/>
                  </a:lnTo>
                  <a:lnTo>
                    <a:pt x="1775155" y="239293"/>
                  </a:lnTo>
                  <a:close/>
                </a:path>
                <a:path w="2526029" h="954404">
                  <a:moveTo>
                    <a:pt x="2110232" y="68541"/>
                  </a:moveTo>
                  <a:lnTo>
                    <a:pt x="2108365" y="52374"/>
                  </a:lnTo>
                  <a:lnTo>
                    <a:pt x="2103005" y="38125"/>
                  </a:lnTo>
                  <a:lnTo>
                    <a:pt x="2095728" y="27889"/>
                  </a:lnTo>
                  <a:lnTo>
                    <a:pt x="2094496" y="26149"/>
                  </a:lnTo>
                  <a:lnTo>
                    <a:pt x="2083193" y="16852"/>
                  </a:lnTo>
                  <a:lnTo>
                    <a:pt x="2079485" y="15024"/>
                  </a:lnTo>
                  <a:lnTo>
                    <a:pt x="2079485" y="68541"/>
                  </a:lnTo>
                  <a:lnTo>
                    <a:pt x="2078634" y="76987"/>
                  </a:lnTo>
                  <a:lnTo>
                    <a:pt x="2041144" y="106324"/>
                  </a:lnTo>
                  <a:lnTo>
                    <a:pt x="2003221" y="109194"/>
                  </a:lnTo>
                  <a:lnTo>
                    <a:pt x="1982393" y="108508"/>
                  </a:lnTo>
                  <a:lnTo>
                    <a:pt x="1940331" y="96710"/>
                  </a:lnTo>
                  <a:lnTo>
                    <a:pt x="1926945" y="68541"/>
                  </a:lnTo>
                  <a:lnTo>
                    <a:pt x="1927796" y="59842"/>
                  </a:lnTo>
                  <a:lnTo>
                    <a:pt x="1965045" y="30454"/>
                  </a:lnTo>
                  <a:lnTo>
                    <a:pt x="2003221" y="27889"/>
                  </a:lnTo>
                  <a:lnTo>
                    <a:pt x="2023884" y="28473"/>
                  </a:lnTo>
                  <a:lnTo>
                    <a:pt x="2065832" y="39789"/>
                  </a:lnTo>
                  <a:lnTo>
                    <a:pt x="2079485" y="68541"/>
                  </a:lnTo>
                  <a:lnTo>
                    <a:pt x="2079485" y="15024"/>
                  </a:lnTo>
                  <a:lnTo>
                    <a:pt x="2066937" y="8826"/>
                  </a:lnTo>
                  <a:lnTo>
                    <a:pt x="2048332" y="3632"/>
                  </a:lnTo>
                  <a:lnTo>
                    <a:pt x="2027161" y="838"/>
                  </a:lnTo>
                  <a:lnTo>
                    <a:pt x="2003221" y="0"/>
                  </a:lnTo>
                  <a:lnTo>
                    <a:pt x="1979117" y="838"/>
                  </a:lnTo>
                  <a:lnTo>
                    <a:pt x="1939353" y="8826"/>
                  </a:lnTo>
                  <a:lnTo>
                    <a:pt x="1903183" y="38125"/>
                  </a:lnTo>
                  <a:lnTo>
                    <a:pt x="1895932" y="68541"/>
                  </a:lnTo>
                  <a:lnTo>
                    <a:pt x="1897799" y="84658"/>
                  </a:lnTo>
                  <a:lnTo>
                    <a:pt x="1923249" y="119938"/>
                  </a:lnTo>
                  <a:lnTo>
                    <a:pt x="1979117" y="135953"/>
                  </a:lnTo>
                  <a:lnTo>
                    <a:pt x="2003221" y="136779"/>
                  </a:lnTo>
                  <a:lnTo>
                    <a:pt x="2027161" y="135953"/>
                  </a:lnTo>
                  <a:lnTo>
                    <a:pt x="2066937" y="127965"/>
                  </a:lnTo>
                  <a:lnTo>
                    <a:pt x="2103005" y="98818"/>
                  </a:lnTo>
                  <a:lnTo>
                    <a:pt x="2108352" y="84696"/>
                  </a:lnTo>
                  <a:lnTo>
                    <a:pt x="2110232" y="68541"/>
                  </a:lnTo>
                  <a:close/>
                </a:path>
                <a:path w="2526029" h="954404">
                  <a:moveTo>
                    <a:pt x="2117344" y="168148"/>
                  </a:moveTo>
                  <a:lnTo>
                    <a:pt x="1888248" y="168148"/>
                  </a:lnTo>
                  <a:lnTo>
                    <a:pt x="1888248" y="195732"/>
                  </a:lnTo>
                  <a:lnTo>
                    <a:pt x="1938616" y="195732"/>
                  </a:lnTo>
                  <a:lnTo>
                    <a:pt x="1938616" y="266306"/>
                  </a:lnTo>
                  <a:lnTo>
                    <a:pt x="1969071" y="266306"/>
                  </a:lnTo>
                  <a:lnTo>
                    <a:pt x="1969071" y="195732"/>
                  </a:lnTo>
                  <a:lnTo>
                    <a:pt x="2037651" y="195732"/>
                  </a:lnTo>
                  <a:lnTo>
                    <a:pt x="2037651" y="266306"/>
                  </a:lnTo>
                  <a:lnTo>
                    <a:pt x="2068106" y="266306"/>
                  </a:lnTo>
                  <a:lnTo>
                    <a:pt x="2068106" y="195732"/>
                  </a:lnTo>
                  <a:lnTo>
                    <a:pt x="2117344" y="195732"/>
                  </a:lnTo>
                  <a:lnTo>
                    <a:pt x="2117344" y="168148"/>
                  </a:lnTo>
                  <a:close/>
                </a:path>
                <a:path w="2526029" h="954404">
                  <a:moveTo>
                    <a:pt x="2299106" y="216636"/>
                  </a:moveTo>
                  <a:lnTo>
                    <a:pt x="2277605" y="202704"/>
                  </a:lnTo>
                  <a:lnTo>
                    <a:pt x="2259444" y="180924"/>
                  </a:lnTo>
                  <a:lnTo>
                    <a:pt x="2246896" y="148729"/>
                  </a:lnTo>
                  <a:lnTo>
                    <a:pt x="2242185" y="103390"/>
                  </a:lnTo>
                  <a:lnTo>
                    <a:pt x="2242185" y="32524"/>
                  </a:lnTo>
                  <a:lnTo>
                    <a:pt x="2296833" y="32524"/>
                  </a:lnTo>
                  <a:lnTo>
                    <a:pt x="2296833" y="4648"/>
                  </a:lnTo>
                  <a:lnTo>
                    <a:pt x="2156803" y="4648"/>
                  </a:lnTo>
                  <a:lnTo>
                    <a:pt x="2156803" y="32524"/>
                  </a:lnTo>
                  <a:lnTo>
                    <a:pt x="2210879" y="32524"/>
                  </a:lnTo>
                  <a:lnTo>
                    <a:pt x="2210879" y="103390"/>
                  </a:lnTo>
                  <a:lnTo>
                    <a:pt x="2206117" y="148691"/>
                  </a:lnTo>
                  <a:lnTo>
                    <a:pt x="2193417" y="181025"/>
                  </a:lnTo>
                  <a:lnTo>
                    <a:pt x="2175218" y="202831"/>
                  </a:lnTo>
                  <a:lnTo>
                    <a:pt x="2153958" y="216636"/>
                  </a:lnTo>
                  <a:lnTo>
                    <a:pt x="2153958" y="245681"/>
                  </a:lnTo>
                  <a:lnTo>
                    <a:pt x="2176983" y="234823"/>
                  </a:lnTo>
                  <a:lnTo>
                    <a:pt x="2197506" y="219621"/>
                  </a:lnTo>
                  <a:lnTo>
                    <a:pt x="2214397" y="201256"/>
                  </a:lnTo>
                  <a:lnTo>
                    <a:pt x="2226538" y="180924"/>
                  </a:lnTo>
                  <a:lnTo>
                    <a:pt x="2238629" y="201206"/>
                  </a:lnTo>
                  <a:lnTo>
                    <a:pt x="2255456" y="219506"/>
                  </a:lnTo>
                  <a:lnTo>
                    <a:pt x="2275954" y="234708"/>
                  </a:lnTo>
                  <a:lnTo>
                    <a:pt x="2299106" y="245681"/>
                  </a:lnTo>
                  <a:lnTo>
                    <a:pt x="2299106" y="216636"/>
                  </a:lnTo>
                  <a:close/>
                </a:path>
                <a:path w="2526029" h="954404">
                  <a:moveTo>
                    <a:pt x="2365984" y="0"/>
                  </a:moveTo>
                  <a:lnTo>
                    <a:pt x="2334958" y="0"/>
                  </a:lnTo>
                  <a:lnTo>
                    <a:pt x="2334958" y="99326"/>
                  </a:lnTo>
                  <a:lnTo>
                    <a:pt x="2278049" y="99326"/>
                  </a:lnTo>
                  <a:lnTo>
                    <a:pt x="2278049" y="126911"/>
                  </a:lnTo>
                  <a:lnTo>
                    <a:pt x="2334958" y="126911"/>
                  </a:lnTo>
                  <a:lnTo>
                    <a:pt x="2334958" y="263398"/>
                  </a:lnTo>
                  <a:lnTo>
                    <a:pt x="2365984" y="263398"/>
                  </a:lnTo>
                  <a:lnTo>
                    <a:pt x="2365984" y="0"/>
                  </a:lnTo>
                  <a:close/>
                </a:path>
                <a:path w="2526029" h="954404">
                  <a:moveTo>
                    <a:pt x="2526030" y="207352"/>
                  </a:moveTo>
                  <a:lnTo>
                    <a:pt x="2490749" y="207352"/>
                  </a:lnTo>
                  <a:lnTo>
                    <a:pt x="2490749" y="245973"/>
                  </a:lnTo>
                  <a:lnTo>
                    <a:pt x="2526030" y="245973"/>
                  </a:lnTo>
                  <a:lnTo>
                    <a:pt x="2526030" y="207352"/>
                  </a:lnTo>
                  <a:close/>
                </a:path>
                <a:path w="2526029" h="954404">
                  <a:moveTo>
                    <a:pt x="2526030" y="83350"/>
                  </a:moveTo>
                  <a:lnTo>
                    <a:pt x="2490749" y="83350"/>
                  </a:lnTo>
                  <a:lnTo>
                    <a:pt x="2490749" y="121970"/>
                  </a:lnTo>
                  <a:lnTo>
                    <a:pt x="2526030" y="121970"/>
                  </a:lnTo>
                  <a:lnTo>
                    <a:pt x="2526030" y="8335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687030" y="5756221"/>
              <a:ext cx="229095" cy="247128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9948189" y="5742292"/>
              <a:ext cx="776605" cy="277495"/>
            </a:xfrm>
            <a:custGeom>
              <a:avLst/>
              <a:gdLst/>
              <a:ahLst/>
              <a:cxnLst/>
              <a:rect l="l" t="t" r="r" b="b"/>
              <a:pathLst>
                <a:path w="776604" h="277495">
                  <a:moveTo>
                    <a:pt x="218274" y="102222"/>
                  </a:moveTo>
                  <a:lnTo>
                    <a:pt x="189064" y="97472"/>
                  </a:lnTo>
                  <a:lnTo>
                    <a:pt x="161963" y="87337"/>
                  </a:lnTo>
                  <a:lnTo>
                    <a:pt x="161251" y="86829"/>
                  </a:lnTo>
                  <a:lnTo>
                    <a:pt x="141312" y="72732"/>
                  </a:lnTo>
                  <a:lnTo>
                    <a:pt x="131483" y="54597"/>
                  </a:lnTo>
                  <a:lnTo>
                    <a:pt x="215722" y="54597"/>
                  </a:lnTo>
                  <a:lnTo>
                    <a:pt x="215722" y="27876"/>
                  </a:lnTo>
                  <a:lnTo>
                    <a:pt x="131191" y="27876"/>
                  </a:lnTo>
                  <a:lnTo>
                    <a:pt x="131191" y="0"/>
                  </a:lnTo>
                  <a:lnTo>
                    <a:pt x="100457" y="0"/>
                  </a:lnTo>
                  <a:lnTo>
                    <a:pt x="100457" y="27876"/>
                  </a:lnTo>
                  <a:lnTo>
                    <a:pt x="17068" y="27876"/>
                  </a:lnTo>
                  <a:lnTo>
                    <a:pt x="17068" y="54597"/>
                  </a:lnTo>
                  <a:lnTo>
                    <a:pt x="100177" y="54597"/>
                  </a:lnTo>
                  <a:lnTo>
                    <a:pt x="90373" y="72771"/>
                  </a:lnTo>
                  <a:lnTo>
                    <a:pt x="69799" y="87439"/>
                  </a:lnTo>
                  <a:lnTo>
                    <a:pt x="42697" y="97586"/>
                  </a:lnTo>
                  <a:lnTo>
                    <a:pt x="13373" y="102222"/>
                  </a:lnTo>
                  <a:lnTo>
                    <a:pt x="13373" y="128638"/>
                  </a:lnTo>
                  <a:lnTo>
                    <a:pt x="43916" y="124637"/>
                  </a:lnTo>
                  <a:lnTo>
                    <a:pt x="72428" y="115798"/>
                  </a:lnTo>
                  <a:lnTo>
                    <a:pt x="97091" y="102920"/>
                  </a:lnTo>
                  <a:lnTo>
                    <a:pt x="116116" y="86829"/>
                  </a:lnTo>
                  <a:lnTo>
                    <a:pt x="134950" y="102666"/>
                  </a:lnTo>
                  <a:lnTo>
                    <a:pt x="159512" y="115570"/>
                  </a:lnTo>
                  <a:lnTo>
                    <a:pt x="187909" y="124561"/>
                  </a:lnTo>
                  <a:lnTo>
                    <a:pt x="218274" y="128638"/>
                  </a:lnTo>
                  <a:lnTo>
                    <a:pt x="218274" y="102222"/>
                  </a:lnTo>
                  <a:close/>
                </a:path>
                <a:path w="776604" h="277495">
                  <a:moveTo>
                    <a:pt x="220268" y="246545"/>
                  </a:moveTo>
                  <a:lnTo>
                    <a:pt x="47802" y="246545"/>
                  </a:lnTo>
                  <a:lnTo>
                    <a:pt x="47802" y="201828"/>
                  </a:lnTo>
                  <a:lnTo>
                    <a:pt x="17068" y="201828"/>
                  </a:lnTo>
                  <a:lnTo>
                    <a:pt x="17068" y="273837"/>
                  </a:lnTo>
                  <a:lnTo>
                    <a:pt x="220268" y="273837"/>
                  </a:lnTo>
                  <a:lnTo>
                    <a:pt x="220268" y="246545"/>
                  </a:lnTo>
                  <a:close/>
                </a:path>
                <a:path w="776604" h="277495">
                  <a:moveTo>
                    <a:pt x="232511" y="153911"/>
                  </a:moveTo>
                  <a:lnTo>
                    <a:pt x="131191" y="153911"/>
                  </a:lnTo>
                  <a:lnTo>
                    <a:pt x="131191" y="116154"/>
                  </a:lnTo>
                  <a:lnTo>
                    <a:pt x="100457" y="116154"/>
                  </a:lnTo>
                  <a:lnTo>
                    <a:pt x="100457" y="153911"/>
                  </a:lnTo>
                  <a:lnTo>
                    <a:pt x="0" y="153911"/>
                  </a:lnTo>
                  <a:lnTo>
                    <a:pt x="0" y="181203"/>
                  </a:lnTo>
                  <a:lnTo>
                    <a:pt x="232511" y="181203"/>
                  </a:lnTo>
                  <a:lnTo>
                    <a:pt x="232511" y="153911"/>
                  </a:lnTo>
                  <a:close/>
                </a:path>
                <a:path w="776604" h="277495">
                  <a:moveTo>
                    <a:pt x="398614" y="120218"/>
                  </a:moveTo>
                  <a:lnTo>
                    <a:pt x="397522" y="109829"/>
                  </a:lnTo>
                  <a:lnTo>
                    <a:pt x="394309" y="100469"/>
                  </a:lnTo>
                  <a:lnTo>
                    <a:pt x="391033" y="95250"/>
                  </a:lnTo>
                  <a:lnTo>
                    <a:pt x="389128" y="92202"/>
                  </a:lnTo>
                  <a:lnTo>
                    <a:pt x="382104" y="85077"/>
                  </a:lnTo>
                  <a:lnTo>
                    <a:pt x="372211" y="78727"/>
                  </a:lnTo>
                  <a:lnTo>
                    <a:pt x="369023" y="77457"/>
                  </a:lnTo>
                  <a:lnTo>
                    <a:pt x="369023" y="113245"/>
                  </a:lnTo>
                  <a:lnTo>
                    <a:pt x="369023" y="127482"/>
                  </a:lnTo>
                  <a:lnTo>
                    <a:pt x="332879" y="145199"/>
                  </a:lnTo>
                  <a:lnTo>
                    <a:pt x="324840" y="144665"/>
                  </a:lnTo>
                  <a:lnTo>
                    <a:pt x="296735" y="127482"/>
                  </a:lnTo>
                  <a:lnTo>
                    <a:pt x="296735" y="113830"/>
                  </a:lnTo>
                  <a:lnTo>
                    <a:pt x="332879" y="95250"/>
                  </a:lnTo>
                  <a:lnTo>
                    <a:pt x="340868" y="95732"/>
                  </a:lnTo>
                  <a:lnTo>
                    <a:pt x="369023" y="113245"/>
                  </a:lnTo>
                  <a:lnTo>
                    <a:pt x="369023" y="77457"/>
                  </a:lnTo>
                  <a:lnTo>
                    <a:pt x="360591" y="74079"/>
                  </a:lnTo>
                  <a:lnTo>
                    <a:pt x="347408" y="71234"/>
                  </a:lnTo>
                  <a:lnTo>
                    <a:pt x="332879" y="70269"/>
                  </a:lnTo>
                  <a:lnTo>
                    <a:pt x="319519" y="71081"/>
                  </a:lnTo>
                  <a:lnTo>
                    <a:pt x="278612" y="90043"/>
                  </a:lnTo>
                  <a:lnTo>
                    <a:pt x="266852" y="120218"/>
                  </a:lnTo>
                  <a:lnTo>
                    <a:pt x="268147" y="131368"/>
                  </a:lnTo>
                  <a:lnTo>
                    <a:pt x="294982" y="162737"/>
                  </a:lnTo>
                  <a:lnTo>
                    <a:pt x="332879" y="170459"/>
                  </a:lnTo>
                  <a:lnTo>
                    <a:pt x="347573" y="169405"/>
                  </a:lnTo>
                  <a:lnTo>
                    <a:pt x="389255" y="147955"/>
                  </a:lnTo>
                  <a:lnTo>
                    <a:pt x="390956" y="145199"/>
                  </a:lnTo>
                  <a:lnTo>
                    <a:pt x="394347" y="139712"/>
                  </a:lnTo>
                  <a:lnTo>
                    <a:pt x="397522" y="130441"/>
                  </a:lnTo>
                  <a:lnTo>
                    <a:pt x="398614" y="120218"/>
                  </a:lnTo>
                  <a:close/>
                </a:path>
                <a:path w="776604" h="277495">
                  <a:moveTo>
                    <a:pt x="406019" y="28740"/>
                  </a:moveTo>
                  <a:lnTo>
                    <a:pt x="348818" y="28740"/>
                  </a:lnTo>
                  <a:lnTo>
                    <a:pt x="348818" y="1739"/>
                  </a:lnTo>
                  <a:lnTo>
                    <a:pt x="318084" y="1739"/>
                  </a:lnTo>
                  <a:lnTo>
                    <a:pt x="318084" y="28740"/>
                  </a:lnTo>
                  <a:lnTo>
                    <a:pt x="259168" y="28740"/>
                  </a:lnTo>
                  <a:lnTo>
                    <a:pt x="259168" y="54597"/>
                  </a:lnTo>
                  <a:lnTo>
                    <a:pt x="406019" y="54597"/>
                  </a:lnTo>
                  <a:lnTo>
                    <a:pt x="406019" y="28740"/>
                  </a:lnTo>
                  <a:close/>
                </a:path>
                <a:path w="776604" h="277495">
                  <a:moveTo>
                    <a:pt x="473176" y="188468"/>
                  </a:moveTo>
                  <a:lnTo>
                    <a:pt x="279374" y="188468"/>
                  </a:lnTo>
                  <a:lnTo>
                    <a:pt x="279374" y="215760"/>
                  </a:lnTo>
                  <a:lnTo>
                    <a:pt x="442163" y="215760"/>
                  </a:lnTo>
                  <a:lnTo>
                    <a:pt x="442163" y="277037"/>
                  </a:lnTo>
                  <a:lnTo>
                    <a:pt x="473176" y="277037"/>
                  </a:lnTo>
                  <a:lnTo>
                    <a:pt x="473176" y="188468"/>
                  </a:lnTo>
                  <a:close/>
                </a:path>
                <a:path w="776604" h="277495">
                  <a:moveTo>
                    <a:pt x="510743" y="76085"/>
                  </a:moveTo>
                  <a:lnTo>
                    <a:pt x="473176" y="76085"/>
                  </a:lnTo>
                  <a:lnTo>
                    <a:pt x="473176" y="9283"/>
                  </a:lnTo>
                  <a:lnTo>
                    <a:pt x="442163" y="9283"/>
                  </a:lnTo>
                  <a:lnTo>
                    <a:pt x="442163" y="169875"/>
                  </a:lnTo>
                  <a:lnTo>
                    <a:pt x="473176" y="169875"/>
                  </a:lnTo>
                  <a:lnTo>
                    <a:pt x="473176" y="103962"/>
                  </a:lnTo>
                  <a:lnTo>
                    <a:pt x="510743" y="103962"/>
                  </a:lnTo>
                  <a:lnTo>
                    <a:pt x="510743" y="76085"/>
                  </a:lnTo>
                  <a:close/>
                </a:path>
                <a:path w="776604" h="277495">
                  <a:moveTo>
                    <a:pt x="672299" y="225920"/>
                  </a:moveTo>
                  <a:lnTo>
                    <a:pt x="650087" y="212090"/>
                  </a:lnTo>
                  <a:lnTo>
                    <a:pt x="631177" y="190576"/>
                  </a:lnTo>
                  <a:lnTo>
                    <a:pt x="630682" y="189331"/>
                  </a:lnTo>
                  <a:lnTo>
                    <a:pt x="618045" y="158089"/>
                  </a:lnTo>
                  <a:lnTo>
                    <a:pt x="613105" y="111213"/>
                  </a:lnTo>
                  <a:lnTo>
                    <a:pt x="613105" y="12484"/>
                  </a:lnTo>
                  <a:lnTo>
                    <a:pt x="582371" y="12484"/>
                  </a:lnTo>
                  <a:lnTo>
                    <a:pt x="582371" y="111213"/>
                  </a:lnTo>
                  <a:lnTo>
                    <a:pt x="577532" y="158051"/>
                  </a:lnTo>
                  <a:lnTo>
                    <a:pt x="564553" y="190677"/>
                  </a:lnTo>
                  <a:lnTo>
                    <a:pt x="545757" y="212204"/>
                  </a:lnTo>
                  <a:lnTo>
                    <a:pt x="523455" y="225920"/>
                  </a:lnTo>
                  <a:lnTo>
                    <a:pt x="523455" y="254965"/>
                  </a:lnTo>
                  <a:lnTo>
                    <a:pt x="547281" y="244297"/>
                  </a:lnTo>
                  <a:lnTo>
                    <a:pt x="568642" y="229336"/>
                  </a:lnTo>
                  <a:lnTo>
                    <a:pt x="586054" y="210781"/>
                  </a:lnTo>
                  <a:lnTo>
                    <a:pt x="598017" y="189331"/>
                  </a:lnTo>
                  <a:lnTo>
                    <a:pt x="609955" y="210616"/>
                  </a:lnTo>
                  <a:lnTo>
                    <a:pt x="627265" y="229120"/>
                  </a:lnTo>
                  <a:lnTo>
                    <a:pt x="648525" y="244144"/>
                  </a:lnTo>
                  <a:lnTo>
                    <a:pt x="672299" y="254965"/>
                  </a:lnTo>
                  <a:lnTo>
                    <a:pt x="672299" y="225920"/>
                  </a:lnTo>
                  <a:close/>
                </a:path>
                <a:path w="776604" h="277495">
                  <a:moveTo>
                    <a:pt x="776465" y="116738"/>
                  </a:moveTo>
                  <a:lnTo>
                    <a:pt x="736053" y="116738"/>
                  </a:lnTo>
                  <a:lnTo>
                    <a:pt x="736053" y="9283"/>
                  </a:lnTo>
                  <a:lnTo>
                    <a:pt x="705027" y="9283"/>
                  </a:lnTo>
                  <a:lnTo>
                    <a:pt x="705027" y="272681"/>
                  </a:lnTo>
                  <a:lnTo>
                    <a:pt x="736053" y="272681"/>
                  </a:lnTo>
                  <a:lnTo>
                    <a:pt x="736053" y="144322"/>
                  </a:lnTo>
                  <a:lnTo>
                    <a:pt x="776465" y="144322"/>
                  </a:lnTo>
                  <a:lnTo>
                    <a:pt x="776465" y="11673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801843" y="5769869"/>
              <a:ext cx="149979" cy="227672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8530717" y="5742292"/>
              <a:ext cx="4391660" cy="660400"/>
            </a:xfrm>
            <a:custGeom>
              <a:avLst/>
              <a:gdLst/>
              <a:ahLst/>
              <a:cxnLst/>
              <a:rect l="l" t="t" r="r" b="b"/>
              <a:pathLst>
                <a:path w="4391659" h="660400">
                  <a:moveTo>
                    <a:pt x="73990" y="638759"/>
                  </a:moveTo>
                  <a:lnTo>
                    <a:pt x="0" y="638759"/>
                  </a:lnTo>
                  <a:lnTo>
                    <a:pt x="0" y="660171"/>
                  </a:lnTo>
                  <a:lnTo>
                    <a:pt x="73990" y="660171"/>
                  </a:lnTo>
                  <a:lnTo>
                    <a:pt x="73990" y="638759"/>
                  </a:lnTo>
                  <a:close/>
                </a:path>
                <a:path w="4391659" h="660400">
                  <a:moveTo>
                    <a:pt x="2667177" y="32816"/>
                  </a:moveTo>
                  <a:lnTo>
                    <a:pt x="2575547" y="32816"/>
                  </a:lnTo>
                  <a:lnTo>
                    <a:pt x="2575547" y="0"/>
                  </a:lnTo>
                  <a:lnTo>
                    <a:pt x="2543949" y="0"/>
                  </a:lnTo>
                  <a:lnTo>
                    <a:pt x="2543949" y="32816"/>
                  </a:lnTo>
                  <a:lnTo>
                    <a:pt x="2452319" y="32816"/>
                  </a:lnTo>
                  <a:lnTo>
                    <a:pt x="2452319" y="60109"/>
                  </a:lnTo>
                  <a:lnTo>
                    <a:pt x="2667177" y="60109"/>
                  </a:lnTo>
                  <a:lnTo>
                    <a:pt x="2667177" y="32816"/>
                  </a:lnTo>
                  <a:close/>
                </a:path>
                <a:path w="4391659" h="660400">
                  <a:moveTo>
                    <a:pt x="2674289" y="233768"/>
                  </a:moveTo>
                  <a:lnTo>
                    <a:pt x="2575547" y="233768"/>
                  </a:lnTo>
                  <a:lnTo>
                    <a:pt x="2575547" y="192824"/>
                  </a:lnTo>
                  <a:lnTo>
                    <a:pt x="2593683" y="191058"/>
                  </a:lnTo>
                  <a:lnTo>
                    <a:pt x="2610294" y="187845"/>
                  </a:lnTo>
                  <a:lnTo>
                    <a:pt x="2647302" y="168821"/>
                  </a:lnTo>
                  <a:lnTo>
                    <a:pt x="2660637" y="136194"/>
                  </a:lnTo>
                  <a:lnTo>
                    <a:pt x="2659075" y="123761"/>
                  </a:lnTo>
                  <a:lnTo>
                    <a:pt x="2654592" y="112991"/>
                  </a:lnTo>
                  <a:lnTo>
                    <a:pt x="2648902" y="105702"/>
                  </a:lnTo>
                  <a:lnTo>
                    <a:pt x="2647429" y="103809"/>
                  </a:lnTo>
                  <a:lnTo>
                    <a:pt x="2637866" y="96113"/>
                  </a:lnTo>
                  <a:lnTo>
                    <a:pt x="2629903" y="92189"/>
                  </a:lnTo>
                  <a:lnTo>
                    <a:pt x="2629903" y="136194"/>
                  </a:lnTo>
                  <a:lnTo>
                    <a:pt x="2629903" y="144907"/>
                  </a:lnTo>
                  <a:lnTo>
                    <a:pt x="2591803" y="164071"/>
                  </a:lnTo>
                  <a:lnTo>
                    <a:pt x="2559608" y="166687"/>
                  </a:lnTo>
                  <a:lnTo>
                    <a:pt x="2542756" y="166027"/>
                  </a:lnTo>
                  <a:lnTo>
                    <a:pt x="2503538" y="156235"/>
                  </a:lnTo>
                  <a:lnTo>
                    <a:pt x="2489593" y="144907"/>
                  </a:lnTo>
                  <a:lnTo>
                    <a:pt x="2489593" y="128066"/>
                  </a:lnTo>
                  <a:lnTo>
                    <a:pt x="2525877" y="108381"/>
                  </a:lnTo>
                  <a:lnTo>
                    <a:pt x="2559608" y="105702"/>
                  </a:lnTo>
                  <a:lnTo>
                    <a:pt x="2576030" y="106299"/>
                  </a:lnTo>
                  <a:lnTo>
                    <a:pt x="2614523" y="114998"/>
                  </a:lnTo>
                  <a:lnTo>
                    <a:pt x="2629903" y="136194"/>
                  </a:lnTo>
                  <a:lnTo>
                    <a:pt x="2629903" y="92189"/>
                  </a:lnTo>
                  <a:lnTo>
                    <a:pt x="2622270" y="88417"/>
                  </a:lnTo>
                  <a:lnTo>
                    <a:pt x="2603639" y="83083"/>
                  </a:lnTo>
                  <a:lnTo>
                    <a:pt x="2582557" y="79984"/>
                  </a:lnTo>
                  <a:lnTo>
                    <a:pt x="2559608" y="78981"/>
                  </a:lnTo>
                  <a:lnTo>
                    <a:pt x="2537320" y="79933"/>
                  </a:lnTo>
                  <a:lnTo>
                    <a:pt x="2498610" y="87922"/>
                  </a:lnTo>
                  <a:lnTo>
                    <a:pt x="2465159" y="112344"/>
                  </a:lnTo>
                  <a:lnTo>
                    <a:pt x="2458580" y="136194"/>
                  </a:lnTo>
                  <a:lnTo>
                    <a:pt x="2460396" y="149593"/>
                  </a:lnTo>
                  <a:lnTo>
                    <a:pt x="2485606" y="178587"/>
                  </a:lnTo>
                  <a:lnTo>
                    <a:pt x="2527947" y="191414"/>
                  </a:lnTo>
                  <a:lnTo>
                    <a:pt x="2545092" y="193116"/>
                  </a:lnTo>
                  <a:lnTo>
                    <a:pt x="2545092" y="233768"/>
                  </a:lnTo>
                  <a:lnTo>
                    <a:pt x="2445194" y="233768"/>
                  </a:lnTo>
                  <a:lnTo>
                    <a:pt x="2445194" y="261061"/>
                  </a:lnTo>
                  <a:lnTo>
                    <a:pt x="2674289" y="261061"/>
                  </a:lnTo>
                  <a:lnTo>
                    <a:pt x="2674289" y="233768"/>
                  </a:lnTo>
                  <a:close/>
                </a:path>
                <a:path w="4391659" h="660400">
                  <a:moveTo>
                    <a:pt x="2847797" y="12484"/>
                  </a:moveTo>
                  <a:lnTo>
                    <a:pt x="2717177" y="12484"/>
                  </a:lnTo>
                  <a:lnTo>
                    <a:pt x="2717177" y="40068"/>
                  </a:lnTo>
                  <a:lnTo>
                    <a:pt x="2817063" y="40068"/>
                  </a:lnTo>
                  <a:lnTo>
                    <a:pt x="2817063" y="68821"/>
                  </a:lnTo>
                  <a:lnTo>
                    <a:pt x="2816758" y="80137"/>
                  </a:lnTo>
                  <a:lnTo>
                    <a:pt x="2815933" y="91579"/>
                  </a:lnTo>
                  <a:lnTo>
                    <a:pt x="2814688" y="102565"/>
                  </a:lnTo>
                  <a:lnTo>
                    <a:pt x="2813088" y="113245"/>
                  </a:lnTo>
                  <a:lnTo>
                    <a:pt x="2843822" y="113245"/>
                  </a:lnTo>
                  <a:lnTo>
                    <a:pt x="2847771" y="68821"/>
                  </a:lnTo>
                  <a:lnTo>
                    <a:pt x="2847797" y="12484"/>
                  </a:lnTo>
                  <a:close/>
                </a:path>
                <a:path w="4391659" h="660400">
                  <a:moveTo>
                    <a:pt x="2921508" y="247992"/>
                  </a:moveTo>
                  <a:lnTo>
                    <a:pt x="2757017" y="247992"/>
                  </a:lnTo>
                  <a:lnTo>
                    <a:pt x="2757017" y="192824"/>
                  </a:lnTo>
                  <a:lnTo>
                    <a:pt x="2726283" y="192824"/>
                  </a:lnTo>
                  <a:lnTo>
                    <a:pt x="2726283" y="275297"/>
                  </a:lnTo>
                  <a:lnTo>
                    <a:pt x="2921508" y="275297"/>
                  </a:lnTo>
                  <a:lnTo>
                    <a:pt x="2921508" y="247992"/>
                  </a:lnTo>
                  <a:close/>
                </a:path>
                <a:path w="4391659" h="660400">
                  <a:moveTo>
                    <a:pt x="2954528" y="86829"/>
                  </a:moveTo>
                  <a:lnTo>
                    <a:pt x="2916669" y="86829"/>
                  </a:lnTo>
                  <a:lnTo>
                    <a:pt x="2916669" y="9283"/>
                  </a:lnTo>
                  <a:lnTo>
                    <a:pt x="2885656" y="9283"/>
                  </a:lnTo>
                  <a:lnTo>
                    <a:pt x="2885656" y="128638"/>
                  </a:lnTo>
                  <a:lnTo>
                    <a:pt x="2877362" y="132943"/>
                  </a:lnTo>
                  <a:lnTo>
                    <a:pt x="2866301" y="136448"/>
                  </a:lnTo>
                  <a:lnTo>
                    <a:pt x="2852674" y="138811"/>
                  </a:lnTo>
                  <a:lnTo>
                    <a:pt x="2836710" y="139674"/>
                  </a:lnTo>
                  <a:lnTo>
                    <a:pt x="2777794" y="139674"/>
                  </a:lnTo>
                  <a:lnTo>
                    <a:pt x="2777794" y="78117"/>
                  </a:lnTo>
                  <a:lnTo>
                    <a:pt x="2746768" y="78117"/>
                  </a:lnTo>
                  <a:lnTo>
                    <a:pt x="2746768" y="139674"/>
                  </a:lnTo>
                  <a:lnTo>
                    <a:pt x="2706078" y="139674"/>
                  </a:lnTo>
                  <a:lnTo>
                    <a:pt x="2706078" y="166979"/>
                  </a:lnTo>
                  <a:lnTo>
                    <a:pt x="2828455" y="166979"/>
                  </a:lnTo>
                  <a:lnTo>
                    <a:pt x="2848038" y="166204"/>
                  </a:lnTo>
                  <a:lnTo>
                    <a:pt x="2863888" y="163893"/>
                  </a:lnTo>
                  <a:lnTo>
                    <a:pt x="2876321" y="159994"/>
                  </a:lnTo>
                  <a:lnTo>
                    <a:pt x="2885656" y="154482"/>
                  </a:lnTo>
                  <a:lnTo>
                    <a:pt x="2885656" y="198335"/>
                  </a:lnTo>
                  <a:lnTo>
                    <a:pt x="2916669" y="198335"/>
                  </a:lnTo>
                  <a:lnTo>
                    <a:pt x="2916669" y="154482"/>
                  </a:lnTo>
                  <a:lnTo>
                    <a:pt x="2916669" y="113830"/>
                  </a:lnTo>
                  <a:lnTo>
                    <a:pt x="2954528" y="113830"/>
                  </a:lnTo>
                  <a:lnTo>
                    <a:pt x="2954528" y="86829"/>
                  </a:lnTo>
                  <a:close/>
                </a:path>
                <a:path w="4391659" h="660400">
                  <a:moveTo>
                    <a:pt x="3258274" y="9283"/>
                  </a:moveTo>
                  <a:lnTo>
                    <a:pt x="3227247" y="9283"/>
                  </a:lnTo>
                  <a:lnTo>
                    <a:pt x="3227247" y="113830"/>
                  </a:lnTo>
                  <a:lnTo>
                    <a:pt x="3172891" y="113830"/>
                  </a:lnTo>
                  <a:lnTo>
                    <a:pt x="3174339" y="102730"/>
                  </a:lnTo>
                  <a:lnTo>
                    <a:pt x="3175317" y="91211"/>
                  </a:lnTo>
                  <a:lnTo>
                    <a:pt x="3175851" y="79324"/>
                  </a:lnTo>
                  <a:lnTo>
                    <a:pt x="3176028" y="67081"/>
                  </a:lnTo>
                  <a:lnTo>
                    <a:pt x="3176028" y="13931"/>
                  </a:lnTo>
                  <a:lnTo>
                    <a:pt x="3052229" y="13931"/>
                  </a:lnTo>
                  <a:lnTo>
                    <a:pt x="3052229" y="41808"/>
                  </a:lnTo>
                  <a:lnTo>
                    <a:pt x="3145574" y="41808"/>
                  </a:lnTo>
                  <a:lnTo>
                    <a:pt x="3145574" y="70853"/>
                  </a:lnTo>
                  <a:lnTo>
                    <a:pt x="3139922" y="127241"/>
                  </a:lnTo>
                  <a:lnTo>
                    <a:pt x="3122599" y="172643"/>
                  </a:lnTo>
                  <a:lnTo>
                    <a:pt x="3092983" y="206273"/>
                  </a:lnTo>
                  <a:lnTo>
                    <a:pt x="3050527" y="227380"/>
                  </a:lnTo>
                  <a:lnTo>
                    <a:pt x="3050527" y="257289"/>
                  </a:lnTo>
                  <a:lnTo>
                    <a:pt x="3094050" y="240360"/>
                  </a:lnTo>
                  <a:lnTo>
                    <a:pt x="3127718" y="215112"/>
                  </a:lnTo>
                  <a:lnTo>
                    <a:pt x="3152089" y="181902"/>
                  </a:lnTo>
                  <a:lnTo>
                    <a:pt x="3167773" y="141135"/>
                  </a:lnTo>
                  <a:lnTo>
                    <a:pt x="3227247" y="141135"/>
                  </a:lnTo>
                  <a:lnTo>
                    <a:pt x="3227247" y="272681"/>
                  </a:lnTo>
                  <a:lnTo>
                    <a:pt x="3258274" y="272681"/>
                  </a:lnTo>
                  <a:lnTo>
                    <a:pt x="3258274" y="9283"/>
                  </a:lnTo>
                  <a:close/>
                </a:path>
                <a:path w="4391659" h="660400">
                  <a:moveTo>
                    <a:pt x="3524554" y="120802"/>
                  </a:moveTo>
                  <a:lnTo>
                    <a:pt x="3491115" y="111429"/>
                  </a:lnTo>
                  <a:lnTo>
                    <a:pt x="3462769" y="95034"/>
                  </a:lnTo>
                  <a:lnTo>
                    <a:pt x="3460521" y="92341"/>
                  </a:lnTo>
                  <a:lnTo>
                    <a:pt x="3443122" y="71551"/>
                  </a:lnTo>
                  <a:lnTo>
                    <a:pt x="3435769" y="40944"/>
                  </a:lnTo>
                  <a:lnTo>
                    <a:pt x="3435769" y="40068"/>
                  </a:lnTo>
                  <a:lnTo>
                    <a:pt x="3522002" y="40068"/>
                  </a:lnTo>
                  <a:lnTo>
                    <a:pt x="3522002" y="12484"/>
                  </a:lnTo>
                  <a:lnTo>
                    <a:pt x="3319653" y="12484"/>
                  </a:lnTo>
                  <a:lnTo>
                    <a:pt x="3319653" y="40068"/>
                  </a:lnTo>
                  <a:lnTo>
                    <a:pt x="3405035" y="40068"/>
                  </a:lnTo>
                  <a:lnTo>
                    <a:pt x="3405035" y="40944"/>
                  </a:lnTo>
                  <a:lnTo>
                    <a:pt x="3397681" y="71551"/>
                  </a:lnTo>
                  <a:lnTo>
                    <a:pt x="3378060" y="95034"/>
                  </a:lnTo>
                  <a:lnTo>
                    <a:pt x="3349802" y="111429"/>
                  </a:lnTo>
                  <a:lnTo>
                    <a:pt x="3316516" y="120802"/>
                  </a:lnTo>
                  <a:lnTo>
                    <a:pt x="3316516" y="148971"/>
                  </a:lnTo>
                  <a:lnTo>
                    <a:pt x="3348888" y="140982"/>
                  </a:lnTo>
                  <a:lnTo>
                    <a:pt x="3377781" y="128828"/>
                  </a:lnTo>
                  <a:lnTo>
                    <a:pt x="3402088" y="112585"/>
                  </a:lnTo>
                  <a:lnTo>
                    <a:pt x="3420681" y="92341"/>
                  </a:lnTo>
                  <a:lnTo>
                    <a:pt x="3439109" y="112585"/>
                  </a:lnTo>
                  <a:lnTo>
                    <a:pt x="3463125" y="128828"/>
                  </a:lnTo>
                  <a:lnTo>
                    <a:pt x="3491877" y="140982"/>
                  </a:lnTo>
                  <a:lnTo>
                    <a:pt x="3524554" y="148971"/>
                  </a:lnTo>
                  <a:lnTo>
                    <a:pt x="3524554" y="120802"/>
                  </a:lnTo>
                  <a:close/>
                </a:path>
                <a:path w="4391659" h="660400">
                  <a:moveTo>
                    <a:pt x="3535375" y="178295"/>
                  </a:moveTo>
                  <a:lnTo>
                    <a:pt x="3306280" y="178295"/>
                  </a:lnTo>
                  <a:lnTo>
                    <a:pt x="3306280" y="206184"/>
                  </a:lnTo>
                  <a:lnTo>
                    <a:pt x="3405035" y="206184"/>
                  </a:lnTo>
                  <a:lnTo>
                    <a:pt x="3405035" y="277037"/>
                  </a:lnTo>
                  <a:lnTo>
                    <a:pt x="3435769" y="277037"/>
                  </a:lnTo>
                  <a:lnTo>
                    <a:pt x="3435769" y="206184"/>
                  </a:lnTo>
                  <a:lnTo>
                    <a:pt x="3535375" y="206184"/>
                  </a:lnTo>
                  <a:lnTo>
                    <a:pt x="3535375" y="178295"/>
                  </a:lnTo>
                  <a:close/>
                </a:path>
                <a:path w="4391659" h="660400">
                  <a:moveTo>
                    <a:pt x="3775684" y="120218"/>
                  </a:moveTo>
                  <a:lnTo>
                    <a:pt x="3774579" y="109829"/>
                  </a:lnTo>
                  <a:lnTo>
                    <a:pt x="3771379" y="100469"/>
                  </a:lnTo>
                  <a:lnTo>
                    <a:pt x="3768102" y="95250"/>
                  </a:lnTo>
                  <a:lnTo>
                    <a:pt x="3766197" y="92202"/>
                  </a:lnTo>
                  <a:lnTo>
                    <a:pt x="3759174" y="85077"/>
                  </a:lnTo>
                  <a:lnTo>
                    <a:pt x="3749281" y="78727"/>
                  </a:lnTo>
                  <a:lnTo>
                    <a:pt x="3746081" y="77457"/>
                  </a:lnTo>
                  <a:lnTo>
                    <a:pt x="3746081" y="113245"/>
                  </a:lnTo>
                  <a:lnTo>
                    <a:pt x="3746081" y="127482"/>
                  </a:lnTo>
                  <a:lnTo>
                    <a:pt x="3709936" y="145199"/>
                  </a:lnTo>
                  <a:lnTo>
                    <a:pt x="3701910" y="144665"/>
                  </a:lnTo>
                  <a:lnTo>
                    <a:pt x="3673792" y="127482"/>
                  </a:lnTo>
                  <a:lnTo>
                    <a:pt x="3673792" y="113830"/>
                  </a:lnTo>
                  <a:lnTo>
                    <a:pt x="3709936" y="95250"/>
                  </a:lnTo>
                  <a:lnTo>
                    <a:pt x="3717925" y="95732"/>
                  </a:lnTo>
                  <a:lnTo>
                    <a:pt x="3746081" y="113245"/>
                  </a:lnTo>
                  <a:lnTo>
                    <a:pt x="3746081" y="77457"/>
                  </a:lnTo>
                  <a:lnTo>
                    <a:pt x="3737648" y="74079"/>
                  </a:lnTo>
                  <a:lnTo>
                    <a:pt x="3724478" y="71234"/>
                  </a:lnTo>
                  <a:lnTo>
                    <a:pt x="3709936" y="70269"/>
                  </a:lnTo>
                  <a:lnTo>
                    <a:pt x="3696576" y="71081"/>
                  </a:lnTo>
                  <a:lnTo>
                    <a:pt x="3655682" y="90043"/>
                  </a:lnTo>
                  <a:lnTo>
                    <a:pt x="3643909" y="120218"/>
                  </a:lnTo>
                  <a:lnTo>
                    <a:pt x="3645204" y="131368"/>
                  </a:lnTo>
                  <a:lnTo>
                    <a:pt x="3672040" y="162737"/>
                  </a:lnTo>
                  <a:lnTo>
                    <a:pt x="3709936" y="170459"/>
                  </a:lnTo>
                  <a:lnTo>
                    <a:pt x="3724643" y="169405"/>
                  </a:lnTo>
                  <a:lnTo>
                    <a:pt x="3766312" y="147955"/>
                  </a:lnTo>
                  <a:lnTo>
                    <a:pt x="3768013" y="145199"/>
                  </a:lnTo>
                  <a:lnTo>
                    <a:pt x="3771404" y="139712"/>
                  </a:lnTo>
                  <a:lnTo>
                    <a:pt x="3774579" y="130441"/>
                  </a:lnTo>
                  <a:lnTo>
                    <a:pt x="3775684" y="120218"/>
                  </a:lnTo>
                  <a:close/>
                </a:path>
                <a:path w="4391659" h="660400">
                  <a:moveTo>
                    <a:pt x="3783076" y="28740"/>
                  </a:moveTo>
                  <a:lnTo>
                    <a:pt x="3725875" y="28740"/>
                  </a:lnTo>
                  <a:lnTo>
                    <a:pt x="3725875" y="1739"/>
                  </a:lnTo>
                  <a:lnTo>
                    <a:pt x="3695141" y="1739"/>
                  </a:lnTo>
                  <a:lnTo>
                    <a:pt x="3695141" y="28740"/>
                  </a:lnTo>
                  <a:lnTo>
                    <a:pt x="3636226" y="28740"/>
                  </a:lnTo>
                  <a:lnTo>
                    <a:pt x="3636226" y="54597"/>
                  </a:lnTo>
                  <a:lnTo>
                    <a:pt x="3783076" y="54597"/>
                  </a:lnTo>
                  <a:lnTo>
                    <a:pt x="3783076" y="28740"/>
                  </a:lnTo>
                  <a:close/>
                </a:path>
                <a:path w="4391659" h="660400">
                  <a:moveTo>
                    <a:pt x="3850246" y="188468"/>
                  </a:moveTo>
                  <a:lnTo>
                    <a:pt x="3656431" y="188468"/>
                  </a:lnTo>
                  <a:lnTo>
                    <a:pt x="3656431" y="215760"/>
                  </a:lnTo>
                  <a:lnTo>
                    <a:pt x="3819220" y="215760"/>
                  </a:lnTo>
                  <a:lnTo>
                    <a:pt x="3819220" y="277037"/>
                  </a:lnTo>
                  <a:lnTo>
                    <a:pt x="3850246" y="277037"/>
                  </a:lnTo>
                  <a:lnTo>
                    <a:pt x="3850246" y="188468"/>
                  </a:lnTo>
                  <a:close/>
                </a:path>
                <a:path w="4391659" h="660400">
                  <a:moveTo>
                    <a:pt x="3887813" y="76085"/>
                  </a:moveTo>
                  <a:lnTo>
                    <a:pt x="3850246" y="76085"/>
                  </a:lnTo>
                  <a:lnTo>
                    <a:pt x="3850246" y="9283"/>
                  </a:lnTo>
                  <a:lnTo>
                    <a:pt x="3819220" y="9283"/>
                  </a:lnTo>
                  <a:lnTo>
                    <a:pt x="3819220" y="169875"/>
                  </a:lnTo>
                  <a:lnTo>
                    <a:pt x="3850246" y="169875"/>
                  </a:lnTo>
                  <a:lnTo>
                    <a:pt x="3850246" y="103962"/>
                  </a:lnTo>
                  <a:lnTo>
                    <a:pt x="3887813" y="103962"/>
                  </a:lnTo>
                  <a:lnTo>
                    <a:pt x="3887813" y="76085"/>
                  </a:lnTo>
                  <a:close/>
                </a:path>
                <a:path w="4391659" h="660400">
                  <a:moveTo>
                    <a:pt x="4049357" y="225920"/>
                  </a:moveTo>
                  <a:lnTo>
                    <a:pt x="4027144" y="212090"/>
                  </a:lnTo>
                  <a:lnTo>
                    <a:pt x="4008234" y="190576"/>
                  </a:lnTo>
                  <a:lnTo>
                    <a:pt x="4007739" y="189331"/>
                  </a:lnTo>
                  <a:lnTo>
                    <a:pt x="3995115" y="158089"/>
                  </a:lnTo>
                  <a:lnTo>
                    <a:pt x="3990162" y="111213"/>
                  </a:lnTo>
                  <a:lnTo>
                    <a:pt x="3990162" y="12484"/>
                  </a:lnTo>
                  <a:lnTo>
                    <a:pt x="3959428" y="12484"/>
                  </a:lnTo>
                  <a:lnTo>
                    <a:pt x="3959428" y="111213"/>
                  </a:lnTo>
                  <a:lnTo>
                    <a:pt x="3954589" y="158051"/>
                  </a:lnTo>
                  <a:lnTo>
                    <a:pt x="3941610" y="190677"/>
                  </a:lnTo>
                  <a:lnTo>
                    <a:pt x="3922814" y="212204"/>
                  </a:lnTo>
                  <a:lnTo>
                    <a:pt x="3900525" y="225920"/>
                  </a:lnTo>
                  <a:lnTo>
                    <a:pt x="3900525" y="254965"/>
                  </a:lnTo>
                  <a:lnTo>
                    <a:pt x="3924338" y="244297"/>
                  </a:lnTo>
                  <a:lnTo>
                    <a:pt x="3945699" y="229336"/>
                  </a:lnTo>
                  <a:lnTo>
                    <a:pt x="3963111" y="210781"/>
                  </a:lnTo>
                  <a:lnTo>
                    <a:pt x="3975087" y="189331"/>
                  </a:lnTo>
                  <a:lnTo>
                    <a:pt x="3987012" y="210616"/>
                  </a:lnTo>
                  <a:lnTo>
                    <a:pt x="4004322" y="229120"/>
                  </a:lnTo>
                  <a:lnTo>
                    <a:pt x="4025595" y="244144"/>
                  </a:lnTo>
                  <a:lnTo>
                    <a:pt x="4049357" y="254965"/>
                  </a:lnTo>
                  <a:lnTo>
                    <a:pt x="4049357" y="225920"/>
                  </a:lnTo>
                  <a:close/>
                </a:path>
                <a:path w="4391659" h="660400">
                  <a:moveTo>
                    <a:pt x="4153522" y="116738"/>
                  </a:moveTo>
                  <a:lnTo>
                    <a:pt x="4113111" y="116738"/>
                  </a:lnTo>
                  <a:lnTo>
                    <a:pt x="4113111" y="9283"/>
                  </a:lnTo>
                  <a:lnTo>
                    <a:pt x="4082084" y="9283"/>
                  </a:lnTo>
                  <a:lnTo>
                    <a:pt x="4082084" y="272681"/>
                  </a:lnTo>
                  <a:lnTo>
                    <a:pt x="4113111" y="272681"/>
                  </a:lnTo>
                  <a:lnTo>
                    <a:pt x="4113111" y="144322"/>
                  </a:lnTo>
                  <a:lnTo>
                    <a:pt x="4153522" y="144322"/>
                  </a:lnTo>
                  <a:lnTo>
                    <a:pt x="4153522" y="116738"/>
                  </a:lnTo>
                  <a:close/>
                </a:path>
                <a:path w="4391659" h="660400">
                  <a:moveTo>
                    <a:pt x="4279506" y="122250"/>
                  </a:moveTo>
                  <a:lnTo>
                    <a:pt x="4249166" y="96951"/>
                  </a:lnTo>
                  <a:lnTo>
                    <a:pt x="4236631" y="48780"/>
                  </a:lnTo>
                  <a:lnTo>
                    <a:pt x="4236529" y="11036"/>
                  </a:lnTo>
                  <a:lnTo>
                    <a:pt x="4206075" y="11036"/>
                  </a:lnTo>
                  <a:lnTo>
                    <a:pt x="4206075" y="48780"/>
                  </a:lnTo>
                  <a:lnTo>
                    <a:pt x="4202684" y="77800"/>
                  </a:lnTo>
                  <a:lnTo>
                    <a:pt x="4193413" y="100114"/>
                  </a:lnTo>
                  <a:lnTo>
                    <a:pt x="4179671" y="116649"/>
                  </a:lnTo>
                  <a:lnTo>
                    <a:pt x="4162818" y="128346"/>
                  </a:lnTo>
                  <a:lnTo>
                    <a:pt x="4162818" y="157683"/>
                  </a:lnTo>
                  <a:lnTo>
                    <a:pt x="4181195" y="148399"/>
                  </a:lnTo>
                  <a:lnTo>
                    <a:pt x="4197934" y="136334"/>
                  </a:lnTo>
                  <a:lnTo>
                    <a:pt x="4211853" y="122313"/>
                  </a:lnTo>
                  <a:lnTo>
                    <a:pt x="4221734" y="107149"/>
                  </a:lnTo>
                  <a:lnTo>
                    <a:pt x="4232046" y="121119"/>
                  </a:lnTo>
                  <a:lnTo>
                    <a:pt x="4245711" y="133464"/>
                  </a:lnTo>
                  <a:lnTo>
                    <a:pt x="4261828" y="143700"/>
                  </a:lnTo>
                  <a:lnTo>
                    <a:pt x="4279506" y="151295"/>
                  </a:lnTo>
                  <a:lnTo>
                    <a:pt x="4279506" y="122250"/>
                  </a:lnTo>
                  <a:close/>
                </a:path>
                <a:path w="4391659" h="660400">
                  <a:moveTo>
                    <a:pt x="4386516" y="9283"/>
                  </a:moveTo>
                  <a:lnTo>
                    <a:pt x="4356633" y="9283"/>
                  </a:lnTo>
                  <a:lnTo>
                    <a:pt x="4356633" y="64465"/>
                  </a:lnTo>
                  <a:lnTo>
                    <a:pt x="4325036" y="64465"/>
                  </a:lnTo>
                  <a:lnTo>
                    <a:pt x="4325036" y="11036"/>
                  </a:lnTo>
                  <a:lnTo>
                    <a:pt x="4295724" y="11036"/>
                  </a:lnTo>
                  <a:lnTo>
                    <a:pt x="4295724" y="154203"/>
                  </a:lnTo>
                  <a:lnTo>
                    <a:pt x="4325036" y="154203"/>
                  </a:lnTo>
                  <a:lnTo>
                    <a:pt x="4325036" y="92049"/>
                  </a:lnTo>
                  <a:lnTo>
                    <a:pt x="4356633" y="92049"/>
                  </a:lnTo>
                  <a:lnTo>
                    <a:pt x="4356633" y="158838"/>
                  </a:lnTo>
                  <a:lnTo>
                    <a:pt x="4386516" y="158838"/>
                  </a:lnTo>
                  <a:lnTo>
                    <a:pt x="4386516" y="92049"/>
                  </a:lnTo>
                  <a:lnTo>
                    <a:pt x="4386516" y="64465"/>
                  </a:lnTo>
                  <a:lnTo>
                    <a:pt x="4386516" y="9283"/>
                  </a:lnTo>
                  <a:close/>
                </a:path>
                <a:path w="4391659" h="660400">
                  <a:moveTo>
                    <a:pt x="4391634" y="224180"/>
                  </a:moveTo>
                  <a:lnTo>
                    <a:pt x="4390326" y="212623"/>
                  </a:lnTo>
                  <a:lnTo>
                    <a:pt x="4386542" y="202692"/>
                  </a:lnTo>
                  <a:lnTo>
                    <a:pt x="4381716" y="196011"/>
                  </a:lnTo>
                  <a:lnTo>
                    <a:pt x="4380471" y="194284"/>
                  </a:lnTo>
                  <a:lnTo>
                    <a:pt x="4372280" y="187299"/>
                  </a:lnTo>
                  <a:lnTo>
                    <a:pt x="4360900" y="181432"/>
                  </a:lnTo>
                  <a:lnTo>
                    <a:pt x="4360900" y="217208"/>
                  </a:lnTo>
                  <a:lnTo>
                    <a:pt x="4360900" y="231152"/>
                  </a:lnTo>
                  <a:lnTo>
                    <a:pt x="4325607" y="249415"/>
                  </a:lnTo>
                  <a:lnTo>
                    <a:pt x="4289183" y="252056"/>
                  </a:lnTo>
                  <a:lnTo>
                    <a:pt x="4269803" y="251434"/>
                  </a:lnTo>
                  <a:lnTo>
                    <a:pt x="4227144" y="240449"/>
                  </a:lnTo>
                  <a:lnTo>
                    <a:pt x="4217174" y="231152"/>
                  </a:lnTo>
                  <a:lnTo>
                    <a:pt x="4217174" y="217208"/>
                  </a:lnTo>
                  <a:lnTo>
                    <a:pt x="4252607" y="198767"/>
                  </a:lnTo>
                  <a:lnTo>
                    <a:pt x="4289183" y="196011"/>
                  </a:lnTo>
                  <a:lnTo>
                    <a:pt x="4308513" y="196684"/>
                  </a:lnTo>
                  <a:lnTo>
                    <a:pt x="4350944" y="207632"/>
                  </a:lnTo>
                  <a:lnTo>
                    <a:pt x="4360900" y="217208"/>
                  </a:lnTo>
                  <a:lnTo>
                    <a:pt x="4360900" y="181432"/>
                  </a:lnTo>
                  <a:lnTo>
                    <a:pt x="4355820" y="178803"/>
                  </a:lnTo>
                  <a:lnTo>
                    <a:pt x="4335958" y="173151"/>
                  </a:lnTo>
                  <a:lnTo>
                    <a:pt x="4313491" y="169989"/>
                  </a:lnTo>
                  <a:lnTo>
                    <a:pt x="4289183" y="169011"/>
                  </a:lnTo>
                  <a:lnTo>
                    <a:pt x="4264825" y="169989"/>
                  </a:lnTo>
                  <a:lnTo>
                    <a:pt x="4222432" y="178803"/>
                  </a:lnTo>
                  <a:lnTo>
                    <a:pt x="4191774" y="202692"/>
                  </a:lnTo>
                  <a:lnTo>
                    <a:pt x="4186440" y="224180"/>
                  </a:lnTo>
                  <a:lnTo>
                    <a:pt x="4187837" y="235585"/>
                  </a:lnTo>
                  <a:lnTo>
                    <a:pt x="4222432" y="269341"/>
                  </a:lnTo>
                  <a:lnTo>
                    <a:pt x="4264825" y="277850"/>
                  </a:lnTo>
                  <a:lnTo>
                    <a:pt x="4289183" y="278777"/>
                  </a:lnTo>
                  <a:lnTo>
                    <a:pt x="4313491" y="277850"/>
                  </a:lnTo>
                  <a:lnTo>
                    <a:pt x="4355820" y="269341"/>
                  </a:lnTo>
                  <a:lnTo>
                    <a:pt x="4386542" y="245452"/>
                  </a:lnTo>
                  <a:lnTo>
                    <a:pt x="4390326" y="235585"/>
                  </a:lnTo>
                  <a:lnTo>
                    <a:pt x="4391634" y="22418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79381" y="6287658"/>
              <a:ext cx="174158" cy="20000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879205" y="6288963"/>
              <a:ext cx="285115" cy="187960"/>
            </a:xfrm>
            <a:custGeom>
              <a:avLst/>
              <a:gdLst/>
              <a:ahLst/>
              <a:cxnLst/>
              <a:rect l="l" t="t" r="r" b="b"/>
              <a:pathLst>
                <a:path w="285115" h="187960">
                  <a:moveTo>
                    <a:pt x="163995" y="20993"/>
                  </a:moveTo>
                  <a:lnTo>
                    <a:pt x="140411" y="20993"/>
                  </a:lnTo>
                  <a:lnTo>
                    <a:pt x="140411" y="90754"/>
                  </a:lnTo>
                  <a:lnTo>
                    <a:pt x="163995" y="90754"/>
                  </a:lnTo>
                  <a:lnTo>
                    <a:pt x="163995" y="20993"/>
                  </a:lnTo>
                  <a:close/>
                </a:path>
                <a:path w="285115" h="187960">
                  <a:moveTo>
                    <a:pt x="163995" y="0"/>
                  </a:moveTo>
                  <a:lnTo>
                    <a:pt x="10172" y="0"/>
                  </a:lnTo>
                  <a:lnTo>
                    <a:pt x="10172" y="20523"/>
                  </a:lnTo>
                  <a:lnTo>
                    <a:pt x="10172" y="91071"/>
                  </a:lnTo>
                  <a:lnTo>
                    <a:pt x="10172" y="111594"/>
                  </a:lnTo>
                  <a:lnTo>
                    <a:pt x="163995" y="111594"/>
                  </a:lnTo>
                  <a:lnTo>
                    <a:pt x="163995" y="91071"/>
                  </a:lnTo>
                  <a:lnTo>
                    <a:pt x="33756" y="91071"/>
                  </a:lnTo>
                  <a:lnTo>
                    <a:pt x="33756" y="20523"/>
                  </a:lnTo>
                  <a:lnTo>
                    <a:pt x="163995" y="20523"/>
                  </a:lnTo>
                  <a:lnTo>
                    <a:pt x="163995" y="0"/>
                  </a:lnTo>
                  <a:close/>
                </a:path>
                <a:path w="285115" h="187960">
                  <a:moveTo>
                    <a:pt x="174167" y="166916"/>
                  </a:moveTo>
                  <a:lnTo>
                    <a:pt x="99301" y="166916"/>
                  </a:lnTo>
                  <a:lnTo>
                    <a:pt x="99301" y="111950"/>
                  </a:lnTo>
                  <a:lnTo>
                    <a:pt x="75946" y="111950"/>
                  </a:lnTo>
                  <a:lnTo>
                    <a:pt x="75946" y="166916"/>
                  </a:lnTo>
                  <a:lnTo>
                    <a:pt x="0" y="166916"/>
                  </a:lnTo>
                  <a:lnTo>
                    <a:pt x="0" y="187667"/>
                  </a:lnTo>
                  <a:lnTo>
                    <a:pt x="174167" y="187667"/>
                  </a:lnTo>
                  <a:lnTo>
                    <a:pt x="174167" y="166916"/>
                  </a:lnTo>
                  <a:close/>
                </a:path>
                <a:path w="285115" h="187960">
                  <a:moveTo>
                    <a:pt x="285013" y="153898"/>
                  </a:moveTo>
                  <a:lnTo>
                    <a:pt x="258178" y="153898"/>
                  </a:lnTo>
                  <a:lnTo>
                    <a:pt x="258178" y="183261"/>
                  </a:lnTo>
                  <a:lnTo>
                    <a:pt x="285013" y="183261"/>
                  </a:lnTo>
                  <a:lnTo>
                    <a:pt x="285013" y="153898"/>
                  </a:lnTo>
                  <a:close/>
                </a:path>
                <a:path w="285115" h="187960">
                  <a:moveTo>
                    <a:pt x="285013" y="59626"/>
                  </a:moveTo>
                  <a:lnTo>
                    <a:pt x="258178" y="59626"/>
                  </a:lnTo>
                  <a:lnTo>
                    <a:pt x="258178" y="88988"/>
                  </a:lnTo>
                  <a:lnTo>
                    <a:pt x="285013" y="88988"/>
                  </a:lnTo>
                  <a:lnTo>
                    <a:pt x="285013" y="5962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259271" y="6299138"/>
              <a:ext cx="64254" cy="17307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371485" y="6296268"/>
              <a:ext cx="233367" cy="1788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28582" y="6285230"/>
              <a:ext cx="159014" cy="20023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829281" y="6285230"/>
              <a:ext cx="163124" cy="20486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530722" y="6692022"/>
              <a:ext cx="74295" cy="21590"/>
            </a:xfrm>
            <a:custGeom>
              <a:avLst/>
              <a:gdLst/>
              <a:ahLst/>
              <a:cxnLst/>
              <a:rect l="l" t="t" r="r" b="b"/>
              <a:pathLst>
                <a:path w="74295" h="21590">
                  <a:moveTo>
                    <a:pt x="73990" y="21413"/>
                  </a:moveTo>
                  <a:lnTo>
                    <a:pt x="0" y="21413"/>
                  </a:lnTo>
                  <a:lnTo>
                    <a:pt x="0" y="0"/>
                  </a:lnTo>
                  <a:lnTo>
                    <a:pt x="73990" y="0"/>
                  </a:lnTo>
                  <a:lnTo>
                    <a:pt x="73990" y="2141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681977" y="6594887"/>
              <a:ext cx="164639" cy="20243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884408" y="6596212"/>
              <a:ext cx="163124" cy="20486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084458" y="6596212"/>
              <a:ext cx="160961" cy="20023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9337244" y="6659574"/>
              <a:ext cx="27305" cy="123825"/>
            </a:xfrm>
            <a:custGeom>
              <a:avLst/>
              <a:gdLst/>
              <a:ahLst/>
              <a:cxnLst/>
              <a:rect l="l" t="t" r="r" b="b"/>
              <a:pathLst>
                <a:path w="27304" h="123825">
                  <a:moveTo>
                    <a:pt x="26835" y="94272"/>
                  </a:moveTo>
                  <a:lnTo>
                    <a:pt x="0" y="94272"/>
                  </a:lnTo>
                  <a:lnTo>
                    <a:pt x="0" y="123621"/>
                  </a:lnTo>
                  <a:lnTo>
                    <a:pt x="26835" y="123621"/>
                  </a:lnTo>
                  <a:lnTo>
                    <a:pt x="26835" y="94272"/>
                  </a:lnTo>
                  <a:close/>
                </a:path>
                <a:path w="27304" h="123825">
                  <a:moveTo>
                    <a:pt x="26835" y="0"/>
                  </a:moveTo>
                  <a:lnTo>
                    <a:pt x="0" y="0"/>
                  </a:lnTo>
                  <a:lnTo>
                    <a:pt x="0" y="29362"/>
                  </a:lnTo>
                  <a:lnTo>
                    <a:pt x="26835" y="29362"/>
                  </a:lnTo>
                  <a:lnTo>
                    <a:pt x="26835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453290" y="6596212"/>
              <a:ext cx="160961" cy="20023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43605" y="6590472"/>
              <a:ext cx="374425" cy="210605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0049764" y="6754055"/>
              <a:ext cx="27940" cy="57785"/>
            </a:xfrm>
            <a:custGeom>
              <a:avLst/>
              <a:gdLst/>
              <a:ahLst/>
              <a:cxnLst/>
              <a:rect l="l" t="t" r="r" b="b"/>
              <a:pathLst>
                <a:path w="27940" h="57784">
                  <a:moveTo>
                    <a:pt x="0" y="57618"/>
                  </a:moveTo>
                  <a:lnTo>
                    <a:pt x="0" y="45476"/>
                  </a:lnTo>
                  <a:lnTo>
                    <a:pt x="9519" y="45035"/>
                  </a:lnTo>
                  <a:lnTo>
                    <a:pt x="14062" y="39736"/>
                  </a:lnTo>
                  <a:lnTo>
                    <a:pt x="14062" y="29140"/>
                  </a:lnTo>
                  <a:lnTo>
                    <a:pt x="865" y="29140"/>
                  </a:lnTo>
                  <a:lnTo>
                    <a:pt x="865" y="0"/>
                  </a:lnTo>
                  <a:lnTo>
                    <a:pt x="27475" y="0"/>
                  </a:lnTo>
                  <a:lnTo>
                    <a:pt x="27475" y="31348"/>
                  </a:lnTo>
                  <a:lnTo>
                    <a:pt x="25647" y="41972"/>
                  </a:lnTo>
                  <a:lnTo>
                    <a:pt x="20309" y="49947"/>
                  </a:lnTo>
                  <a:lnTo>
                    <a:pt x="11686" y="55190"/>
                  </a:lnTo>
                  <a:lnTo>
                    <a:pt x="0" y="57618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166651" y="6596212"/>
              <a:ext cx="160961" cy="20023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356967" y="6590472"/>
              <a:ext cx="371180" cy="20928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757284" y="6596212"/>
              <a:ext cx="173941" cy="204866"/>
            </a:xfrm>
            <a:prstGeom prst="rect">
              <a:avLst/>
            </a:prstGeom>
          </p:spPr>
        </p:pic>
      </p:grpSp>
      <p:graphicFrame>
        <p:nvGraphicFramePr>
          <p:cNvPr id="145" name="object 145"/>
          <p:cNvGraphicFramePr>
            <a:graphicFrameLocks noGrp="1"/>
          </p:cNvGraphicFramePr>
          <p:nvPr/>
        </p:nvGraphicFramePr>
        <p:xfrm>
          <a:off x="8332675" y="906636"/>
          <a:ext cx="315594" cy="40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83A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63235" y="0"/>
            <a:ext cx="19015075" cy="11014075"/>
            <a:chOff x="-363235" y="0"/>
            <a:chExt cx="19015075" cy="110140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10287000"/>
                  </a:moveTo>
                  <a:lnTo>
                    <a:pt x="18288000" y="102870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0287000"/>
                  </a:lnTo>
                </a:path>
              </a:pathLst>
            </a:custGeom>
            <a:ln w="726471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2088" y="892949"/>
              <a:ext cx="9035415" cy="2294255"/>
            </a:xfrm>
            <a:custGeom>
              <a:avLst/>
              <a:gdLst/>
              <a:ahLst/>
              <a:cxnLst/>
              <a:rect l="l" t="t" r="r" b="b"/>
              <a:pathLst>
                <a:path w="9035415" h="2294255">
                  <a:moveTo>
                    <a:pt x="39535" y="2081174"/>
                  </a:moveTo>
                  <a:lnTo>
                    <a:pt x="0" y="2081174"/>
                  </a:lnTo>
                  <a:lnTo>
                    <a:pt x="0" y="2293899"/>
                  </a:lnTo>
                  <a:lnTo>
                    <a:pt x="39535" y="2293899"/>
                  </a:lnTo>
                  <a:lnTo>
                    <a:pt x="39535" y="2081174"/>
                  </a:lnTo>
                  <a:close/>
                </a:path>
                <a:path w="9035415" h="2294255">
                  <a:moveTo>
                    <a:pt x="5228069" y="247891"/>
                  </a:moveTo>
                  <a:lnTo>
                    <a:pt x="5225491" y="189712"/>
                  </a:lnTo>
                  <a:lnTo>
                    <a:pt x="5217680" y="143281"/>
                  </a:lnTo>
                  <a:lnTo>
                    <a:pt x="5204549" y="106819"/>
                  </a:lnTo>
                  <a:lnTo>
                    <a:pt x="5204307" y="106464"/>
                  </a:lnTo>
                  <a:lnTo>
                    <a:pt x="5185994" y="78574"/>
                  </a:lnTo>
                  <a:lnTo>
                    <a:pt x="5167668" y="61950"/>
                  </a:lnTo>
                  <a:lnTo>
                    <a:pt x="5146967" y="50888"/>
                  </a:lnTo>
                  <a:lnTo>
                    <a:pt x="5146967" y="247891"/>
                  </a:lnTo>
                  <a:lnTo>
                    <a:pt x="5146116" y="292938"/>
                  </a:lnTo>
                  <a:lnTo>
                    <a:pt x="5137975" y="352399"/>
                  </a:lnTo>
                  <a:lnTo>
                    <a:pt x="5112359" y="385076"/>
                  </a:lnTo>
                  <a:lnTo>
                    <a:pt x="5089677" y="389839"/>
                  </a:lnTo>
                  <a:lnTo>
                    <a:pt x="5077295" y="388670"/>
                  </a:lnTo>
                  <a:lnTo>
                    <a:pt x="5041379" y="352399"/>
                  </a:lnTo>
                  <a:lnTo>
                    <a:pt x="5033238" y="292938"/>
                  </a:lnTo>
                  <a:lnTo>
                    <a:pt x="5032400" y="247891"/>
                  </a:lnTo>
                  <a:lnTo>
                    <a:pt x="5033238" y="203149"/>
                  </a:lnTo>
                  <a:lnTo>
                    <a:pt x="5041379" y="143891"/>
                  </a:lnTo>
                  <a:lnTo>
                    <a:pt x="5066614" y="111213"/>
                  </a:lnTo>
                  <a:lnTo>
                    <a:pt x="5089677" y="106464"/>
                  </a:lnTo>
                  <a:lnTo>
                    <a:pt x="5101780" y="107619"/>
                  </a:lnTo>
                  <a:lnTo>
                    <a:pt x="5137975" y="143891"/>
                  </a:lnTo>
                  <a:lnTo>
                    <a:pt x="5146116" y="203149"/>
                  </a:lnTo>
                  <a:lnTo>
                    <a:pt x="5146967" y="247891"/>
                  </a:lnTo>
                  <a:lnTo>
                    <a:pt x="5146967" y="50888"/>
                  </a:lnTo>
                  <a:lnTo>
                    <a:pt x="5145443" y="50063"/>
                  </a:lnTo>
                  <a:lnTo>
                    <a:pt x="5119408" y="42938"/>
                  </a:lnTo>
                  <a:lnTo>
                    <a:pt x="5089677" y="40563"/>
                  </a:lnTo>
                  <a:lnTo>
                    <a:pt x="5059946" y="42938"/>
                  </a:lnTo>
                  <a:lnTo>
                    <a:pt x="5011686" y="61950"/>
                  </a:lnTo>
                  <a:lnTo>
                    <a:pt x="4974602" y="106819"/>
                  </a:lnTo>
                  <a:lnTo>
                    <a:pt x="4961483" y="143281"/>
                  </a:lnTo>
                  <a:lnTo>
                    <a:pt x="4953800" y="189712"/>
                  </a:lnTo>
                  <a:lnTo>
                    <a:pt x="4951285" y="247891"/>
                  </a:lnTo>
                  <a:lnTo>
                    <a:pt x="4953800" y="306362"/>
                  </a:lnTo>
                  <a:lnTo>
                    <a:pt x="4961483" y="352958"/>
                  </a:lnTo>
                  <a:lnTo>
                    <a:pt x="4974602" y="389470"/>
                  </a:lnTo>
                  <a:lnTo>
                    <a:pt x="5011686" y="434352"/>
                  </a:lnTo>
                  <a:lnTo>
                    <a:pt x="5059946" y="453364"/>
                  </a:lnTo>
                  <a:lnTo>
                    <a:pt x="5089677" y="455739"/>
                  </a:lnTo>
                  <a:lnTo>
                    <a:pt x="5119408" y="453364"/>
                  </a:lnTo>
                  <a:lnTo>
                    <a:pt x="5167668" y="434352"/>
                  </a:lnTo>
                  <a:lnTo>
                    <a:pt x="5204307" y="389839"/>
                  </a:lnTo>
                  <a:lnTo>
                    <a:pt x="5217680" y="352958"/>
                  </a:lnTo>
                  <a:lnTo>
                    <a:pt x="5225491" y="306362"/>
                  </a:lnTo>
                  <a:lnTo>
                    <a:pt x="5228069" y="247891"/>
                  </a:lnTo>
                  <a:close/>
                </a:path>
                <a:path w="9035415" h="2294255">
                  <a:moveTo>
                    <a:pt x="5541353" y="383247"/>
                  </a:moveTo>
                  <a:lnTo>
                    <a:pt x="5388254" y="383247"/>
                  </a:lnTo>
                  <a:lnTo>
                    <a:pt x="5495226" y="260057"/>
                  </a:lnTo>
                  <a:lnTo>
                    <a:pt x="5514314" y="235712"/>
                  </a:lnTo>
                  <a:lnTo>
                    <a:pt x="5526646" y="213169"/>
                  </a:lnTo>
                  <a:lnTo>
                    <a:pt x="5533288" y="189484"/>
                  </a:lnTo>
                  <a:lnTo>
                    <a:pt x="5535269" y="161721"/>
                  </a:lnTo>
                  <a:lnTo>
                    <a:pt x="5526925" y="114769"/>
                  </a:lnTo>
                  <a:lnTo>
                    <a:pt x="5502313" y="76238"/>
                  </a:lnTo>
                  <a:lnTo>
                    <a:pt x="5462130" y="50152"/>
                  </a:lnTo>
                  <a:lnTo>
                    <a:pt x="5407012" y="40563"/>
                  </a:lnTo>
                  <a:lnTo>
                    <a:pt x="5351818" y="50152"/>
                  </a:lnTo>
                  <a:lnTo>
                    <a:pt x="5311457" y="76238"/>
                  </a:lnTo>
                  <a:lnTo>
                    <a:pt x="5286680" y="114769"/>
                  </a:lnTo>
                  <a:lnTo>
                    <a:pt x="5278259" y="161721"/>
                  </a:lnTo>
                  <a:lnTo>
                    <a:pt x="5278259" y="176415"/>
                  </a:lnTo>
                  <a:lnTo>
                    <a:pt x="5359362" y="176415"/>
                  </a:lnTo>
                  <a:lnTo>
                    <a:pt x="5359362" y="161721"/>
                  </a:lnTo>
                  <a:lnTo>
                    <a:pt x="5362537" y="138328"/>
                  </a:lnTo>
                  <a:lnTo>
                    <a:pt x="5371782" y="120967"/>
                  </a:lnTo>
                  <a:lnTo>
                    <a:pt x="5386743" y="110172"/>
                  </a:lnTo>
                  <a:lnTo>
                    <a:pt x="5407012" y="106464"/>
                  </a:lnTo>
                  <a:lnTo>
                    <a:pt x="5427218" y="110248"/>
                  </a:lnTo>
                  <a:lnTo>
                    <a:pt x="5441988" y="121158"/>
                  </a:lnTo>
                  <a:lnTo>
                    <a:pt x="5451068" y="138544"/>
                  </a:lnTo>
                  <a:lnTo>
                    <a:pt x="5454154" y="161721"/>
                  </a:lnTo>
                  <a:lnTo>
                    <a:pt x="5452757" y="177482"/>
                  </a:lnTo>
                  <a:lnTo>
                    <a:pt x="5448262" y="192074"/>
                  </a:lnTo>
                  <a:lnTo>
                    <a:pt x="5440261" y="206552"/>
                  </a:lnTo>
                  <a:lnTo>
                    <a:pt x="5428310" y="222046"/>
                  </a:lnTo>
                  <a:lnTo>
                    <a:pt x="5283835" y="388823"/>
                  </a:lnTo>
                  <a:lnTo>
                    <a:pt x="5283835" y="448640"/>
                  </a:lnTo>
                  <a:lnTo>
                    <a:pt x="5541353" y="448640"/>
                  </a:lnTo>
                  <a:lnTo>
                    <a:pt x="5541353" y="383247"/>
                  </a:lnTo>
                  <a:close/>
                </a:path>
                <a:path w="9035415" h="2294255">
                  <a:moveTo>
                    <a:pt x="5688368" y="366014"/>
                  </a:moveTo>
                  <a:lnTo>
                    <a:pt x="5605221" y="366014"/>
                  </a:lnTo>
                  <a:lnTo>
                    <a:pt x="5605221" y="448640"/>
                  </a:lnTo>
                  <a:lnTo>
                    <a:pt x="5688368" y="448640"/>
                  </a:lnTo>
                  <a:lnTo>
                    <a:pt x="5688368" y="366014"/>
                  </a:lnTo>
                  <a:close/>
                </a:path>
                <a:path w="9035415" h="2294255">
                  <a:moveTo>
                    <a:pt x="6157125" y="21805"/>
                  </a:moveTo>
                  <a:lnTo>
                    <a:pt x="5924448" y="21805"/>
                  </a:lnTo>
                  <a:lnTo>
                    <a:pt x="5924448" y="86690"/>
                  </a:lnTo>
                  <a:lnTo>
                    <a:pt x="6080582" y="86690"/>
                  </a:lnTo>
                  <a:lnTo>
                    <a:pt x="6080582" y="127749"/>
                  </a:lnTo>
                  <a:lnTo>
                    <a:pt x="6077648" y="183972"/>
                  </a:lnTo>
                  <a:lnTo>
                    <a:pt x="6068631" y="233959"/>
                  </a:lnTo>
                  <a:lnTo>
                    <a:pt x="6053252" y="277596"/>
                  </a:lnTo>
                  <a:lnTo>
                    <a:pt x="6031192" y="314794"/>
                  </a:lnTo>
                  <a:lnTo>
                    <a:pt x="6002147" y="345452"/>
                  </a:lnTo>
                  <a:lnTo>
                    <a:pt x="5965825" y="369493"/>
                  </a:lnTo>
                  <a:lnTo>
                    <a:pt x="5921921" y="386791"/>
                  </a:lnTo>
                  <a:lnTo>
                    <a:pt x="5921921" y="457250"/>
                  </a:lnTo>
                  <a:lnTo>
                    <a:pt x="5969025" y="443191"/>
                  </a:lnTo>
                  <a:lnTo>
                    <a:pt x="6010414" y="424713"/>
                  </a:lnTo>
                  <a:lnTo>
                    <a:pt x="6046267" y="401840"/>
                  </a:lnTo>
                  <a:lnTo>
                    <a:pt x="6076759" y="374561"/>
                  </a:lnTo>
                  <a:lnTo>
                    <a:pt x="6102070" y="342874"/>
                  </a:lnTo>
                  <a:lnTo>
                    <a:pt x="6122365" y="306806"/>
                  </a:lnTo>
                  <a:lnTo>
                    <a:pt x="6137846" y="266344"/>
                  </a:lnTo>
                  <a:lnTo>
                    <a:pt x="6148679" y="221488"/>
                  </a:lnTo>
                  <a:lnTo>
                    <a:pt x="6155042" y="172250"/>
                  </a:lnTo>
                  <a:lnTo>
                    <a:pt x="6157125" y="118630"/>
                  </a:lnTo>
                  <a:lnTo>
                    <a:pt x="6157125" y="21805"/>
                  </a:lnTo>
                  <a:close/>
                </a:path>
                <a:path w="9035415" h="2294255">
                  <a:moveTo>
                    <a:pt x="6303124" y="13690"/>
                  </a:moveTo>
                  <a:lnTo>
                    <a:pt x="6226073" y="13690"/>
                  </a:lnTo>
                  <a:lnTo>
                    <a:pt x="6226073" y="481584"/>
                  </a:lnTo>
                  <a:lnTo>
                    <a:pt x="6303124" y="481584"/>
                  </a:lnTo>
                  <a:lnTo>
                    <a:pt x="6303124" y="13690"/>
                  </a:lnTo>
                  <a:close/>
                </a:path>
                <a:path w="9035415" h="2294255">
                  <a:moveTo>
                    <a:pt x="6792315" y="152590"/>
                  </a:moveTo>
                  <a:lnTo>
                    <a:pt x="6739382" y="145910"/>
                  </a:lnTo>
                  <a:lnTo>
                    <a:pt x="6693141" y="131495"/>
                  </a:lnTo>
                  <a:lnTo>
                    <a:pt x="6659359" y="109753"/>
                  </a:lnTo>
                  <a:lnTo>
                    <a:pt x="6643789" y="81114"/>
                  </a:lnTo>
                  <a:lnTo>
                    <a:pt x="6787756" y="81114"/>
                  </a:lnTo>
                  <a:lnTo>
                    <a:pt x="6787756" y="18757"/>
                  </a:lnTo>
                  <a:lnTo>
                    <a:pt x="6422250" y="18757"/>
                  </a:lnTo>
                  <a:lnTo>
                    <a:pt x="6422250" y="81114"/>
                  </a:lnTo>
                  <a:lnTo>
                    <a:pt x="6565722" y="81114"/>
                  </a:lnTo>
                  <a:lnTo>
                    <a:pt x="6549987" y="110032"/>
                  </a:lnTo>
                  <a:lnTo>
                    <a:pt x="6515976" y="131876"/>
                  </a:lnTo>
                  <a:lnTo>
                    <a:pt x="6469697" y="146202"/>
                  </a:lnTo>
                  <a:lnTo>
                    <a:pt x="6417183" y="152590"/>
                  </a:lnTo>
                  <a:lnTo>
                    <a:pt x="6417183" y="214947"/>
                  </a:lnTo>
                  <a:lnTo>
                    <a:pt x="6471590" y="209143"/>
                  </a:lnTo>
                  <a:lnTo>
                    <a:pt x="6523139" y="196634"/>
                  </a:lnTo>
                  <a:lnTo>
                    <a:pt x="6568605" y="177952"/>
                  </a:lnTo>
                  <a:lnTo>
                    <a:pt x="6604749" y="153606"/>
                  </a:lnTo>
                  <a:lnTo>
                    <a:pt x="6641401" y="177800"/>
                  </a:lnTo>
                  <a:lnTo>
                    <a:pt x="6687312" y="196634"/>
                  </a:lnTo>
                  <a:lnTo>
                    <a:pt x="6738836" y="209283"/>
                  </a:lnTo>
                  <a:lnTo>
                    <a:pt x="6792315" y="214947"/>
                  </a:lnTo>
                  <a:lnTo>
                    <a:pt x="6792315" y="153606"/>
                  </a:lnTo>
                  <a:lnTo>
                    <a:pt x="6792315" y="152590"/>
                  </a:lnTo>
                  <a:close/>
                </a:path>
                <a:path w="9035415" h="2294255">
                  <a:moveTo>
                    <a:pt x="6795859" y="419747"/>
                  </a:moveTo>
                  <a:lnTo>
                    <a:pt x="6499809" y="419747"/>
                  </a:lnTo>
                  <a:lnTo>
                    <a:pt x="6499809" y="341680"/>
                  </a:lnTo>
                  <a:lnTo>
                    <a:pt x="6422250" y="341680"/>
                  </a:lnTo>
                  <a:lnTo>
                    <a:pt x="6422250" y="484124"/>
                  </a:lnTo>
                  <a:lnTo>
                    <a:pt x="6795859" y="484124"/>
                  </a:lnTo>
                  <a:lnTo>
                    <a:pt x="6795859" y="419747"/>
                  </a:lnTo>
                  <a:close/>
                </a:path>
                <a:path w="9035415" h="2294255">
                  <a:moveTo>
                    <a:pt x="6816649" y="250431"/>
                  </a:moveTo>
                  <a:lnTo>
                    <a:pt x="6642773" y="250431"/>
                  </a:lnTo>
                  <a:lnTo>
                    <a:pt x="6642773" y="188074"/>
                  </a:lnTo>
                  <a:lnTo>
                    <a:pt x="6566217" y="188074"/>
                  </a:lnTo>
                  <a:lnTo>
                    <a:pt x="6566217" y="250431"/>
                  </a:lnTo>
                  <a:lnTo>
                    <a:pt x="6393866" y="250431"/>
                  </a:lnTo>
                  <a:lnTo>
                    <a:pt x="6393866" y="315315"/>
                  </a:lnTo>
                  <a:lnTo>
                    <a:pt x="6816649" y="315315"/>
                  </a:lnTo>
                  <a:lnTo>
                    <a:pt x="6816649" y="250431"/>
                  </a:lnTo>
                  <a:close/>
                </a:path>
                <a:path w="9035415" h="2294255">
                  <a:moveTo>
                    <a:pt x="7426325" y="18757"/>
                  </a:moveTo>
                  <a:lnTo>
                    <a:pt x="7052208" y="18757"/>
                  </a:lnTo>
                  <a:lnTo>
                    <a:pt x="7052208" y="84658"/>
                  </a:lnTo>
                  <a:lnTo>
                    <a:pt x="7349274" y="84658"/>
                  </a:lnTo>
                  <a:lnTo>
                    <a:pt x="7349274" y="134848"/>
                  </a:lnTo>
                  <a:lnTo>
                    <a:pt x="7348766" y="164325"/>
                  </a:lnTo>
                  <a:lnTo>
                    <a:pt x="7347115" y="194665"/>
                  </a:lnTo>
                  <a:lnTo>
                    <a:pt x="7344143" y="224243"/>
                  </a:lnTo>
                  <a:lnTo>
                    <a:pt x="7339647" y="251447"/>
                  </a:lnTo>
                  <a:lnTo>
                    <a:pt x="7416698" y="251447"/>
                  </a:lnTo>
                  <a:lnTo>
                    <a:pt x="7421194" y="223748"/>
                  </a:lnTo>
                  <a:lnTo>
                    <a:pt x="7424179" y="193014"/>
                  </a:lnTo>
                  <a:lnTo>
                    <a:pt x="7425817" y="160197"/>
                  </a:lnTo>
                  <a:lnTo>
                    <a:pt x="7426325" y="126225"/>
                  </a:lnTo>
                  <a:lnTo>
                    <a:pt x="7426325" y="18757"/>
                  </a:lnTo>
                  <a:close/>
                </a:path>
                <a:path w="9035415" h="2294255">
                  <a:moveTo>
                    <a:pt x="7449642" y="283375"/>
                  </a:moveTo>
                  <a:lnTo>
                    <a:pt x="7031939" y="283375"/>
                  </a:lnTo>
                  <a:lnTo>
                    <a:pt x="7031939" y="348780"/>
                  </a:lnTo>
                  <a:lnTo>
                    <a:pt x="7201763" y="348780"/>
                  </a:lnTo>
                  <a:lnTo>
                    <a:pt x="7201763" y="489191"/>
                  </a:lnTo>
                  <a:lnTo>
                    <a:pt x="7278814" y="489191"/>
                  </a:lnTo>
                  <a:lnTo>
                    <a:pt x="7278814" y="348780"/>
                  </a:lnTo>
                  <a:lnTo>
                    <a:pt x="7449642" y="348780"/>
                  </a:lnTo>
                  <a:lnTo>
                    <a:pt x="7449642" y="283375"/>
                  </a:lnTo>
                  <a:close/>
                </a:path>
                <a:path w="9035415" h="2294255">
                  <a:moveTo>
                    <a:pt x="7486028" y="770229"/>
                  </a:moveTo>
                  <a:lnTo>
                    <a:pt x="6543053" y="770229"/>
                  </a:lnTo>
                  <a:lnTo>
                    <a:pt x="6543053" y="793445"/>
                  </a:lnTo>
                  <a:lnTo>
                    <a:pt x="7486028" y="793445"/>
                  </a:lnTo>
                  <a:lnTo>
                    <a:pt x="7486028" y="770229"/>
                  </a:lnTo>
                  <a:close/>
                </a:path>
                <a:path w="9035415" h="2294255">
                  <a:moveTo>
                    <a:pt x="7772057" y="224066"/>
                  </a:moveTo>
                  <a:lnTo>
                    <a:pt x="7763865" y="185039"/>
                  </a:lnTo>
                  <a:lnTo>
                    <a:pt x="7738592" y="152590"/>
                  </a:lnTo>
                  <a:lnTo>
                    <a:pt x="7700327" y="132499"/>
                  </a:lnTo>
                  <a:lnTo>
                    <a:pt x="7698041" y="132016"/>
                  </a:lnTo>
                  <a:lnTo>
                    <a:pt x="7698041" y="224066"/>
                  </a:lnTo>
                  <a:lnTo>
                    <a:pt x="7697292" y="231470"/>
                  </a:lnTo>
                  <a:lnTo>
                    <a:pt x="7670609" y="259613"/>
                  </a:lnTo>
                  <a:lnTo>
                    <a:pt x="7649883" y="263105"/>
                  </a:lnTo>
                  <a:lnTo>
                    <a:pt x="7638974" y="262191"/>
                  </a:lnTo>
                  <a:lnTo>
                    <a:pt x="7604709" y="238391"/>
                  </a:lnTo>
                  <a:lnTo>
                    <a:pt x="7601725" y="224066"/>
                  </a:lnTo>
                  <a:lnTo>
                    <a:pt x="7602474" y="216585"/>
                  </a:lnTo>
                  <a:lnTo>
                    <a:pt x="7629169" y="188264"/>
                  </a:lnTo>
                  <a:lnTo>
                    <a:pt x="7649883" y="185039"/>
                  </a:lnTo>
                  <a:lnTo>
                    <a:pt x="7660792" y="185864"/>
                  </a:lnTo>
                  <a:lnTo>
                    <a:pt x="7695070" y="209499"/>
                  </a:lnTo>
                  <a:lnTo>
                    <a:pt x="7698041" y="224066"/>
                  </a:lnTo>
                  <a:lnTo>
                    <a:pt x="7698041" y="132016"/>
                  </a:lnTo>
                  <a:lnTo>
                    <a:pt x="7676439" y="127431"/>
                  </a:lnTo>
                  <a:lnTo>
                    <a:pt x="7649883" y="125730"/>
                  </a:lnTo>
                  <a:lnTo>
                    <a:pt x="7623327" y="127431"/>
                  </a:lnTo>
                  <a:lnTo>
                    <a:pt x="7578598" y="140906"/>
                  </a:lnTo>
                  <a:lnTo>
                    <a:pt x="7546962" y="166611"/>
                  </a:lnTo>
                  <a:lnTo>
                    <a:pt x="7529944" y="202641"/>
                  </a:lnTo>
                  <a:lnTo>
                    <a:pt x="7527709" y="224066"/>
                  </a:lnTo>
                  <a:lnTo>
                    <a:pt x="7529944" y="245503"/>
                  </a:lnTo>
                  <a:lnTo>
                    <a:pt x="7546962" y="281520"/>
                  </a:lnTo>
                  <a:lnTo>
                    <a:pt x="7578598" y="307009"/>
                  </a:lnTo>
                  <a:lnTo>
                    <a:pt x="7623327" y="320636"/>
                  </a:lnTo>
                  <a:lnTo>
                    <a:pt x="7649883" y="322414"/>
                  </a:lnTo>
                  <a:lnTo>
                    <a:pt x="7676439" y="320636"/>
                  </a:lnTo>
                  <a:lnTo>
                    <a:pt x="7721168" y="307009"/>
                  </a:lnTo>
                  <a:lnTo>
                    <a:pt x="7752804" y="281520"/>
                  </a:lnTo>
                  <a:lnTo>
                    <a:pt x="7769822" y="245503"/>
                  </a:lnTo>
                  <a:lnTo>
                    <a:pt x="7772057" y="224066"/>
                  </a:lnTo>
                  <a:close/>
                </a:path>
                <a:path w="9035415" h="2294255">
                  <a:moveTo>
                    <a:pt x="7779664" y="46647"/>
                  </a:moveTo>
                  <a:lnTo>
                    <a:pt x="7689431" y="46647"/>
                  </a:lnTo>
                  <a:lnTo>
                    <a:pt x="7689431" y="0"/>
                  </a:lnTo>
                  <a:lnTo>
                    <a:pt x="7612367" y="0"/>
                  </a:lnTo>
                  <a:lnTo>
                    <a:pt x="7612367" y="46647"/>
                  </a:lnTo>
                  <a:lnTo>
                    <a:pt x="7515542" y="46647"/>
                  </a:lnTo>
                  <a:lnTo>
                    <a:pt x="7515542" y="107480"/>
                  </a:lnTo>
                  <a:lnTo>
                    <a:pt x="7779664" y="107480"/>
                  </a:lnTo>
                  <a:lnTo>
                    <a:pt x="7779664" y="46647"/>
                  </a:lnTo>
                  <a:close/>
                </a:path>
                <a:path w="9035415" h="2294255">
                  <a:moveTo>
                    <a:pt x="7912468" y="13690"/>
                  </a:moveTo>
                  <a:lnTo>
                    <a:pt x="7835417" y="13690"/>
                  </a:lnTo>
                  <a:lnTo>
                    <a:pt x="7835417" y="124206"/>
                  </a:lnTo>
                  <a:lnTo>
                    <a:pt x="7778648" y="124206"/>
                  </a:lnTo>
                  <a:lnTo>
                    <a:pt x="7778648" y="186550"/>
                  </a:lnTo>
                  <a:lnTo>
                    <a:pt x="7835417" y="186550"/>
                  </a:lnTo>
                  <a:lnTo>
                    <a:pt x="7835417" y="226606"/>
                  </a:lnTo>
                  <a:lnTo>
                    <a:pt x="7778648" y="226606"/>
                  </a:lnTo>
                  <a:lnTo>
                    <a:pt x="7778648" y="288950"/>
                  </a:lnTo>
                  <a:lnTo>
                    <a:pt x="7835417" y="288950"/>
                  </a:lnTo>
                  <a:lnTo>
                    <a:pt x="7835417" y="356374"/>
                  </a:lnTo>
                  <a:lnTo>
                    <a:pt x="7912468" y="356374"/>
                  </a:lnTo>
                  <a:lnTo>
                    <a:pt x="7912468" y="13690"/>
                  </a:lnTo>
                  <a:close/>
                </a:path>
                <a:path w="9035415" h="2294255">
                  <a:moveTo>
                    <a:pt x="7920075" y="419747"/>
                  </a:moveTo>
                  <a:lnTo>
                    <a:pt x="7634173" y="419747"/>
                  </a:lnTo>
                  <a:lnTo>
                    <a:pt x="7634173" y="339140"/>
                  </a:lnTo>
                  <a:lnTo>
                    <a:pt x="7557109" y="339140"/>
                  </a:lnTo>
                  <a:lnTo>
                    <a:pt x="7557109" y="484124"/>
                  </a:lnTo>
                  <a:lnTo>
                    <a:pt x="7920075" y="484124"/>
                  </a:lnTo>
                  <a:lnTo>
                    <a:pt x="7920075" y="419747"/>
                  </a:lnTo>
                  <a:close/>
                </a:path>
                <a:path w="9035415" h="2294255">
                  <a:moveTo>
                    <a:pt x="8457413" y="16230"/>
                  </a:moveTo>
                  <a:lnTo>
                    <a:pt x="8386445" y="16230"/>
                  </a:lnTo>
                  <a:lnTo>
                    <a:pt x="8386445" y="115582"/>
                  </a:lnTo>
                  <a:lnTo>
                    <a:pt x="8386445" y="180467"/>
                  </a:lnTo>
                  <a:lnTo>
                    <a:pt x="8386445" y="275780"/>
                  </a:lnTo>
                  <a:lnTo>
                    <a:pt x="8335746" y="275780"/>
                  </a:lnTo>
                  <a:lnTo>
                    <a:pt x="8339823" y="253619"/>
                  </a:lnTo>
                  <a:lnTo>
                    <a:pt x="8342909" y="230403"/>
                  </a:lnTo>
                  <a:lnTo>
                    <a:pt x="8344941" y="206057"/>
                  </a:lnTo>
                  <a:lnTo>
                    <a:pt x="8345881" y="180467"/>
                  </a:lnTo>
                  <a:lnTo>
                    <a:pt x="8386445" y="180467"/>
                  </a:lnTo>
                  <a:lnTo>
                    <a:pt x="8386445" y="115582"/>
                  </a:lnTo>
                  <a:lnTo>
                    <a:pt x="8345881" y="115582"/>
                  </a:lnTo>
                  <a:lnTo>
                    <a:pt x="8345881" y="21805"/>
                  </a:lnTo>
                  <a:lnTo>
                    <a:pt x="8166430" y="21805"/>
                  </a:lnTo>
                  <a:lnTo>
                    <a:pt x="8166430" y="86182"/>
                  </a:lnTo>
                  <a:lnTo>
                    <a:pt x="8272386" y="86182"/>
                  </a:lnTo>
                  <a:lnTo>
                    <a:pt x="8272386" y="175399"/>
                  </a:lnTo>
                  <a:lnTo>
                    <a:pt x="8267738" y="240893"/>
                  </a:lnTo>
                  <a:lnTo>
                    <a:pt x="8253997" y="294157"/>
                  </a:lnTo>
                  <a:lnTo>
                    <a:pt x="8231429" y="335775"/>
                  </a:lnTo>
                  <a:lnTo>
                    <a:pt x="8200288" y="366306"/>
                  </a:lnTo>
                  <a:lnTo>
                    <a:pt x="8160855" y="386283"/>
                  </a:lnTo>
                  <a:lnTo>
                    <a:pt x="8160855" y="457250"/>
                  </a:lnTo>
                  <a:lnTo>
                    <a:pt x="8211998" y="438543"/>
                  </a:lnTo>
                  <a:lnTo>
                    <a:pt x="8254009" y="412902"/>
                  </a:lnTo>
                  <a:lnTo>
                    <a:pt x="8287461" y="380403"/>
                  </a:lnTo>
                  <a:lnTo>
                    <a:pt x="8312937" y="341172"/>
                  </a:lnTo>
                  <a:lnTo>
                    <a:pt x="8386445" y="341172"/>
                  </a:lnTo>
                  <a:lnTo>
                    <a:pt x="8386445" y="477532"/>
                  </a:lnTo>
                  <a:lnTo>
                    <a:pt x="8457413" y="477532"/>
                  </a:lnTo>
                  <a:lnTo>
                    <a:pt x="8457413" y="341172"/>
                  </a:lnTo>
                  <a:lnTo>
                    <a:pt x="8457413" y="275780"/>
                  </a:lnTo>
                  <a:lnTo>
                    <a:pt x="8457413" y="180467"/>
                  </a:lnTo>
                  <a:lnTo>
                    <a:pt x="8457413" y="115582"/>
                  </a:lnTo>
                  <a:lnTo>
                    <a:pt x="8457413" y="16230"/>
                  </a:lnTo>
                  <a:close/>
                </a:path>
                <a:path w="9035415" h="2294255">
                  <a:moveTo>
                    <a:pt x="8554745" y="13690"/>
                  </a:moveTo>
                  <a:lnTo>
                    <a:pt x="8482254" y="13690"/>
                  </a:lnTo>
                  <a:lnTo>
                    <a:pt x="8482254" y="481584"/>
                  </a:lnTo>
                  <a:lnTo>
                    <a:pt x="8554745" y="481584"/>
                  </a:lnTo>
                  <a:lnTo>
                    <a:pt x="8554745" y="13690"/>
                  </a:lnTo>
                  <a:close/>
                </a:path>
                <a:path w="9035415" h="2294255">
                  <a:moveTo>
                    <a:pt x="8926830" y="38531"/>
                  </a:moveTo>
                  <a:lnTo>
                    <a:pt x="8825954" y="38531"/>
                  </a:lnTo>
                  <a:lnTo>
                    <a:pt x="8825954" y="0"/>
                  </a:lnTo>
                  <a:lnTo>
                    <a:pt x="8748890" y="0"/>
                  </a:lnTo>
                  <a:lnTo>
                    <a:pt x="8748890" y="38531"/>
                  </a:lnTo>
                  <a:lnTo>
                    <a:pt x="8646998" y="38531"/>
                  </a:lnTo>
                  <a:lnTo>
                    <a:pt x="8646998" y="94297"/>
                  </a:lnTo>
                  <a:lnTo>
                    <a:pt x="8926830" y="94297"/>
                  </a:lnTo>
                  <a:lnTo>
                    <a:pt x="8926830" y="38531"/>
                  </a:lnTo>
                  <a:close/>
                </a:path>
                <a:path w="9035415" h="2294255">
                  <a:moveTo>
                    <a:pt x="9034805" y="355866"/>
                  </a:moveTo>
                  <a:lnTo>
                    <a:pt x="8673871" y="355866"/>
                  </a:lnTo>
                  <a:lnTo>
                    <a:pt x="8673871" y="415175"/>
                  </a:lnTo>
                  <a:lnTo>
                    <a:pt x="8957754" y="415175"/>
                  </a:lnTo>
                  <a:lnTo>
                    <a:pt x="8957754" y="489191"/>
                  </a:lnTo>
                  <a:lnTo>
                    <a:pt x="9034805" y="489191"/>
                  </a:lnTo>
                  <a:lnTo>
                    <a:pt x="9034805" y="355866"/>
                  </a:lnTo>
                  <a:close/>
                </a:path>
                <a:path w="9035415" h="2294255">
                  <a:moveTo>
                    <a:pt x="9034805" y="13690"/>
                  </a:moveTo>
                  <a:lnTo>
                    <a:pt x="8957754" y="13690"/>
                  </a:lnTo>
                  <a:lnTo>
                    <a:pt x="8957754" y="253466"/>
                  </a:lnTo>
                  <a:lnTo>
                    <a:pt x="8944280" y="260629"/>
                  </a:lnTo>
                  <a:lnTo>
                    <a:pt x="8927528" y="265506"/>
                  </a:lnTo>
                  <a:lnTo>
                    <a:pt x="8906497" y="268300"/>
                  </a:lnTo>
                  <a:lnTo>
                    <a:pt x="8880196" y="269189"/>
                  </a:lnTo>
                  <a:lnTo>
                    <a:pt x="8823414" y="269189"/>
                  </a:lnTo>
                  <a:lnTo>
                    <a:pt x="8823414" y="247891"/>
                  </a:lnTo>
                  <a:lnTo>
                    <a:pt x="8842184" y="244563"/>
                  </a:lnTo>
                  <a:lnTo>
                    <a:pt x="8859533" y="239915"/>
                  </a:lnTo>
                  <a:lnTo>
                    <a:pt x="8900439" y="217284"/>
                  </a:lnTo>
                  <a:lnTo>
                    <a:pt x="8916695" y="177939"/>
                  </a:lnTo>
                  <a:lnTo>
                    <a:pt x="8914752" y="162915"/>
                  </a:lnTo>
                  <a:lnTo>
                    <a:pt x="8888806" y="129273"/>
                  </a:lnTo>
                  <a:lnTo>
                    <a:pt x="8844331" y="111721"/>
                  </a:lnTo>
                  <a:lnTo>
                    <a:pt x="8844204" y="111709"/>
                  </a:lnTo>
                  <a:lnTo>
                    <a:pt x="8844204" y="173380"/>
                  </a:lnTo>
                  <a:lnTo>
                    <a:pt x="8844204" y="181991"/>
                  </a:lnTo>
                  <a:lnTo>
                    <a:pt x="8802814" y="196710"/>
                  </a:lnTo>
                  <a:lnTo>
                    <a:pt x="8786914" y="197205"/>
                  </a:lnTo>
                  <a:lnTo>
                    <a:pt x="8771014" y="196710"/>
                  </a:lnTo>
                  <a:lnTo>
                    <a:pt x="8732164" y="186055"/>
                  </a:lnTo>
                  <a:lnTo>
                    <a:pt x="8729129" y="181991"/>
                  </a:lnTo>
                  <a:lnTo>
                    <a:pt x="8729129" y="173380"/>
                  </a:lnTo>
                  <a:lnTo>
                    <a:pt x="8771014" y="158737"/>
                  </a:lnTo>
                  <a:lnTo>
                    <a:pt x="8786914" y="158165"/>
                  </a:lnTo>
                  <a:lnTo>
                    <a:pt x="8802814" y="158737"/>
                  </a:lnTo>
                  <a:lnTo>
                    <a:pt x="8841664" y="169824"/>
                  </a:lnTo>
                  <a:lnTo>
                    <a:pt x="8844204" y="173380"/>
                  </a:lnTo>
                  <a:lnTo>
                    <a:pt x="8844204" y="111709"/>
                  </a:lnTo>
                  <a:lnTo>
                    <a:pt x="8816810" y="107391"/>
                  </a:lnTo>
                  <a:lnTo>
                    <a:pt x="8786914" y="105956"/>
                  </a:lnTo>
                  <a:lnTo>
                    <a:pt x="8757018" y="107391"/>
                  </a:lnTo>
                  <a:lnTo>
                    <a:pt x="8705215" y="118999"/>
                  </a:lnTo>
                  <a:lnTo>
                    <a:pt x="8664423" y="149809"/>
                  </a:lnTo>
                  <a:lnTo>
                    <a:pt x="8657145" y="177939"/>
                  </a:lnTo>
                  <a:lnTo>
                    <a:pt x="8659000" y="192951"/>
                  </a:lnTo>
                  <a:lnTo>
                    <a:pt x="8685022" y="226606"/>
                  </a:lnTo>
                  <a:lnTo>
                    <a:pt x="8728939" y="244068"/>
                  </a:lnTo>
                  <a:lnTo>
                    <a:pt x="8746871" y="247383"/>
                  </a:lnTo>
                  <a:lnTo>
                    <a:pt x="8746871" y="269189"/>
                  </a:lnTo>
                  <a:lnTo>
                    <a:pt x="8637372" y="269189"/>
                  </a:lnTo>
                  <a:lnTo>
                    <a:pt x="8637372" y="328498"/>
                  </a:lnTo>
                  <a:lnTo>
                    <a:pt x="8863965" y="328498"/>
                  </a:lnTo>
                  <a:lnTo>
                    <a:pt x="8897226" y="327494"/>
                  </a:lnTo>
                  <a:lnTo>
                    <a:pt x="8923210" y="324256"/>
                  </a:lnTo>
                  <a:lnTo>
                    <a:pt x="8943022" y="318439"/>
                  </a:lnTo>
                  <a:lnTo>
                    <a:pt x="8957754" y="309740"/>
                  </a:lnTo>
                  <a:lnTo>
                    <a:pt x="8957754" y="338124"/>
                  </a:lnTo>
                  <a:lnTo>
                    <a:pt x="9034805" y="338124"/>
                  </a:lnTo>
                  <a:lnTo>
                    <a:pt x="9034805" y="309740"/>
                  </a:lnTo>
                  <a:lnTo>
                    <a:pt x="9034805" y="1369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5293" y="2974119"/>
              <a:ext cx="310343" cy="2127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5600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39" h="152400">
                  <a:moveTo>
                    <a:pt x="40614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14" y="151942"/>
                  </a:lnTo>
                  <a:lnTo>
                    <a:pt x="40614" y="111607"/>
                  </a:lnTo>
                  <a:close/>
                </a:path>
                <a:path w="40639" h="152400">
                  <a:moveTo>
                    <a:pt x="40614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14" y="40335"/>
                  </a:lnTo>
                  <a:lnTo>
                    <a:pt x="40614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18193" y="2970364"/>
              <a:ext cx="964565" cy="220345"/>
            </a:xfrm>
            <a:custGeom>
              <a:avLst/>
              <a:gdLst/>
              <a:ahLst/>
              <a:cxnLst/>
              <a:rect l="l" t="t" r="r" b="b"/>
              <a:pathLst>
                <a:path w="964564" h="220344">
                  <a:moveTo>
                    <a:pt x="182867" y="3759"/>
                  </a:moveTo>
                  <a:lnTo>
                    <a:pt x="142265" y="3759"/>
                  </a:lnTo>
                  <a:lnTo>
                    <a:pt x="91440" y="171577"/>
                  </a:lnTo>
                  <a:lnTo>
                    <a:pt x="40601" y="3759"/>
                  </a:lnTo>
                  <a:lnTo>
                    <a:pt x="0" y="3759"/>
                  </a:lnTo>
                  <a:lnTo>
                    <a:pt x="68846" y="216484"/>
                  </a:lnTo>
                  <a:lnTo>
                    <a:pt x="114020" y="216484"/>
                  </a:lnTo>
                  <a:lnTo>
                    <a:pt x="182867" y="3759"/>
                  </a:lnTo>
                  <a:close/>
                </a:path>
                <a:path w="964564" h="220344">
                  <a:moveTo>
                    <a:pt x="337502" y="155968"/>
                  </a:moveTo>
                  <a:lnTo>
                    <a:pt x="322846" y="114833"/>
                  </a:lnTo>
                  <a:lnTo>
                    <a:pt x="281571" y="93853"/>
                  </a:lnTo>
                  <a:lnTo>
                    <a:pt x="256019" y="88468"/>
                  </a:lnTo>
                  <a:lnTo>
                    <a:pt x="242735" y="84518"/>
                  </a:lnTo>
                  <a:lnTo>
                    <a:pt x="233426" y="78828"/>
                  </a:lnTo>
                  <a:lnTo>
                    <a:pt x="227952" y="70967"/>
                  </a:lnTo>
                  <a:lnTo>
                    <a:pt x="226161" y="60502"/>
                  </a:lnTo>
                  <a:lnTo>
                    <a:pt x="228219" y="49568"/>
                  </a:lnTo>
                  <a:lnTo>
                    <a:pt x="234302" y="40970"/>
                  </a:lnTo>
                  <a:lnTo>
                    <a:pt x="244322" y="35356"/>
                  </a:lnTo>
                  <a:lnTo>
                    <a:pt x="258165" y="33337"/>
                  </a:lnTo>
                  <a:lnTo>
                    <a:pt x="271907" y="35356"/>
                  </a:lnTo>
                  <a:lnTo>
                    <a:pt x="281940" y="40970"/>
                  </a:lnTo>
                  <a:lnTo>
                    <a:pt x="288086" y="49568"/>
                  </a:lnTo>
                  <a:lnTo>
                    <a:pt x="290169" y="60502"/>
                  </a:lnTo>
                  <a:lnTo>
                    <a:pt x="290169" y="63461"/>
                  </a:lnTo>
                  <a:lnTo>
                    <a:pt x="329704" y="63461"/>
                  </a:lnTo>
                  <a:lnTo>
                    <a:pt x="329704" y="60502"/>
                  </a:lnTo>
                  <a:lnTo>
                    <a:pt x="325145" y="37325"/>
                  </a:lnTo>
                  <a:lnTo>
                    <a:pt x="311581" y="18046"/>
                  </a:lnTo>
                  <a:lnTo>
                    <a:pt x="289204" y="4876"/>
                  </a:lnTo>
                  <a:lnTo>
                    <a:pt x="258165" y="0"/>
                  </a:lnTo>
                  <a:lnTo>
                    <a:pt x="227177" y="4838"/>
                  </a:lnTo>
                  <a:lnTo>
                    <a:pt x="204889" y="17983"/>
                  </a:lnTo>
                  <a:lnTo>
                    <a:pt x="191427" y="37325"/>
                  </a:lnTo>
                  <a:lnTo>
                    <a:pt x="186905" y="60769"/>
                  </a:lnTo>
                  <a:lnTo>
                    <a:pt x="190766" y="83921"/>
                  </a:lnTo>
                  <a:lnTo>
                    <a:pt x="201828" y="101549"/>
                  </a:lnTo>
                  <a:lnTo>
                    <a:pt x="219354" y="113982"/>
                  </a:lnTo>
                  <a:lnTo>
                    <a:pt x="242570" y="121551"/>
                  </a:lnTo>
                  <a:lnTo>
                    <a:pt x="268389" y="126923"/>
                  </a:lnTo>
                  <a:lnTo>
                    <a:pt x="281444" y="131191"/>
                  </a:lnTo>
                  <a:lnTo>
                    <a:pt x="290779" y="137782"/>
                  </a:lnTo>
                  <a:lnTo>
                    <a:pt x="296379" y="146558"/>
                  </a:lnTo>
                  <a:lnTo>
                    <a:pt x="298246" y="157314"/>
                  </a:lnTo>
                  <a:lnTo>
                    <a:pt x="295744" y="169468"/>
                  </a:lnTo>
                  <a:lnTo>
                    <a:pt x="288594" y="178904"/>
                  </a:lnTo>
                  <a:lnTo>
                    <a:pt x="277253" y="185000"/>
                  </a:lnTo>
                  <a:lnTo>
                    <a:pt x="262204" y="187172"/>
                  </a:lnTo>
                  <a:lnTo>
                    <a:pt x="247154" y="185000"/>
                  </a:lnTo>
                  <a:lnTo>
                    <a:pt x="235813" y="178904"/>
                  </a:lnTo>
                  <a:lnTo>
                    <a:pt x="228663" y="169468"/>
                  </a:lnTo>
                  <a:lnTo>
                    <a:pt x="226161" y="157314"/>
                  </a:lnTo>
                  <a:lnTo>
                    <a:pt x="226161" y="152742"/>
                  </a:lnTo>
                  <a:lnTo>
                    <a:pt x="186905" y="152742"/>
                  </a:lnTo>
                  <a:lnTo>
                    <a:pt x="186905" y="156248"/>
                  </a:lnTo>
                  <a:lnTo>
                    <a:pt x="192011" y="182130"/>
                  </a:lnTo>
                  <a:lnTo>
                    <a:pt x="206806" y="202361"/>
                  </a:lnTo>
                  <a:lnTo>
                    <a:pt x="230466" y="215544"/>
                  </a:lnTo>
                  <a:lnTo>
                    <a:pt x="262204" y="220243"/>
                  </a:lnTo>
                  <a:lnTo>
                    <a:pt x="294055" y="215493"/>
                  </a:lnTo>
                  <a:lnTo>
                    <a:pt x="317703" y="202234"/>
                  </a:lnTo>
                  <a:lnTo>
                    <a:pt x="332435" y="181902"/>
                  </a:lnTo>
                  <a:lnTo>
                    <a:pt x="337502" y="155968"/>
                  </a:lnTo>
                  <a:close/>
                </a:path>
                <a:path w="964564" h="220344">
                  <a:moveTo>
                    <a:pt x="515264" y="75565"/>
                  </a:moveTo>
                  <a:lnTo>
                    <a:pt x="508571" y="44805"/>
                  </a:lnTo>
                  <a:lnTo>
                    <a:pt x="492201" y="20942"/>
                  </a:lnTo>
                  <a:lnTo>
                    <a:pt x="466864" y="5486"/>
                  </a:lnTo>
                  <a:lnTo>
                    <a:pt x="433247" y="0"/>
                  </a:lnTo>
                  <a:lnTo>
                    <a:pt x="411759" y="2044"/>
                  </a:lnTo>
                  <a:lnTo>
                    <a:pt x="367893" y="29845"/>
                  </a:lnTo>
                  <a:lnTo>
                    <a:pt x="352501" y="66992"/>
                  </a:lnTo>
                  <a:lnTo>
                    <a:pt x="348805" y="109982"/>
                  </a:lnTo>
                  <a:lnTo>
                    <a:pt x="349592" y="132118"/>
                  </a:lnTo>
                  <a:lnTo>
                    <a:pt x="358330" y="173062"/>
                  </a:lnTo>
                  <a:lnTo>
                    <a:pt x="393915" y="212420"/>
                  </a:lnTo>
                  <a:lnTo>
                    <a:pt x="433247" y="220243"/>
                  </a:lnTo>
                  <a:lnTo>
                    <a:pt x="466864" y="214795"/>
                  </a:lnTo>
                  <a:lnTo>
                    <a:pt x="492201" y="199440"/>
                  </a:lnTo>
                  <a:lnTo>
                    <a:pt x="508571" y="175666"/>
                  </a:lnTo>
                  <a:lnTo>
                    <a:pt x="515264" y="144945"/>
                  </a:lnTo>
                  <a:lnTo>
                    <a:pt x="476008" y="144945"/>
                  </a:lnTo>
                  <a:lnTo>
                    <a:pt x="472465" y="162356"/>
                  </a:lnTo>
                  <a:lnTo>
                    <a:pt x="464007" y="175475"/>
                  </a:lnTo>
                  <a:lnTo>
                    <a:pt x="450850" y="183743"/>
                  </a:lnTo>
                  <a:lnTo>
                    <a:pt x="433247" y="186626"/>
                  </a:lnTo>
                  <a:lnTo>
                    <a:pt x="422389" y="185547"/>
                  </a:lnTo>
                  <a:lnTo>
                    <a:pt x="390918" y="148005"/>
                  </a:lnTo>
                  <a:lnTo>
                    <a:pt x="388061" y="109982"/>
                  </a:lnTo>
                  <a:lnTo>
                    <a:pt x="388772" y="88747"/>
                  </a:lnTo>
                  <a:lnTo>
                    <a:pt x="399630" y="50012"/>
                  </a:lnTo>
                  <a:lnTo>
                    <a:pt x="433247" y="33883"/>
                  </a:lnTo>
                  <a:lnTo>
                    <a:pt x="450850" y="36766"/>
                  </a:lnTo>
                  <a:lnTo>
                    <a:pt x="464007" y="45046"/>
                  </a:lnTo>
                  <a:lnTo>
                    <a:pt x="472465" y="58166"/>
                  </a:lnTo>
                  <a:lnTo>
                    <a:pt x="476008" y="75565"/>
                  </a:lnTo>
                  <a:lnTo>
                    <a:pt x="515264" y="75565"/>
                  </a:lnTo>
                  <a:close/>
                </a:path>
                <a:path w="964564" h="220344">
                  <a:moveTo>
                    <a:pt x="663981" y="140373"/>
                  </a:moveTo>
                  <a:lnTo>
                    <a:pt x="659726" y="106832"/>
                  </a:lnTo>
                  <a:lnTo>
                    <a:pt x="651675" y="91160"/>
                  </a:lnTo>
                  <a:lnTo>
                    <a:pt x="646874" y="81813"/>
                  </a:lnTo>
                  <a:lnTo>
                    <a:pt x="626605" y="67132"/>
                  </a:lnTo>
                  <a:lnTo>
                    <a:pt x="626605" y="140373"/>
                  </a:lnTo>
                  <a:lnTo>
                    <a:pt x="625043" y="161429"/>
                  </a:lnTo>
                  <a:lnTo>
                    <a:pt x="619810" y="177050"/>
                  </a:lnTo>
                  <a:lnTo>
                    <a:pt x="610044" y="186778"/>
                  </a:lnTo>
                  <a:lnTo>
                    <a:pt x="594868" y="190131"/>
                  </a:lnTo>
                  <a:lnTo>
                    <a:pt x="579818" y="186778"/>
                  </a:lnTo>
                  <a:lnTo>
                    <a:pt x="570026" y="177050"/>
                  </a:lnTo>
                  <a:lnTo>
                    <a:pt x="564730" y="161429"/>
                  </a:lnTo>
                  <a:lnTo>
                    <a:pt x="563130" y="140373"/>
                  </a:lnTo>
                  <a:lnTo>
                    <a:pt x="564730" y="119519"/>
                  </a:lnTo>
                  <a:lnTo>
                    <a:pt x="570026" y="104076"/>
                  </a:lnTo>
                  <a:lnTo>
                    <a:pt x="579818" y="94462"/>
                  </a:lnTo>
                  <a:lnTo>
                    <a:pt x="594868" y="91160"/>
                  </a:lnTo>
                  <a:lnTo>
                    <a:pt x="610044" y="94462"/>
                  </a:lnTo>
                  <a:lnTo>
                    <a:pt x="619810" y="104076"/>
                  </a:lnTo>
                  <a:lnTo>
                    <a:pt x="625043" y="119519"/>
                  </a:lnTo>
                  <a:lnTo>
                    <a:pt x="626605" y="140373"/>
                  </a:lnTo>
                  <a:lnTo>
                    <a:pt x="626605" y="67132"/>
                  </a:lnTo>
                  <a:lnTo>
                    <a:pt x="625297" y="66179"/>
                  </a:lnTo>
                  <a:lnTo>
                    <a:pt x="594868" y="60769"/>
                  </a:lnTo>
                  <a:lnTo>
                    <a:pt x="564553" y="66179"/>
                  </a:lnTo>
                  <a:lnTo>
                    <a:pt x="542963" y="81813"/>
                  </a:lnTo>
                  <a:lnTo>
                    <a:pt x="530047" y="106832"/>
                  </a:lnTo>
                  <a:lnTo>
                    <a:pt x="525754" y="140373"/>
                  </a:lnTo>
                  <a:lnTo>
                    <a:pt x="530047" y="174180"/>
                  </a:lnTo>
                  <a:lnTo>
                    <a:pt x="542963" y="199275"/>
                  </a:lnTo>
                  <a:lnTo>
                    <a:pt x="564553" y="214884"/>
                  </a:lnTo>
                  <a:lnTo>
                    <a:pt x="594868" y="220243"/>
                  </a:lnTo>
                  <a:lnTo>
                    <a:pt x="625297" y="214884"/>
                  </a:lnTo>
                  <a:lnTo>
                    <a:pt x="646874" y="199275"/>
                  </a:lnTo>
                  <a:lnTo>
                    <a:pt x="651560" y="190131"/>
                  </a:lnTo>
                  <a:lnTo>
                    <a:pt x="659726" y="174180"/>
                  </a:lnTo>
                  <a:lnTo>
                    <a:pt x="663981" y="140373"/>
                  </a:lnTo>
                  <a:close/>
                </a:path>
                <a:path w="964564" h="220344">
                  <a:moveTo>
                    <a:pt x="811898" y="3759"/>
                  </a:moveTo>
                  <a:lnTo>
                    <a:pt x="774509" y="3759"/>
                  </a:lnTo>
                  <a:lnTo>
                    <a:pt x="774509" y="87934"/>
                  </a:lnTo>
                  <a:lnTo>
                    <a:pt x="774509" y="140373"/>
                  </a:lnTo>
                  <a:lnTo>
                    <a:pt x="772960" y="161429"/>
                  </a:lnTo>
                  <a:lnTo>
                    <a:pt x="767727" y="177050"/>
                  </a:lnTo>
                  <a:lnTo>
                    <a:pt x="757948" y="186778"/>
                  </a:lnTo>
                  <a:lnTo>
                    <a:pt x="742784" y="190131"/>
                  </a:lnTo>
                  <a:lnTo>
                    <a:pt x="727722" y="186778"/>
                  </a:lnTo>
                  <a:lnTo>
                    <a:pt x="717943" y="177050"/>
                  </a:lnTo>
                  <a:lnTo>
                    <a:pt x="712635" y="161429"/>
                  </a:lnTo>
                  <a:lnTo>
                    <a:pt x="711047" y="140373"/>
                  </a:lnTo>
                  <a:lnTo>
                    <a:pt x="712635" y="119519"/>
                  </a:lnTo>
                  <a:lnTo>
                    <a:pt x="717943" y="104076"/>
                  </a:lnTo>
                  <a:lnTo>
                    <a:pt x="727722" y="94462"/>
                  </a:lnTo>
                  <a:lnTo>
                    <a:pt x="742784" y="91160"/>
                  </a:lnTo>
                  <a:lnTo>
                    <a:pt x="757948" y="94462"/>
                  </a:lnTo>
                  <a:lnTo>
                    <a:pt x="767727" y="104076"/>
                  </a:lnTo>
                  <a:lnTo>
                    <a:pt x="772960" y="119519"/>
                  </a:lnTo>
                  <a:lnTo>
                    <a:pt x="774509" y="140373"/>
                  </a:lnTo>
                  <a:lnTo>
                    <a:pt x="774509" y="87934"/>
                  </a:lnTo>
                  <a:lnTo>
                    <a:pt x="768680" y="76771"/>
                  </a:lnTo>
                  <a:lnTo>
                    <a:pt x="759523" y="68199"/>
                  </a:lnTo>
                  <a:lnTo>
                    <a:pt x="747433" y="62712"/>
                  </a:lnTo>
                  <a:lnTo>
                    <a:pt x="732828" y="60769"/>
                  </a:lnTo>
                  <a:lnTo>
                    <a:pt x="708380" y="65493"/>
                  </a:lnTo>
                  <a:lnTo>
                    <a:pt x="689737" y="79997"/>
                  </a:lnTo>
                  <a:lnTo>
                    <a:pt x="677837" y="104787"/>
                  </a:lnTo>
                  <a:lnTo>
                    <a:pt x="673671" y="140373"/>
                  </a:lnTo>
                  <a:lnTo>
                    <a:pt x="677837" y="176110"/>
                  </a:lnTo>
                  <a:lnTo>
                    <a:pt x="689737" y="200990"/>
                  </a:lnTo>
                  <a:lnTo>
                    <a:pt x="708380" y="215519"/>
                  </a:lnTo>
                  <a:lnTo>
                    <a:pt x="732828" y="220243"/>
                  </a:lnTo>
                  <a:lnTo>
                    <a:pt x="747433" y="218313"/>
                  </a:lnTo>
                  <a:lnTo>
                    <a:pt x="759523" y="212813"/>
                  </a:lnTo>
                  <a:lnTo>
                    <a:pt x="768680" y="204254"/>
                  </a:lnTo>
                  <a:lnTo>
                    <a:pt x="774509" y="193090"/>
                  </a:lnTo>
                  <a:lnTo>
                    <a:pt x="774509" y="216484"/>
                  </a:lnTo>
                  <a:lnTo>
                    <a:pt x="811898" y="216484"/>
                  </a:lnTo>
                  <a:lnTo>
                    <a:pt x="811898" y="193090"/>
                  </a:lnTo>
                  <a:lnTo>
                    <a:pt x="811898" y="190131"/>
                  </a:lnTo>
                  <a:lnTo>
                    <a:pt x="811898" y="91160"/>
                  </a:lnTo>
                  <a:lnTo>
                    <a:pt x="811898" y="87934"/>
                  </a:lnTo>
                  <a:lnTo>
                    <a:pt x="811898" y="3759"/>
                  </a:lnTo>
                  <a:close/>
                </a:path>
                <a:path w="964564" h="220344">
                  <a:moveTo>
                    <a:pt x="964374" y="140373"/>
                  </a:moveTo>
                  <a:lnTo>
                    <a:pt x="962494" y="125590"/>
                  </a:lnTo>
                  <a:lnTo>
                    <a:pt x="960120" y="106832"/>
                  </a:lnTo>
                  <a:lnTo>
                    <a:pt x="951649" y="90360"/>
                  </a:lnTo>
                  <a:lnTo>
                    <a:pt x="947267" y="81813"/>
                  </a:lnTo>
                  <a:lnTo>
                    <a:pt x="926452" y="66738"/>
                  </a:lnTo>
                  <a:lnTo>
                    <a:pt x="926452" y="125590"/>
                  </a:lnTo>
                  <a:lnTo>
                    <a:pt x="864336" y="125590"/>
                  </a:lnTo>
                  <a:lnTo>
                    <a:pt x="866787" y="110667"/>
                  </a:lnTo>
                  <a:lnTo>
                    <a:pt x="872642" y="99606"/>
                  </a:lnTo>
                  <a:lnTo>
                    <a:pt x="882078" y="92722"/>
                  </a:lnTo>
                  <a:lnTo>
                    <a:pt x="895261" y="90360"/>
                  </a:lnTo>
                  <a:lnTo>
                    <a:pt x="908304" y="92722"/>
                  </a:lnTo>
                  <a:lnTo>
                    <a:pt x="917714" y="99606"/>
                  </a:lnTo>
                  <a:lnTo>
                    <a:pt x="923696" y="110667"/>
                  </a:lnTo>
                  <a:lnTo>
                    <a:pt x="926452" y="125590"/>
                  </a:lnTo>
                  <a:lnTo>
                    <a:pt x="926452" y="66738"/>
                  </a:lnTo>
                  <a:lnTo>
                    <a:pt x="925690" y="66179"/>
                  </a:lnTo>
                  <a:lnTo>
                    <a:pt x="895261" y="60769"/>
                  </a:lnTo>
                  <a:lnTo>
                    <a:pt x="864946" y="66179"/>
                  </a:lnTo>
                  <a:lnTo>
                    <a:pt x="843356" y="81813"/>
                  </a:lnTo>
                  <a:lnTo>
                    <a:pt x="830440" y="106832"/>
                  </a:lnTo>
                  <a:lnTo>
                    <a:pt x="826147" y="140373"/>
                  </a:lnTo>
                  <a:lnTo>
                    <a:pt x="830440" y="174180"/>
                  </a:lnTo>
                  <a:lnTo>
                    <a:pt x="843356" y="199275"/>
                  </a:lnTo>
                  <a:lnTo>
                    <a:pt x="864946" y="214884"/>
                  </a:lnTo>
                  <a:lnTo>
                    <a:pt x="895261" y="220243"/>
                  </a:lnTo>
                  <a:lnTo>
                    <a:pt x="920381" y="216928"/>
                  </a:lnTo>
                  <a:lnTo>
                    <a:pt x="940104" y="207238"/>
                  </a:lnTo>
                  <a:lnTo>
                    <a:pt x="953884" y="191541"/>
                  </a:lnTo>
                  <a:lnTo>
                    <a:pt x="954176" y="190665"/>
                  </a:lnTo>
                  <a:lnTo>
                    <a:pt x="961148" y="170230"/>
                  </a:lnTo>
                  <a:lnTo>
                    <a:pt x="923226" y="170230"/>
                  </a:lnTo>
                  <a:lnTo>
                    <a:pt x="919962" y="178981"/>
                  </a:lnTo>
                  <a:lnTo>
                    <a:pt x="913980" y="185394"/>
                  </a:lnTo>
                  <a:lnTo>
                    <a:pt x="905649" y="189331"/>
                  </a:lnTo>
                  <a:lnTo>
                    <a:pt x="895261" y="190665"/>
                  </a:lnTo>
                  <a:lnTo>
                    <a:pt x="881722" y="188087"/>
                  </a:lnTo>
                  <a:lnTo>
                    <a:pt x="872070" y="180517"/>
                  </a:lnTo>
                  <a:lnTo>
                    <a:pt x="866140" y="168198"/>
                  </a:lnTo>
                  <a:lnTo>
                    <a:pt x="863803" y="151396"/>
                  </a:lnTo>
                  <a:lnTo>
                    <a:pt x="964374" y="151396"/>
                  </a:lnTo>
                  <a:lnTo>
                    <a:pt x="964374" y="140373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0411" y="2948850"/>
              <a:ext cx="478790" cy="266700"/>
            </a:xfrm>
            <a:custGeom>
              <a:avLst/>
              <a:gdLst/>
              <a:ahLst/>
              <a:cxnLst/>
              <a:rect l="l" t="t" r="r" b="b"/>
              <a:pathLst>
                <a:path w="478789" h="266700">
                  <a:moveTo>
                    <a:pt x="136613" y="0"/>
                  </a:moveTo>
                  <a:lnTo>
                    <a:pt x="99771" y="0"/>
                  </a:lnTo>
                  <a:lnTo>
                    <a:pt x="0" y="266230"/>
                  </a:lnTo>
                  <a:lnTo>
                    <a:pt x="37109" y="266230"/>
                  </a:lnTo>
                  <a:lnTo>
                    <a:pt x="136613" y="0"/>
                  </a:lnTo>
                  <a:close/>
                </a:path>
                <a:path w="478789" h="266700">
                  <a:moveTo>
                    <a:pt x="478332" y="25273"/>
                  </a:moveTo>
                  <a:lnTo>
                    <a:pt x="437997" y="25273"/>
                  </a:lnTo>
                  <a:lnTo>
                    <a:pt x="398729" y="187706"/>
                  </a:lnTo>
                  <a:lnTo>
                    <a:pt x="357581" y="25273"/>
                  </a:lnTo>
                  <a:lnTo>
                    <a:pt x="318858" y="25273"/>
                  </a:lnTo>
                  <a:lnTo>
                    <a:pt x="277444" y="187706"/>
                  </a:lnTo>
                  <a:lnTo>
                    <a:pt x="238175" y="25273"/>
                  </a:lnTo>
                  <a:lnTo>
                    <a:pt x="197840" y="25273"/>
                  </a:lnTo>
                  <a:lnTo>
                    <a:pt x="253238" y="237998"/>
                  </a:lnTo>
                  <a:lnTo>
                    <a:pt x="298691" y="237998"/>
                  </a:lnTo>
                  <a:lnTo>
                    <a:pt x="338226" y="83629"/>
                  </a:lnTo>
                  <a:lnTo>
                    <a:pt x="377748" y="237998"/>
                  </a:lnTo>
                  <a:lnTo>
                    <a:pt x="423202" y="237998"/>
                  </a:lnTo>
                  <a:lnTo>
                    <a:pt x="478332" y="2527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971" y="2974119"/>
              <a:ext cx="302007" cy="2127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29543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39" h="152400">
                  <a:moveTo>
                    <a:pt x="40601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01" y="151942"/>
                  </a:lnTo>
                  <a:lnTo>
                    <a:pt x="40601" y="111607"/>
                  </a:lnTo>
                  <a:close/>
                </a:path>
                <a:path w="40639" h="152400">
                  <a:moveTo>
                    <a:pt x="40601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01" y="40335"/>
                  </a:lnTo>
                  <a:lnTo>
                    <a:pt x="40601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6805" y="2974123"/>
              <a:ext cx="541655" cy="212725"/>
            </a:xfrm>
            <a:custGeom>
              <a:avLst/>
              <a:gdLst/>
              <a:ahLst/>
              <a:cxnLst/>
              <a:rect l="l" t="t" r="r" b="b"/>
              <a:pathLst>
                <a:path w="541654" h="212725">
                  <a:moveTo>
                    <a:pt x="151130" y="457"/>
                  </a:moveTo>
                  <a:lnTo>
                    <a:pt x="111594" y="457"/>
                  </a:lnTo>
                  <a:lnTo>
                    <a:pt x="111594" y="86817"/>
                  </a:lnTo>
                  <a:lnTo>
                    <a:pt x="39522" y="86817"/>
                  </a:lnTo>
                  <a:lnTo>
                    <a:pt x="39522" y="457"/>
                  </a:lnTo>
                  <a:lnTo>
                    <a:pt x="0" y="457"/>
                  </a:lnTo>
                  <a:lnTo>
                    <a:pt x="0" y="86817"/>
                  </a:lnTo>
                  <a:lnTo>
                    <a:pt x="0" y="121107"/>
                  </a:lnTo>
                  <a:lnTo>
                    <a:pt x="0" y="212547"/>
                  </a:lnTo>
                  <a:lnTo>
                    <a:pt x="39522" y="212547"/>
                  </a:lnTo>
                  <a:lnTo>
                    <a:pt x="39522" y="121107"/>
                  </a:lnTo>
                  <a:lnTo>
                    <a:pt x="111594" y="121107"/>
                  </a:lnTo>
                  <a:lnTo>
                    <a:pt x="111594" y="212547"/>
                  </a:lnTo>
                  <a:lnTo>
                    <a:pt x="151130" y="212547"/>
                  </a:lnTo>
                  <a:lnTo>
                    <a:pt x="151130" y="121107"/>
                  </a:lnTo>
                  <a:lnTo>
                    <a:pt x="151130" y="86817"/>
                  </a:lnTo>
                  <a:lnTo>
                    <a:pt x="151130" y="457"/>
                  </a:lnTo>
                  <a:close/>
                </a:path>
                <a:path w="541654" h="212725">
                  <a:moveTo>
                    <a:pt x="315988" y="457"/>
                  </a:moveTo>
                  <a:lnTo>
                    <a:pt x="161353" y="457"/>
                  </a:lnTo>
                  <a:lnTo>
                    <a:pt x="161353" y="33477"/>
                  </a:lnTo>
                  <a:lnTo>
                    <a:pt x="218897" y="33477"/>
                  </a:lnTo>
                  <a:lnTo>
                    <a:pt x="218897" y="212547"/>
                  </a:lnTo>
                  <a:lnTo>
                    <a:pt x="258432" y="212547"/>
                  </a:lnTo>
                  <a:lnTo>
                    <a:pt x="258432" y="33477"/>
                  </a:lnTo>
                  <a:lnTo>
                    <a:pt x="315988" y="33477"/>
                  </a:lnTo>
                  <a:lnTo>
                    <a:pt x="315988" y="457"/>
                  </a:lnTo>
                  <a:close/>
                </a:path>
                <a:path w="541654" h="212725">
                  <a:moveTo>
                    <a:pt x="541083" y="0"/>
                  </a:moveTo>
                  <a:lnTo>
                    <a:pt x="499122" y="0"/>
                  </a:lnTo>
                  <a:lnTo>
                    <a:pt x="433781" y="170776"/>
                  </a:lnTo>
                  <a:lnTo>
                    <a:pt x="368160" y="0"/>
                  </a:lnTo>
                  <a:lnTo>
                    <a:pt x="326199" y="0"/>
                  </a:lnTo>
                  <a:lnTo>
                    <a:pt x="326199" y="212725"/>
                  </a:lnTo>
                  <a:lnTo>
                    <a:pt x="364667" y="212725"/>
                  </a:lnTo>
                  <a:lnTo>
                    <a:pt x="364667" y="77724"/>
                  </a:lnTo>
                  <a:lnTo>
                    <a:pt x="416293" y="212725"/>
                  </a:lnTo>
                  <a:lnTo>
                    <a:pt x="450989" y="212725"/>
                  </a:lnTo>
                  <a:lnTo>
                    <a:pt x="502627" y="77724"/>
                  </a:lnTo>
                  <a:lnTo>
                    <a:pt x="502627" y="212725"/>
                  </a:lnTo>
                  <a:lnTo>
                    <a:pt x="541083" y="212725"/>
                  </a:lnTo>
                  <a:lnTo>
                    <a:pt x="541083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1556" y="2974579"/>
              <a:ext cx="186367" cy="2485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9604" y="2970353"/>
              <a:ext cx="491601" cy="2202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21641" y="2970364"/>
              <a:ext cx="1169035" cy="253365"/>
            </a:xfrm>
            <a:custGeom>
              <a:avLst/>
              <a:gdLst/>
              <a:ahLst/>
              <a:cxnLst/>
              <a:rect l="l" t="t" r="r" b="b"/>
              <a:pathLst>
                <a:path w="1169034" h="253364">
                  <a:moveTo>
                    <a:pt x="40601" y="176149"/>
                  </a:moveTo>
                  <a:lnTo>
                    <a:pt x="0" y="176149"/>
                  </a:lnTo>
                  <a:lnTo>
                    <a:pt x="0" y="216484"/>
                  </a:lnTo>
                  <a:lnTo>
                    <a:pt x="20167" y="216484"/>
                  </a:lnTo>
                  <a:lnTo>
                    <a:pt x="18910" y="224345"/>
                  </a:lnTo>
                  <a:lnTo>
                    <a:pt x="15125" y="230136"/>
                  </a:lnTo>
                  <a:lnTo>
                    <a:pt x="8826" y="233807"/>
                  </a:lnTo>
                  <a:lnTo>
                    <a:pt x="0" y="235305"/>
                  </a:lnTo>
                  <a:lnTo>
                    <a:pt x="0" y="252793"/>
                  </a:lnTo>
                  <a:lnTo>
                    <a:pt x="17805" y="249643"/>
                  </a:lnTo>
                  <a:lnTo>
                    <a:pt x="30492" y="241998"/>
                  </a:lnTo>
                  <a:lnTo>
                    <a:pt x="38074" y="230670"/>
                  </a:lnTo>
                  <a:lnTo>
                    <a:pt x="40601" y="216484"/>
                  </a:lnTo>
                  <a:lnTo>
                    <a:pt x="40601" y="176149"/>
                  </a:lnTo>
                  <a:close/>
                </a:path>
                <a:path w="1169034" h="253364">
                  <a:moveTo>
                    <a:pt x="263550" y="3759"/>
                  </a:moveTo>
                  <a:lnTo>
                    <a:pt x="224282" y="3759"/>
                  </a:lnTo>
                  <a:lnTo>
                    <a:pt x="224282" y="145491"/>
                  </a:lnTo>
                  <a:lnTo>
                    <a:pt x="222224" y="164731"/>
                  </a:lnTo>
                  <a:lnTo>
                    <a:pt x="216281" y="177457"/>
                  </a:lnTo>
                  <a:lnTo>
                    <a:pt x="206819" y="184480"/>
                  </a:lnTo>
                  <a:lnTo>
                    <a:pt x="194170" y="186626"/>
                  </a:lnTo>
                  <a:lnTo>
                    <a:pt x="182016" y="184594"/>
                  </a:lnTo>
                  <a:lnTo>
                    <a:pt x="172758" y="178028"/>
                  </a:lnTo>
                  <a:lnTo>
                    <a:pt x="166674" y="166204"/>
                  </a:lnTo>
                  <a:lnTo>
                    <a:pt x="164045" y="148450"/>
                  </a:lnTo>
                  <a:lnTo>
                    <a:pt x="124777" y="148450"/>
                  </a:lnTo>
                  <a:lnTo>
                    <a:pt x="124777" y="151130"/>
                  </a:lnTo>
                  <a:lnTo>
                    <a:pt x="129463" y="180771"/>
                  </a:lnTo>
                  <a:lnTo>
                    <a:pt x="143040" y="202425"/>
                  </a:lnTo>
                  <a:lnTo>
                    <a:pt x="164833" y="215722"/>
                  </a:lnTo>
                  <a:lnTo>
                    <a:pt x="194170" y="220243"/>
                  </a:lnTo>
                  <a:lnTo>
                    <a:pt x="223608" y="215722"/>
                  </a:lnTo>
                  <a:lnTo>
                    <a:pt x="245402" y="202425"/>
                  </a:lnTo>
                  <a:lnTo>
                    <a:pt x="258914" y="180771"/>
                  </a:lnTo>
                  <a:lnTo>
                    <a:pt x="263550" y="151130"/>
                  </a:lnTo>
                  <a:lnTo>
                    <a:pt x="263550" y="3759"/>
                  </a:lnTo>
                  <a:close/>
                </a:path>
                <a:path w="1169034" h="253364">
                  <a:moveTo>
                    <a:pt x="416306" y="216484"/>
                  </a:moveTo>
                  <a:lnTo>
                    <a:pt x="414147" y="211378"/>
                  </a:lnTo>
                  <a:lnTo>
                    <a:pt x="412800" y="203301"/>
                  </a:lnTo>
                  <a:lnTo>
                    <a:pt x="412800" y="199542"/>
                  </a:lnTo>
                  <a:lnTo>
                    <a:pt x="412800" y="193090"/>
                  </a:lnTo>
                  <a:lnTo>
                    <a:pt x="412800" y="150863"/>
                  </a:lnTo>
                  <a:lnTo>
                    <a:pt x="412800" y="144411"/>
                  </a:lnTo>
                  <a:lnTo>
                    <a:pt x="412800" y="118325"/>
                  </a:lnTo>
                  <a:lnTo>
                    <a:pt x="408851" y="94805"/>
                  </a:lnTo>
                  <a:lnTo>
                    <a:pt x="406273" y="90893"/>
                  </a:lnTo>
                  <a:lnTo>
                    <a:pt x="396875" y="76644"/>
                  </a:lnTo>
                  <a:lnTo>
                    <a:pt x="376732" y="64922"/>
                  </a:lnTo>
                  <a:lnTo>
                    <a:pt x="348259" y="60769"/>
                  </a:lnTo>
                  <a:lnTo>
                    <a:pt x="321741" y="64350"/>
                  </a:lnTo>
                  <a:lnTo>
                    <a:pt x="302272" y="74422"/>
                  </a:lnTo>
                  <a:lnTo>
                    <a:pt x="289877" y="90043"/>
                  </a:lnTo>
                  <a:lnTo>
                    <a:pt x="284530" y="110261"/>
                  </a:lnTo>
                  <a:lnTo>
                    <a:pt x="322173" y="110261"/>
                  </a:lnTo>
                  <a:lnTo>
                    <a:pt x="324739" y="101904"/>
                  </a:lnTo>
                  <a:lnTo>
                    <a:pt x="329971" y="95834"/>
                  </a:lnTo>
                  <a:lnTo>
                    <a:pt x="337832" y="92138"/>
                  </a:lnTo>
                  <a:lnTo>
                    <a:pt x="348259" y="90893"/>
                  </a:lnTo>
                  <a:lnTo>
                    <a:pt x="360337" y="92646"/>
                  </a:lnTo>
                  <a:lnTo>
                    <a:pt x="368808" y="97853"/>
                  </a:lnTo>
                  <a:lnTo>
                    <a:pt x="373786" y="106438"/>
                  </a:lnTo>
                  <a:lnTo>
                    <a:pt x="375424" y="118325"/>
                  </a:lnTo>
                  <a:lnTo>
                    <a:pt x="375424" y="144411"/>
                  </a:lnTo>
                  <a:lnTo>
                    <a:pt x="375424" y="172110"/>
                  </a:lnTo>
                  <a:lnTo>
                    <a:pt x="373532" y="181292"/>
                  </a:lnTo>
                  <a:lnTo>
                    <a:pt x="367893" y="187845"/>
                  </a:lnTo>
                  <a:lnTo>
                    <a:pt x="358635" y="191770"/>
                  </a:lnTo>
                  <a:lnTo>
                    <a:pt x="345846" y="193090"/>
                  </a:lnTo>
                  <a:lnTo>
                    <a:pt x="332943" y="191770"/>
                  </a:lnTo>
                  <a:lnTo>
                    <a:pt x="323684" y="187845"/>
                  </a:lnTo>
                  <a:lnTo>
                    <a:pt x="318122" y="181292"/>
                  </a:lnTo>
                  <a:lnTo>
                    <a:pt x="316255" y="172110"/>
                  </a:lnTo>
                  <a:lnTo>
                    <a:pt x="318122" y="162775"/>
                  </a:lnTo>
                  <a:lnTo>
                    <a:pt x="323684" y="156146"/>
                  </a:lnTo>
                  <a:lnTo>
                    <a:pt x="332943" y="152184"/>
                  </a:lnTo>
                  <a:lnTo>
                    <a:pt x="345846" y="150863"/>
                  </a:lnTo>
                  <a:lnTo>
                    <a:pt x="358749" y="152184"/>
                  </a:lnTo>
                  <a:lnTo>
                    <a:pt x="367995" y="156146"/>
                  </a:lnTo>
                  <a:lnTo>
                    <a:pt x="373557" y="162775"/>
                  </a:lnTo>
                  <a:lnTo>
                    <a:pt x="375424" y="172110"/>
                  </a:lnTo>
                  <a:lnTo>
                    <a:pt x="375424" y="144411"/>
                  </a:lnTo>
                  <a:lnTo>
                    <a:pt x="369404" y="135496"/>
                  </a:lnTo>
                  <a:lnTo>
                    <a:pt x="359956" y="129019"/>
                  </a:lnTo>
                  <a:lnTo>
                    <a:pt x="347891" y="125044"/>
                  </a:lnTo>
                  <a:lnTo>
                    <a:pt x="334010" y="123698"/>
                  </a:lnTo>
                  <a:lnTo>
                    <a:pt x="311099" y="126949"/>
                  </a:lnTo>
                  <a:lnTo>
                    <a:pt x="293738" y="136410"/>
                  </a:lnTo>
                  <a:lnTo>
                    <a:pt x="282727" y="151612"/>
                  </a:lnTo>
                  <a:lnTo>
                    <a:pt x="278879" y="172110"/>
                  </a:lnTo>
                  <a:lnTo>
                    <a:pt x="282765" y="192570"/>
                  </a:lnTo>
                  <a:lnTo>
                    <a:pt x="293839" y="207670"/>
                  </a:lnTo>
                  <a:lnTo>
                    <a:pt x="311213" y="217043"/>
                  </a:lnTo>
                  <a:lnTo>
                    <a:pt x="334010" y="220243"/>
                  </a:lnTo>
                  <a:lnTo>
                    <a:pt x="349135" y="218681"/>
                  </a:lnTo>
                  <a:lnTo>
                    <a:pt x="361276" y="214337"/>
                  </a:lnTo>
                  <a:lnTo>
                    <a:pt x="370128" y="207772"/>
                  </a:lnTo>
                  <a:lnTo>
                    <a:pt x="375424" y="199542"/>
                  </a:lnTo>
                  <a:lnTo>
                    <a:pt x="375691" y="205727"/>
                  </a:lnTo>
                  <a:lnTo>
                    <a:pt x="376504" y="212712"/>
                  </a:lnTo>
                  <a:lnTo>
                    <a:pt x="378117" y="216484"/>
                  </a:lnTo>
                  <a:lnTo>
                    <a:pt x="416306" y="216484"/>
                  </a:lnTo>
                  <a:close/>
                </a:path>
                <a:path w="1169034" h="253364">
                  <a:moveTo>
                    <a:pt x="570395" y="64541"/>
                  </a:moveTo>
                  <a:lnTo>
                    <a:pt x="531672" y="64541"/>
                  </a:lnTo>
                  <a:lnTo>
                    <a:pt x="495630" y="178562"/>
                  </a:lnTo>
                  <a:lnTo>
                    <a:pt x="459333" y="64541"/>
                  </a:lnTo>
                  <a:lnTo>
                    <a:pt x="420611" y="64541"/>
                  </a:lnTo>
                  <a:lnTo>
                    <a:pt x="474662" y="216484"/>
                  </a:lnTo>
                  <a:lnTo>
                    <a:pt x="516610" y="216484"/>
                  </a:lnTo>
                  <a:lnTo>
                    <a:pt x="570395" y="64541"/>
                  </a:lnTo>
                  <a:close/>
                </a:path>
                <a:path w="1169034" h="253364">
                  <a:moveTo>
                    <a:pt x="710514" y="216484"/>
                  </a:moveTo>
                  <a:lnTo>
                    <a:pt x="708355" y="211378"/>
                  </a:lnTo>
                  <a:lnTo>
                    <a:pt x="707009" y="203301"/>
                  </a:lnTo>
                  <a:lnTo>
                    <a:pt x="707009" y="199542"/>
                  </a:lnTo>
                  <a:lnTo>
                    <a:pt x="707009" y="193090"/>
                  </a:lnTo>
                  <a:lnTo>
                    <a:pt x="707009" y="150863"/>
                  </a:lnTo>
                  <a:lnTo>
                    <a:pt x="707009" y="144411"/>
                  </a:lnTo>
                  <a:lnTo>
                    <a:pt x="707009" y="118325"/>
                  </a:lnTo>
                  <a:lnTo>
                    <a:pt x="703059" y="94805"/>
                  </a:lnTo>
                  <a:lnTo>
                    <a:pt x="700481" y="90893"/>
                  </a:lnTo>
                  <a:lnTo>
                    <a:pt x="691083" y="76644"/>
                  </a:lnTo>
                  <a:lnTo>
                    <a:pt x="670941" y="64922"/>
                  </a:lnTo>
                  <a:lnTo>
                    <a:pt x="642467" y="60769"/>
                  </a:lnTo>
                  <a:lnTo>
                    <a:pt x="615950" y="64350"/>
                  </a:lnTo>
                  <a:lnTo>
                    <a:pt x="596480" y="74422"/>
                  </a:lnTo>
                  <a:lnTo>
                    <a:pt x="584085" y="90043"/>
                  </a:lnTo>
                  <a:lnTo>
                    <a:pt x="578739" y="110261"/>
                  </a:lnTo>
                  <a:lnTo>
                    <a:pt x="616381" y="110261"/>
                  </a:lnTo>
                  <a:lnTo>
                    <a:pt x="618947" y="101904"/>
                  </a:lnTo>
                  <a:lnTo>
                    <a:pt x="624179" y="95834"/>
                  </a:lnTo>
                  <a:lnTo>
                    <a:pt x="632040" y="92138"/>
                  </a:lnTo>
                  <a:lnTo>
                    <a:pt x="642467" y="90893"/>
                  </a:lnTo>
                  <a:lnTo>
                    <a:pt x="654545" y="92646"/>
                  </a:lnTo>
                  <a:lnTo>
                    <a:pt x="663016" y="97853"/>
                  </a:lnTo>
                  <a:lnTo>
                    <a:pt x="667994" y="106438"/>
                  </a:lnTo>
                  <a:lnTo>
                    <a:pt x="669632" y="118325"/>
                  </a:lnTo>
                  <a:lnTo>
                    <a:pt x="669632" y="144411"/>
                  </a:lnTo>
                  <a:lnTo>
                    <a:pt x="669632" y="172110"/>
                  </a:lnTo>
                  <a:lnTo>
                    <a:pt x="667727" y="181292"/>
                  </a:lnTo>
                  <a:lnTo>
                    <a:pt x="662101" y="187845"/>
                  </a:lnTo>
                  <a:lnTo>
                    <a:pt x="652843" y="191770"/>
                  </a:lnTo>
                  <a:lnTo>
                    <a:pt x="640054" y="193090"/>
                  </a:lnTo>
                  <a:lnTo>
                    <a:pt x="627151" y="191770"/>
                  </a:lnTo>
                  <a:lnTo>
                    <a:pt x="617893" y="187845"/>
                  </a:lnTo>
                  <a:lnTo>
                    <a:pt x="612330" y="181292"/>
                  </a:lnTo>
                  <a:lnTo>
                    <a:pt x="610463" y="172110"/>
                  </a:lnTo>
                  <a:lnTo>
                    <a:pt x="612330" y="162775"/>
                  </a:lnTo>
                  <a:lnTo>
                    <a:pt x="617893" y="156146"/>
                  </a:lnTo>
                  <a:lnTo>
                    <a:pt x="627151" y="152184"/>
                  </a:lnTo>
                  <a:lnTo>
                    <a:pt x="640054" y="150863"/>
                  </a:lnTo>
                  <a:lnTo>
                    <a:pt x="652957" y="152184"/>
                  </a:lnTo>
                  <a:lnTo>
                    <a:pt x="662203" y="156146"/>
                  </a:lnTo>
                  <a:lnTo>
                    <a:pt x="667766" y="162775"/>
                  </a:lnTo>
                  <a:lnTo>
                    <a:pt x="669632" y="172110"/>
                  </a:lnTo>
                  <a:lnTo>
                    <a:pt x="669632" y="144411"/>
                  </a:lnTo>
                  <a:lnTo>
                    <a:pt x="663613" y="135496"/>
                  </a:lnTo>
                  <a:lnTo>
                    <a:pt x="654164" y="129019"/>
                  </a:lnTo>
                  <a:lnTo>
                    <a:pt x="642099" y="125044"/>
                  </a:lnTo>
                  <a:lnTo>
                    <a:pt x="628218" y="123698"/>
                  </a:lnTo>
                  <a:lnTo>
                    <a:pt x="605307" y="126949"/>
                  </a:lnTo>
                  <a:lnTo>
                    <a:pt x="587946" y="136410"/>
                  </a:lnTo>
                  <a:lnTo>
                    <a:pt x="576935" y="151612"/>
                  </a:lnTo>
                  <a:lnTo>
                    <a:pt x="573087" y="172110"/>
                  </a:lnTo>
                  <a:lnTo>
                    <a:pt x="576973" y="192570"/>
                  </a:lnTo>
                  <a:lnTo>
                    <a:pt x="588048" y="207670"/>
                  </a:lnTo>
                  <a:lnTo>
                    <a:pt x="605421" y="217043"/>
                  </a:lnTo>
                  <a:lnTo>
                    <a:pt x="628218" y="220243"/>
                  </a:lnTo>
                  <a:lnTo>
                    <a:pt x="643343" y="218681"/>
                  </a:lnTo>
                  <a:lnTo>
                    <a:pt x="655485" y="214337"/>
                  </a:lnTo>
                  <a:lnTo>
                    <a:pt x="664337" y="207772"/>
                  </a:lnTo>
                  <a:lnTo>
                    <a:pt x="669632" y="199542"/>
                  </a:lnTo>
                  <a:lnTo>
                    <a:pt x="669899" y="205727"/>
                  </a:lnTo>
                  <a:lnTo>
                    <a:pt x="670712" y="212712"/>
                  </a:lnTo>
                  <a:lnTo>
                    <a:pt x="672325" y="216484"/>
                  </a:lnTo>
                  <a:lnTo>
                    <a:pt x="710514" y="216484"/>
                  </a:lnTo>
                  <a:close/>
                </a:path>
                <a:path w="1169034" h="253364">
                  <a:moveTo>
                    <a:pt x="874014" y="155968"/>
                  </a:moveTo>
                  <a:lnTo>
                    <a:pt x="859358" y="114833"/>
                  </a:lnTo>
                  <a:lnTo>
                    <a:pt x="818083" y="93853"/>
                  </a:lnTo>
                  <a:lnTo>
                    <a:pt x="792530" y="88468"/>
                  </a:lnTo>
                  <a:lnTo>
                    <a:pt x="779246" y="84518"/>
                  </a:lnTo>
                  <a:lnTo>
                    <a:pt x="769950" y="78828"/>
                  </a:lnTo>
                  <a:lnTo>
                    <a:pt x="764476" y="70967"/>
                  </a:lnTo>
                  <a:lnTo>
                    <a:pt x="762685" y="60502"/>
                  </a:lnTo>
                  <a:lnTo>
                    <a:pt x="764730" y="49568"/>
                  </a:lnTo>
                  <a:lnTo>
                    <a:pt x="770813" y="40970"/>
                  </a:lnTo>
                  <a:lnTo>
                    <a:pt x="780834" y="35356"/>
                  </a:lnTo>
                  <a:lnTo>
                    <a:pt x="794689" y="33337"/>
                  </a:lnTo>
                  <a:lnTo>
                    <a:pt x="808418" y="35356"/>
                  </a:lnTo>
                  <a:lnTo>
                    <a:pt x="818451" y="40970"/>
                  </a:lnTo>
                  <a:lnTo>
                    <a:pt x="824598" y="49568"/>
                  </a:lnTo>
                  <a:lnTo>
                    <a:pt x="826693" y="60502"/>
                  </a:lnTo>
                  <a:lnTo>
                    <a:pt x="826693" y="63461"/>
                  </a:lnTo>
                  <a:lnTo>
                    <a:pt x="866216" y="63461"/>
                  </a:lnTo>
                  <a:lnTo>
                    <a:pt x="866216" y="60502"/>
                  </a:lnTo>
                  <a:lnTo>
                    <a:pt x="861656" y="37325"/>
                  </a:lnTo>
                  <a:lnTo>
                    <a:pt x="848106" y="18046"/>
                  </a:lnTo>
                  <a:lnTo>
                    <a:pt x="825715" y="4876"/>
                  </a:lnTo>
                  <a:lnTo>
                    <a:pt x="794689" y="0"/>
                  </a:lnTo>
                  <a:lnTo>
                    <a:pt x="763701" y="4838"/>
                  </a:lnTo>
                  <a:lnTo>
                    <a:pt x="741400" y="17983"/>
                  </a:lnTo>
                  <a:lnTo>
                    <a:pt x="727938" y="37325"/>
                  </a:lnTo>
                  <a:lnTo>
                    <a:pt x="723417" y="60769"/>
                  </a:lnTo>
                  <a:lnTo>
                    <a:pt x="727278" y="83921"/>
                  </a:lnTo>
                  <a:lnTo>
                    <a:pt x="738339" y="101549"/>
                  </a:lnTo>
                  <a:lnTo>
                    <a:pt x="755865" y="113982"/>
                  </a:lnTo>
                  <a:lnTo>
                    <a:pt x="779081" y="121551"/>
                  </a:lnTo>
                  <a:lnTo>
                    <a:pt x="804900" y="126923"/>
                  </a:lnTo>
                  <a:lnTo>
                    <a:pt x="817968" y="131191"/>
                  </a:lnTo>
                  <a:lnTo>
                    <a:pt x="827290" y="137782"/>
                  </a:lnTo>
                  <a:lnTo>
                    <a:pt x="832891" y="146558"/>
                  </a:lnTo>
                  <a:lnTo>
                    <a:pt x="834758" y="157314"/>
                  </a:lnTo>
                  <a:lnTo>
                    <a:pt x="832269" y="169468"/>
                  </a:lnTo>
                  <a:lnTo>
                    <a:pt x="825106" y="178904"/>
                  </a:lnTo>
                  <a:lnTo>
                    <a:pt x="813765" y="185000"/>
                  </a:lnTo>
                  <a:lnTo>
                    <a:pt x="798715" y="187172"/>
                  </a:lnTo>
                  <a:lnTo>
                    <a:pt x="783666" y="185000"/>
                  </a:lnTo>
                  <a:lnTo>
                    <a:pt x="772325" y="178904"/>
                  </a:lnTo>
                  <a:lnTo>
                    <a:pt x="765175" y="169468"/>
                  </a:lnTo>
                  <a:lnTo>
                    <a:pt x="762685" y="157314"/>
                  </a:lnTo>
                  <a:lnTo>
                    <a:pt x="762685" y="152742"/>
                  </a:lnTo>
                  <a:lnTo>
                    <a:pt x="723417" y="152742"/>
                  </a:lnTo>
                  <a:lnTo>
                    <a:pt x="723417" y="156248"/>
                  </a:lnTo>
                  <a:lnTo>
                    <a:pt x="728522" y="182130"/>
                  </a:lnTo>
                  <a:lnTo>
                    <a:pt x="743318" y="202361"/>
                  </a:lnTo>
                  <a:lnTo>
                    <a:pt x="766991" y="215544"/>
                  </a:lnTo>
                  <a:lnTo>
                    <a:pt x="798715" y="220243"/>
                  </a:lnTo>
                  <a:lnTo>
                    <a:pt x="830567" y="215493"/>
                  </a:lnTo>
                  <a:lnTo>
                    <a:pt x="854214" y="202234"/>
                  </a:lnTo>
                  <a:lnTo>
                    <a:pt x="868946" y="181902"/>
                  </a:lnTo>
                  <a:lnTo>
                    <a:pt x="874014" y="155968"/>
                  </a:lnTo>
                  <a:close/>
                </a:path>
                <a:path w="1169034" h="253364">
                  <a:moveTo>
                    <a:pt x="1019238" y="115633"/>
                  </a:moveTo>
                  <a:lnTo>
                    <a:pt x="1012977" y="92316"/>
                  </a:lnTo>
                  <a:lnTo>
                    <a:pt x="999375" y="75095"/>
                  </a:lnTo>
                  <a:lnTo>
                    <a:pt x="978966" y="64427"/>
                  </a:lnTo>
                  <a:lnTo>
                    <a:pt x="952271" y="60769"/>
                  </a:lnTo>
                  <a:lnTo>
                    <a:pt x="921969" y="66179"/>
                  </a:lnTo>
                  <a:lnTo>
                    <a:pt x="900379" y="81813"/>
                  </a:lnTo>
                  <a:lnTo>
                    <a:pt x="887463" y="106832"/>
                  </a:lnTo>
                  <a:lnTo>
                    <a:pt x="883158" y="140373"/>
                  </a:lnTo>
                  <a:lnTo>
                    <a:pt x="887463" y="174180"/>
                  </a:lnTo>
                  <a:lnTo>
                    <a:pt x="900379" y="199275"/>
                  </a:lnTo>
                  <a:lnTo>
                    <a:pt x="921969" y="214884"/>
                  </a:lnTo>
                  <a:lnTo>
                    <a:pt x="952271" y="220243"/>
                  </a:lnTo>
                  <a:lnTo>
                    <a:pt x="978966" y="216598"/>
                  </a:lnTo>
                  <a:lnTo>
                    <a:pt x="999375" y="205930"/>
                  </a:lnTo>
                  <a:lnTo>
                    <a:pt x="1012977" y="188709"/>
                  </a:lnTo>
                  <a:lnTo>
                    <a:pt x="1019238" y="165392"/>
                  </a:lnTo>
                  <a:lnTo>
                    <a:pt x="981862" y="165392"/>
                  </a:lnTo>
                  <a:lnTo>
                    <a:pt x="979055" y="175831"/>
                  </a:lnTo>
                  <a:lnTo>
                    <a:pt x="973124" y="183603"/>
                  </a:lnTo>
                  <a:lnTo>
                    <a:pt x="964158" y="188455"/>
                  </a:lnTo>
                  <a:lnTo>
                    <a:pt x="952271" y="190131"/>
                  </a:lnTo>
                  <a:lnTo>
                    <a:pt x="937221" y="186778"/>
                  </a:lnTo>
                  <a:lnTo>
                    <a:pt x="927430" y="177050"/>
                  </a:lnTo>
                  <a:lnTo>
                    <a:pt x="922134" y="161429"/>
                  </a:lnTo>
                  <a:lnTo>
                    <a:pt x="920546" y="140373"/>
                  </a:lnTo>
                  <a:lnTo>
                    <a:pt x="922134" y="119519"/>
                  </a:lnTo>
                  <a:lnTo>
                    <a:pt x="927430" y="104076"/>
                  </a:lnTo>
                  <a:lnTo>
                    <a:pt x="937221" y="94462"/>
                  </a:lnTo>
                  <a:lnTo>
                    <a:pt x="952271" y="91160"/>
                  </a:lnTo>
                  <a:lnTo>
                    <a:pt x="964158" y="92824"/>
                  </a:lnTo>
                  <a:lnTo>
                    <a:pt x="973124" y="97650"/>
                  </a:lnTo>
                  <a:lnTo>
                    <a:pt x="979055" y="105346"/>
                  </a:lnTo>
                  <a:lnTo>
                    <a:pt x="981862" y="115633"/>
                  </a:lnTo>
                  <a:lnTo>
                    <a:pt x="1019238" y="115633"/>
                  </a:lnTo>
                  <a:close/>
                </a:path>
                <a:path w="1169034" h="253364">
                  <a:moveTo>
                    <a:pt x="1122514" y="62115"/>
                  </a:moveTo>
                  <a:lnTo>
                    <a:pt x="1119276" y="61315"/>
                  </a:lnTo>
                  <a:lnTo>
                    <a:pt x="1114983" y="60769"/>
                  </a:lnTo>
                  <a:lnTo>
                    <a:pt x="1110411" y="60769"/>
                  </a:lnTo>
                  <a:lnTo>
                    <a:pt x="1095019" y="62738"/>
                  </a:lnTo>
                  <a:lnTo>
                    <a:pt x="1083348" y="68605"/>
                  </a:lnTo>
                  <a:lnTo>
                    <a:pt x="1075042" y="78359"/>
                  </a:lnTo>
                  <a:lnTo>
                    <a:pt x="1069797" y="91973"/>
                  </a:lnTo>
                  <a:lnTo>
                    <a:pt x="1069797" y="64541"/>
                  </a:lnTo>
                  <a:lnTo>
                    <a:pt x="1032421" y="64541"/>
                  </a:lnTo>
                  <a:lnTo>
                    <a:pt x="1032421" y="216484"/>
                  </a:lnTo>
                  <a:lnTo>
                    <a:pt x="1069797" y="216484"/>
                  </a:lnTo>
                  <a:lnTo>
                    <a:pt x="1069797" y="138493"/>
                  </a:lnTo>
                  <a:lnTo>
                    <a:pt x="1072413" y="118287"/>
                  </a:lnTo>
                  <a:lnTo>
                    <a:pt x="1080058" y="103733"/>
                  </a:lnTo>
                  <a:lnTo>
                    <a:pt x="1092377" y="94932"/>
                  </a:lnTo>
                  <a:lnTo>
                    <a:pt x="1109065" y="91973"/>
                  </a:lnTo>
                  <a:lnTo>
                    <a:pt x="1114437" y="91973"/>
                  </a:lnTo>
                  <a:lnTo>
                    <a:pt x="1119555" y="92240"/>
                  </a:lnTo>
                  <a:lnTo>
                    <a:pt x="1121968" y="92506"/>
                  </a:lnTo>
                  <a:lnTo>
                    <a:pt x="1122514" y="62115"/>
                  </a:lnTo>
                  <a:close/>
                </a:path>
                <a:path w="1169034" h="253364">
                  <a:moveTo>
                    <a:pt x="1168768" y="64541"/>
                  </a:moveTo>
                  <a:lnTo>
                    <a:pt x="1131379" y="64541"/>
                  </a:lnTo>
                  <a:lnTo>
                    <a:pt x="1131379" y="216484"/>
                  </a:lnTo>
                  <a:lnTo>
                    <a:pt x="1168768" y="216484"/>
                  </a:lnTo>
                  <a:lnTo>
                    <a:pt x="1168768" y="64541"/>
                  </a:lnTo>
                  <a:close/>
                </a:path>
                <a:path w="1169034" h="253364">
                  <a:moveTo>
                    <a:pt x="1168768" y="3759"/>
                  </a:moveTo>
                  <a:lnTo>
                    <a:pt x="1131379" y="3759"/>
                  </a:lnTo>
                  <a:lnTo>
                    <a:pt x="1131379" y="38455"/>
                  </a:lnTo>
                  <a:lnTo>
                    <a:pt x="1168768" y="38455"/>
                  </a:lnTo>
                  <a:lnTo>
                    <a:pt x="1168768" y="375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0582" y="2991868"/>
              <a:ext cx="374886" cy="2611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05636" y="2974123"/>
              <a:ext cx="838200" cy="249554"/>
            </a:xfrm>
            <a:custGeom>
              <a:avLst/>
              <a:gdLst/>
              <a:ahLst/>
              <a:cxnLst/>
              <a:rect l="l" t="t" r="r" b="b"/>
              <a:pathLst>
                <a:path w="838200" h="249555">
                  <a:moveTo>
                    <a:pt x="40601" y="172389"/>
                  </a:moveTo>
                  <a:lnTo>
                    <a:pt x="0" y="172389"/>
                  </a:lnTo>
                  <a:lnTo>
                    <a:pt x="0" y="212725"/>
                  </a:lnTo>
                  <a:lnTo>
                    <a:pt x="20167" y="212725"/>
                  </a:lnTo>
                  <a:lnTo>
                    <a:pt x="18910" y="220586"/>
                  </a:lnTo>
                  <a:lnTo>
                    <a:pt x="15125" y="226377"/>
                  </a:lnTo>
                  <a:lnTo>
                    <a:pt x="8826" y="230047"/>
                  </a:lnTo>
                  <a:lnTo>
                    <a:pt x="0" y="231546"/>
                  </a:lnTo>
                  <a:lnTo>
                    <a:pt x="0" y="249034"/>
                  </a:lnTo>
                  <a:lnTo>
                    <a:pt x="17805" y="245884"/>
                  </a:lnTo>
                  <a:lnTo>
                    <a:pt x="30492" y="238239"/>
                  </a:lnTo>
                  <a:lnTo>
                    <a:pt x="38074" y="226910"/>
                  </a:lnTo>
                  <a:lnTo>
                    <a:pt x="40601" y="212725"/>
                  </a:lnTo>
                  <a:lnTo>
                    <a:pt x="40601" y="172389"/>
                  </a:lnTo>
                  <a:close/>
                </a:path>
                <a:path w="838200" h="249555">
                  <a:moveTo>
                    <a:pt x="292658" y="212725"/>
                  </a:moveTo>
                  <a:lnTo>
                    <a:pt x="290779" y="207886"/>
                  </a:lnTo>
                  <a:lnTo>
                    <a:pt x="289433" y="201434"/>
                  </a:lnTo>
                  <a:lnTo>
                    <a:pt x="288925" y="193903"/>
                  </a:lnTo>
                  <a:lnTo>
                    <a:pt x="287007" y="163779"/>
                  </a:lnTo>
                  <a:lnTo>
                    <a:pt x="284251" y="145415"/>
                  </a:lnTo>
                  <a:lnTo>
                    <a:pt x="279717" y="135547"/>
                  </a:lnTo>
                  <a:lnTo>
                    <a:pt x="278104" y="132016"/>
                  </a:lnTo>
                  <a:lnTo>
                    <a:pt x="268058" y="123202"/>
                  </a:lnTo>
                  <a:lnTo>
                    <a:pt x="253657" y="118592"/>
                  </a:lnTo>
                  <a:lnTo>
                    <a:pt x="269900" y="111112"/>
                  </a:lnTo>
                  <a:lnTo>
                    <a:pt x="279158" y="101930"/>
                  </a:lnTo>
                  <a:lnTo>
                    <a:pt x="281495" y="99606"/>
                  </a:lnTo>
                  <a:lnTo>
                    <a:pt x="288455" y="84226"/>
                  </a:lnTo>
                  <a:lnTo>
                    <a:pt x="290779" y="65087"/>
                  </a:lnTo>
                  <a:lnTo>
                    <a:pt x="286372" y="37553"/>
                  </a:lnTo>
                  <a:lnTo>
                    <a:pt x="283870" y="33616"/>
                  </a:lnTo>
                  <a:lnTo>
                    <a:pt x="273354" y="17106"/>
                  </a:lnTo>
                  <a:lnTo>
                    <a:pt x="251968" y="4381"/>
                  </a:lnTo>
                  <a:lnTo>
                    <a:pt x="251244" y="4279"/>
                  </a:lnTo>
                  <a:lnTo>
                    <a:pt x="251244" y="67767"/>
                  </a:lnTo>
                  <a:lnTo>
                    <a:pt x="248793" y="83654"/>
                  </a:lnTo>
                  <a:lnTo>
                    <a:pt x="241795" y="94221"/>
                  </a:lnTo>
                  <a:lnTo>
                    <a:pt x="230708" y="100101"/>
                  </a:lnTo>
                  <a:lnTo>
                    <a:pt x="216014" y="101930"/>
                  </a:lnTo>
                  <a:lnTo>
                    <a:pt x="176745" y="101930"/>
                  </a:lnTo>
                  <a:lnTo>
                    <a:pt x="176745" y="33616"/>
                  </a:lnTo>
                  <a:lnTo>
                    <a:pt x="216014" y="33616"/>
                  </a:lnTo>
                  <a:lnTo>
                    <a:pt x="230708" y="35433"/>
                  </a:lnTo>
                  <a:lnTo>
                    <a:pt x="241795" y="41313"/>
                  </a:lnTo>
                  <a:lnTo>
                    <a:pt x="248793" y="51879"/>
                  </a:lnTo>
                  <a:lnTo>
                    <a:pt x="251244" y="67767"/>
                  </a:lnTo>
                  <a:lnTo>
                    <a:pt x="251244" y="4279"/>
                  </a:lnTo>
                  <a:lnTo>
                    <a:pt x="222465" y="0"/>
                  </a:lnTo>
                  <a:lnTo>
                    <a:pt x="137210" y="0"/>
                  </a:lnTo>
                  <a:lnTo>
                    <a:pt x="137210" y="212725"/>
                  </a:lnTo>
                  <a:lnTo>
                    <a:pt x="176745" y="212725"/>
                  </a:lnTo>
                  <a:lnTo>
                    <a:pt x="176745" y="135547"/>
                  </a:lnTo>
                  <a:lnTo>
                    <a:pt x="213321" y="135547"/>
                  </a:lnTo>
                  <a:lnTo>
                    <a:pt x="248018" y="166471"/>
                  </a:lnTo>
                  <a:lnTo>
                    <a:pt x="249897" y="201434"/>
                  </a:lnTo>
                  <a:lnTo>
                    <a:pt x="250977" y="208153"/>
                  </a:lnTo>
                  <a:lnTo>
                    <a:pt x="252857" y="212725"/>
                  </a:lnTo>
                  <a:lnTo>
                    <a:pt x="292658" y="212725"/>
                  </a:lnTo>
                  <a:close/>
                </a:path>
                <a:path w="838200" h="249555">
                  <a:moveTo>
                    <a:pt x="441375" y="136613"/>
                  </a:moveTo>
                  <a:lnTo>
                    <a:pt x="439496" y="121831"/>
                  </a:lnTo>
                  <a:lnTo>
                    <a:pt x="437121" y="103073"/>
                  </a:lnTo>
                  <a:lnTo>
                    <a:pt x="428650" y="86601"/>
                  </a:lnTo>
                  <a:lnTo>
                    <a:pt x="424268" y="78054"/>
                  </a:lnTo>
                  <a:lnTo>
                    <a:pt x="403453" y="62979"/>
                  </a:lnTo>
                  <a:lnTo>
                    <a:pt x="403453" y="121831"/>
                  </a:lnTo>
                  <a:lnTo>
                    <a:pt x="341337" y="121831"/>
                  </a:lnTo>
                  <a:lnTo>
                    <a:pt x="343776" y="106908"/>
                  </a:lnTo>
                  <a:lnTo>
                    <a:pt x="349631" y="95846"/>
                  </a:lnTo>
                  <a:lnTo>
                    <a:pt x="359067" y="88963"/>
                  </a:lnTo>
                  <a:lnTo>
                    <a:pt x="372262" y="86601"/>
                  </a:lnTo>
                  <a:lnTo>
                    <a:pt x="385305" y="88963"/>
                  </a:lnTo>
                  <a:lnTo>
                    <a:pt x="394716" y="95846"/>
                  </a:lnTo>
                  <a:lnTo>
                    <a:pt x="400697" y="106908"/>
                  </a:lnTo>
                  <a:lnTo>
                    <a:pt x="403453" y="121831"/>
                  </a:lnTo>
                  <a:lnTo>
                    <a:pt x="403453" y="62979"/>
                  </a:lnTo>
                  <a:lnTo>
                    <a:pt x="402691" y="62420"/>
                  </a:lnTo>
                  <a:lnTo>
                    <a:pt x="372262" y="57010"/>
                  </a:lnTo>
                  <a:lnTo>
                    <a:pt x="341947" y="62420"/>
                  </a:lnTo>
                  <a:lnTo>
                    <a:pt x="320357" y="78054"/>
                  </a:lnTo>
                  <a:lnTo>
                    <a:pt x="307441" y="103073"/>
                  </a:lnTo>
                  <a:lnTo>
                    <a:pt x="303149" y="136613"/>
                  </a:lnTo>
                  <a:lnTo>
                    <a:pt x="307441" y="170421"/>
                  </a:lnTo>
                  <a:lnTo>
                    <a:pt x="320357" y="195516"/>
                  </a:lnTo>
                  <a:lnTo>
                    <a:pt x="341947" y="211124"/>
                  </a:lnTo>
                  <a:lnTo>
                    <a:pt x="372262" y="216484"/>
                  </a:lnTo>
                  <a:lnTo>
                    <a:pt x="397383" y="213169"/>
                  </a:lnTo>
                  <a:lnTo>
                    <a:pt x="417106" y="203479"/>
                  </a:lnTo>
                  <a:lnTo>
                    <a:pt x="430872" y="187782"/>
                  </a:lnTo>
                  <a:lnTo>
                    <a:pt x="431177" y="186905"/>
                  </a:lnTo>
                  <a:lnTo>
                    <a:pt x="438150" y="166471"/>
                  </a:lnTo>
                  <a:lnTo>
                    <a:pt x="400227" y="166471"/>
                  </a:lnTo>
                  <a:lnTo>
                    <a:pt x="396951" y="175221"/>
                  </a:lnTo>
                  <a:lnTo>
                    <a:pt x="390982" y="181635"/>
                  </a:lnTo>
                  <a:lnTo>
                    <a:pt x="382638" y="185572"/>
                  </a:lnTo>
                  <a:lnTo>
                    <a:pt x="372262" y="186905"/>
                  </a:lnTo>
                  <a:lnTo>
                    <a:pt x="358724" y="184327"/>
                  </a:lnTo>
                  <a:lnTo>
                    <a:pt x="349059" y="176758"/>
                  </a:lnTo>
                  <a:lnTo>
                    <a:pt x="343141" y="164439"/>
                  </a:lnTo>
                  <a:lnTo>
                    <a:pt x="340791" y="147637"/>
                  </a:lnTo>
                  <a:lnTo>
                    <a:pt x="441375" y="147637"/>
                  </a:lnTo>
                  <a:lnTo>
                    <a:pt x="441375" y="136613"/>
                  </a:lnTo>
                  <a:close/>
                </a:path>
                <a:path w="838200" h="249555">
                  <a:moveTo>
                    <a:pt x="587933" y="212725"/>
                  </a:moveTo>
                  <a:lnTo>
                    <a:pt x="585787" y="207619"/>
                  </a:lnTo>
                  <a:lnTo>
                    <a:pt x="584441" y="199542"/>
                  </a:lnTo>
                  <a:lnTo>
                    <a:pt x="584441" y="195783"/>
                  </a:lnTo>
                  <a:lnTo>
                    <a:pt x="584441" y="189331"/>
                  </a:lnTo>
                  <a:lnTo>
                    <a:pt x="584441" y="147104"/>
                  </a:lnTo>
                  <a:lnTo>
                    <a:pt x="584441" y="140652"/>
                  </a:lnTo>
                  <a:lnTo>
                    <a:pt x="584441" y="114566"/>
                  </a:lnTo>
                  <a:lnTo>
                    <a:pt x="580478" y="91046"/>
                  </a:lnTo>
                  <a:lnTo>
                    <a:pt x="577900" y="87134"/>
                  </a:lnTo>
                  <a:lnTo>
                    <a:pt x="568515" y="72885"/>
                  </a:lnTo>
                  <a:lnTo>
                    <a:pt x="548360" y="61163"/>
                  </a:lnTo>
                  <a:lnTo>
                    <a:pt x="519899" y="57010"/>
                  </a:lnTo>
                  <a:lnTo>
                    <a:pt x="493382" y="60591"/>
                  </a:lnTo>
                  <a:lnTo>
                    <a:pt x="473913" y="70662"/>
                  </a:lnTo>
                  <a:lnTo>
                    <a:pt x="461505" y="86283"/>
                  </a:lnTo>
                  <a:lnTo>
                    <a:pt x="456158" y="106502"/>
                  </a:lnTo>
                  <a:lnTo>
                    <a:pt x="493814" y="106502"/>
                  </a:lnTo>
                  <a:lnTo>
                    <a:pt x="496379" y="98145"/>
                  </a:lnTo>
                  <a:lnTo>
                    <a:pt x="501611" y="92075"/>
                  </a:lnTo>
                  <a:lnTo>
                    <a:pt x="509473" y="88379"/>
                  </a:lnTo>
                  <a:lnTo>
                    <a:pt x="519899" y="87134"/>
                  </a:lnTo>
                  <a:lnTo>
                    <a:pt x="531977" y="88887"/>
                  </a:lnTo>
                  <a:lnTo>
                    <a:pt x="540435" y="94094"/>
                  </a:lnTo>
                  <a:lnTo>
                    <a:pt x="545426" y="102679"/>
                  </a:lnTo>
                  <a:lnTo>
                    <a:pt x="547065" y="114566"/>
                  </a:lnTo>
                  <a:lnTo>
                    <a:pt x="547065" y="140652"/>
                  </a:lnTo>
                  <a:lnTo>
                    <a:pt x="547065" y="168351"/>
                  </a:lnTo>
                  <a:lnTo>
                    <a:pt x="545160" y="177533"/>
                  </a:lnTo>
                  <a:lnTo>
                    <a:pt x="539534" y="184086"/>
                  </a:lnTo>
                  <a:lnTo>
                    <a:pt x="530275" y="188010"/>
                  </a:lnTo>
                  <a:lnTo>
                    <a:pt x="517474" y="189331"/>
                  </a:lnTo>
                  <a:lnTo>
                    <a:pt x="504571" y="188010"/>
                  </a:lnTo>
                  <a:lnTo>
                    <a:pt x="495325" y="184086"/>
                  </a:lnTo>
                  <a:lnTo>
                    <a:pt x="489762" y="177533"/>
                  </a:lnTo>
                  <a:lnTo>
                    <a:pt x="487895" y="168351"/>
                  </a:lnTo>
                  <a:lnTo>
                    <a:pt x="489762" y="159016"/>
                  </a:lnTo>
                  <a:lnTo>
                    <a:pt x="495325" y="152387"/>
                  </a:lnTo>
                  <a:lnTo>
                    <a:pt x="504571" y="148424"/>
                  </a:lnTo>
                  <a:lnTo>
                    <a:pt x="517474" y="147104"/>
                  </a:lnTo>
                  <a:lnTo>
                    <a:pt x="530390" y="148424"/>
                  </a:lnTo>
                  <a:lnTo>
                    <a:pt x="539635" y="152387"/>
                  </a:lnTo>
                  <a:lnTo>
                    <a:pt x="545198" y="159016"/>
                  </a:lnTo>
                  <a:lnTo>
                    <a:pt x="547065" y="168351"/>
                  </a:lnTo>
                  <a:lnTo>
                    <a:pt x="547065" y="140652"/>
                  </a:lnTo>
                  <a:lnTo>
                    <a:pt x="541045" y="131737"/>
                  </a:lnTo>
                  <a:lnTo>
                    <a:pt x="531596" y="125260"/>
                  </a:lnTo>
                  <a:lnTo>
                    <a:pt x="519531" y="121285"/>
                  </a:lnTo>
                  <a:lnTo>
                    <a:pt x="505650" y="119938"/>
                  </a:lnTo>
                  <a:lnTo>
                    <a:pt x="482739" y="123190"/>
                  </a:lnTo>
                  <a:lnTo>
                    <a:pt x="465378" y="132651"/>
                  </a:lnTo>
                  <a:lnTo>
                    <a:pt x="454367" y="147853"/>
                  </a:lnTo>
                  <a:lnTo>
                    <a:pt x="450519" y="168351"/>
                  </a:lnTo>
                  <a:lnTo>
                    <a:pt x="454406" y="188810"/>
                  </a:lnTo>
                  <a:lnTo>
                    <a:pt x="465480" y="203911"/>
                  </a:lnTo>
                  <a:lnTo>
                    <a:pt x="482854" y="213283"/>
                  </a:lnTo>
                  <a:lnTo>
                    <a:pt x="505650" y="216484"/>
                  </a:lnTo>
                  <a:lnTo>
                    <a:pt x="520776" y="214922"/>
                  </a:lnTo>
                  <a:lnTo>
                    <a:pt x="532904" y="210578"/>
                  </a:lnTo>
                  <a:lnTo>
                    <a:pt x="541769" y="204012"/>
                  </a:lnTo>
                  <a:lnTo>
                    <a:pt x="547065" y="195783"/>
                  </a:lnTo>
                  <a:lnTo>
                    <a:pt x="547331" y="201968"/>
                  </a:lnTo>
                  <a:lnTo>
                    <a:pt x="548132" y="208953"/>
                  </a:lnTo>
                  <a:lnTo>
                    <a:pt x="549757" y="212725"/>
                  </a:lnTo>
                  <a:lnTo>
                    <a:pt x="587933" y="212725"/>
                  </a:lnTo>
                  <a:close/>
                </a:path>
                <a:path w="838200" h="249555">
                  <a:moveTo>
                    <a:pt x="734771" y="111874"/>
                  </a:moveTo>
                  <a:lnTo>
                    <a:pt x="728510" y="88557"/>
                  </a:lnTo>
                  <a:lnTo>
                    <a:pt x="714908" y="71335"/>
                  </a:lnTo>
                  <a:lnTo>
                    <a:pt x="694499" y="60667"/>
                  </a:lnTo>
                  <a:lnTo>
                    <a:pt x="667816" y="57010"/>
                  </a:lnTo>
                  <a:lnTo>
                    <a:pt x="637501" y="62420"/>
                  </a:lnTo>
                  <a:lnTo>
                    <a:pt x="615911" y="78054"/>
                  </a:lnTo>
                  <a:lnTo>
                    <a:pt x="602996" y="103073"/>
                  </a:lnTo>
                  <a:lnTo>
                    <a:pt x="598690" y="136613"/>
                  </a:lnTo>
                  <a:lnTo>
                    <a:pt x="602996" y="170421"/>
                  </a:lnTo>
                  <a:lnTo>
                    <a:pt x="615911" y="195516"/>
                  </a:lnTo>
                  <a:lnTo>
                    <a:pt x="637501" y="211124"/>
                  </a:lnTo>
                  <a:lnTo>
                    <a:pt x="667816" y="216484"/>
                  </a:lnTo>
                  <a:lnTo>
                    <a:pt x="694499" y="212839"/>
                  </a:lnTo>
                  <a:lnTo>
                    <a:pt x="714908" y="202171"/>
                  </a:lnTo>
                  <a:lnTo>
                    <a:pt x="728510" y="184950"/>
                  </a:lnTo>
                  <a:lnTo>
                    <a:pt x="734771" y="161632"/>
                  </a:lnTo>
                  <a:lnTo>
                    <a:pt x="697395" y="161632"/>
                  </a:lnTo>
                  <a:lnTo>
                    <a:pt x="694588" y="172072"/>
                  </a:lnTo>
                  <a:lnTo>
                    <a:pt x="688657" y="179844"/>
                  </a:lnTo>
                  <a:lnTo>
                    <a:pt x="679691" y="184696"/>
                  </a:lnTo>
                  <a:lnTo>
                    <a:pt x="667816" y="186372"/>
                  </a:lnTo>
                  <a:lnTo>
                    <a:pt x="652754" y="183019"/>
                  </a:lnTo>
                  <a:lnTo>
                    <a:pt x="642962" y="173291"/>
                  </a:lnTo>
                  <a:lnTo>
                    <a:pt x="637667" y="157670"/>
                  </a:lnTo>
                  <a:lnTo>
                    <a:pt x="636079" y="136613"/>
                  </a:lnTo>
                  <a:lnTo>
                    <a:pt x="637667" y="115760"/>
                  </a:lnTo>
                  <a:lnTo>
                    <a:pt x="642962" y="100317"/>
                  </a:lnTo>
                  <a:lnTo>
                    <a:pt x="652754" y="90703"/>
                  </a:lnTo>
                  <a:lnTo>
                    <a:pt x="667816" y="87401"/>
                  </a:lnTo>
                  <a:lnTo>
                    <a:pt x="679691" y="89065"/>
                  </a:lnTo>
                  <a:lnTo>
                    <a:pt x="688657" y="93891"/>
                  </a:lnTo>
                  <a:lnTo>
                    <a:pt x="694588" y="101587"/>
                  </a:lnTo>
                  <a:lnTo>
                    <a:pt x="697395" y="111874"/>
                  </a:lnTo>
                  <a:lnTo>
                    <a:pt x="734771" y="111874"/>
                  </a:lnTo>
                  <a:close/>
                </a:path>
                <a:path w="838200" h="249555">
                  <a:moveTo>
                    <a:pt x="837768" y="60782"/>
                  </a:moveTo>
                  <a:lnTo>
                    <a:pt x="798512" y="60782"/>
                  </a:lnTo>
                  <a:lnTo>
                    <a:pt x="798512" y="17754"/>
                  </a:lnTo>
                  <a:lnTo>
                    <a:pt x="760857" y="17754"/>
                  </a:lnTo>
                  <a:lnTo>
                    <a:pt x="760857" y="60782"/>
                  </a:lnTo>
                  <a:lnTo>
                    <a:pt x="739343" y="60782"/>
                  </a:lnTo>
                  <a:lnTo>
                    <a:pt x="739343" y="90893"/>
                  </a:lnTo>
                  <a:lnTo>
                    <a:pt x="760857" y="90893"/>
                  </a:lnTo>
                  <a:lnTo>
                    <a:pt x="760857" y="170230"/>
                  </a:lnTo>
                  <a:lnTo>
                    <a:pt x="763905" y="191274"/>
                  </a:lnTo>
                  <a:lnTo>
                    <a:pt x="773468" y="205054"/>
                  </a:lnTo>
                  <a:lnTo>
                    <a:pt x="790244" y="212585"/>
                  </a:lnTo>
                  <a:lnTo>
                    <a:pt x="814920" y="214871"/>
                  </a:lnTo>
                  <a:lnTo>
                    <a:pt x="821905" y="214871"/>
                  </a:lnTo>
                  <a:lnTo>
                    <a:pt x="832929" y="214604"/>
                  </a:lnTo>
                  <a:lnTo>
                    <a:pt x="837768" y="214071"/>
                  </a:lnTo>
                  <a:lnTo>
                    <a:pt x="837768" y="185026"/>
                  </a:lnTo>
                  <a:lnTo>
                    <a:pt x="822439" y="185026"/>
                  </a:lnTo>
                  <a:lnTo>
                    <a:pt x="810882" y="184124"/>
                  </a:lnTo>
                  <a:lnTo>
                    <a:pt x="803516" y="180860"/>
                  </a:lnTo>
                  <a:lnTo>
                    <a:pt x="799642" y="174358"/>
                  </a:lnTo>
                  <a:lnTo>
                    <a:pt x="798512" y="163779"/>
                  </a:lnTo>
                  <a:lnTo>
                    <a:pt x="798512" y="90893"/>
                  </a:lnTo>
                  <a:lnTo>
                    <a:pt x="837768" y="90893"/>
                  </a:lnTo>
                  <a:lnTo>
                    <a:pt x="837768" y="60782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09724" y="2948839"/>
              <a:ext cx="137160" cy="266700"/>
            </a:xfrm>
            <a:custGeom>
              <a:avLst/>
              <a:gdLst/>
              <a:ahLst/>
              <a:cxnLst/>
              <a:rect l="l" t="t" r="r" b="b"/>
              <a:pathLst>
                <a:path w="137159" h="266700">
                  <a:moveTo>
                    <a:pt x="37112" y="266239"/>
                  </a:moveTo>
                  <a:lnTo>
                    <a:pt x="0" y="266239"/>
                  </a:lnTo>
                  <a:lnTo>
                    <a:pt x="99772" y="0"/>
                  </a:lnTo>
                  <a:lnTo>
                    <a:pt x="136615" y="0"/>
                  </a:lnTo>
                  <a:lnTo>
                    <a:pt x="37112" y="266239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1027" y="2974119"/>
              <a:ext cx="332933" cy="2127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5475" y="2955562"/>
              <a:ext cx="207613" cy="2492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8049" y="2959865"/>
              <a:ext cx="222135" cy="2509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37306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40" h="152400">
                  <a:moveTo>
                    <a:pt x="40601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01" y="151942"/>
                  </a:lnTo>
                  <a:lnTo>
                    <a:pt x="40601" y="111607"/>
                  </a:lnTo>
                  <a:close/>
                </a:path>
                <a:path w="40640" h="152400">
                  <a:moveTo>
                    <a:pt x="40601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01" y="40335"/>
                  </a:lnTo>
                  <a:lnTo>
                    <a:pt x="40601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74568" y="2970364"/>
              <a:ext cx="863600" cy="283210"/>
            </a:xfrm>
            <a:custGeom>
              <a:avLst/>
              <a:gdLst/>
              <a:ahLst/>
              <a:cxnLst/>
              <a:rect l="l" t="t" r="r" b="b"/>
              <a:pathLst>
                <a:path w="863600" h="283210">
                  <a:moveTo>
                    <a:pt x="214871" y="3759"/>
                  </a:moveTo>
                  <a:lnTo>
                    <a:pt x="172910" y="3759"/>
                  </a:lnTo>
                  <a:lnTo>
                    <a:pt x="107569" y="174536"/>
                  </a:lnTo>
                  <a:lnTo>
                    <a:pt x="41948" y="3759"/>
                  </a:lnTo>
                  <a:lnTo>
                    <a:pt x="0" y="3759"/>
                  </a:lnTo>
                  <a:lnTo>
                    <a:pt x="0" y="216484"/>
                  </a:lnTo>
                  <a:lnTo>
                    <a:pt x="38455" y="216484"/>
                  </a:lnTo>
                  <a:lnTo>
                    <a:pt x="38455" y="81483"/>
                  </a:lnTo>
                  <a:lnTo>
                    <a:pt x="90081" y="216484"/>
                  </a:lnTo>
                  <a:lnTo>
                    <a:pt x="124777" y="216484"/>
                  </a:lnTo>
                  <a:lnTo>
                    <a:pt x="176415" y="81483"/>
                  </a:lnTo>
                  <a:lnTo>
                    <a:pt x="176415" y="216484"/>
                  </a:lnTo>
                  <a:lnTo>
                    <a:pt x="214871" y="216484"/>
                  </a:lnTo>
                  <a:lnTo>
                    <a:pt x="214871" y="3759"/>
                  </a:lnTo>
                  <a:close/>
                </a:path>
                <a:path w="863600" h="283210">
                  <a:moveTo>
                    <a:pt x="375424" y="64541"/>
                  </a:moveTo>
                  <a:lnTo>
                    <a:pt x="336423" y="64541"/>
                  </a:lnTo>
                  <a:lnTo>
                    <a:pt x="300659" y="171843"/>
                  </a:lnTo>
                  <a:lnTo>
                    <a:pt x="263817" y="64541"/>
                  </a:lnTo>
                  <a:lnTo>
                    <a:pt x="225082" y="64541"/>
                  </a:lnTo>
                  <a:lnTo>
                    <a:pt x="282371" y="217017"/>
                  </a:lnTo>
                  <a:lnTo>
                    <a:pt x="275640" y="236385"/>
                  </a:lnTo>
                  <a:lnTo>
                    <a:pt x="271805" y="244500"/>
                  </a:lnTo>
                  <a:lnTo>
                    <a:pt x="267144" y="249529"/>
                  </a:lnTo>
                  <a:lnTo>
                    <a:pt x="261620" y="252082"/>
                  </a:lnTo>
                  <a:lnTo>
                    <a:pt x="255206" y="252793"/>
                  </a:lnTo>
                  <a:lnTo>
                    <a:pt x="243916" y="252793"/>
                  </a:lnTo>
                  <a:lnTo>
                    <a:pt x="243916" y="282105"/>
                  </a:lnTo>
                  <a:lnTo>
                    <a:pt x="248221" y="282638"/>
                  </a:lnTo>
                  <a:lnTo>
                    <a:pt x="259511" y="282638"/>
                  </a:lnTo>
                  <a:lnTo>
                    <a:pt x="276796" y="281051"/>
                  </a:lnTo>
                  <a:lnTo>
                    <a:pt x="290499" y="275209"/>
                  </a:lnTo>
                  <a:lnTo>
                    <a:pt x="301485" y="263461"/>
                  </a:lnTo>
                  <a:lnTo>
                    <a:pt x="310603" y="244182"/>
                  </a:lnTo>
                  <a:lnTo>
                    <a:pt x="375424" y="64541"/>
                  </a:lnTo>
                  <a:close/>
                </a:path>
                <a:path w="863600" h="283210">
                  <a:moveTo>
                    <a:pt x="531393" y="155968"/>
                  </a:moveTo>
                  <a:lnTo>
                    <a:pt x="516737" y="114833"/>
                  </a:lnTo>
                  <a:lnTo>
                    <a:pt x="475462" y="93853"/>
                  </a:lnTo>
                  <a:lnTo>
                    <a:pt x="449910" y="88468"/>
                  </a:lnTo>
                  <a:lnTo>
                    <a:pt x="436626" y="84518"/>
                  </a:lnTo>
                  <a:lnTo>
                    <a:pt x="427316" y="78828"/>
                  </a:lnTo>
                  <a:lnTo>
                    <a:pt x="421855" y="70967"/>
                  </a:lnTo>
                  <a:lnTo>
                    <a:pt x="420065" y="60502"/>
                  </a:lnTo>
                  <a:lnTo>
                    <a:pt x="422109" y="49568"/>
                  </a:lnTo>
                  <a:lnTo>
                    <a:pt x="428193" y="40970"/>
                  </a:lnTo>
                  <a:lnTo>
                    <a:pt x="438213" y="35356"/>
                  </a:lnTo>
                  <a:lnTo>
                    <a:pt x="452069" y="33337"/>
                  </a:lnTo>
                  <a:lnTo>
                    <a:pt x="465797" y="35356"/>
                  </a:lnTo>
                  <a:lnTo>
                    <a:pt x="475830" y="40970"/>
                  </a:lnTo>
                  <a:lnTo>
                    <a:pt x="481977" y="49568"/>
                  </a:lnTo>
                  <a:lnTo>
                    <a:pt x="484060" y="60502"/>
                  </a:lnTo>
                  <a:lnTo>
                    <a:pt x="484060" y="63461"/>
                  </a:lnTo>
                  <a:lnTo>
                    <a:pt x="523595" y="63461"/>
                  </a:lnTo>
                  <a:lnTo>
                    <a:pt x="523595" y="60502"/>
                  </a:lnTo>
                  <a:lnTo>
                    <a:pt x="519036" y="37325"/>
                  </a:lnTo>
                  <a:lnTo>
                    <a:pt x="505485" y="18046"/>
                  </a:lnTo>
                  <a:lnTo>
                    <a:pt x="483095" y="4876"/>
                  </a:lnTo>
                  <a:lnTo>
                    <a:pt x="452069" y="0"/>
                  </a:lnTo>
                  <a:lnTo>
                    <a:pt x="421068" y="4838"/>
                  </a:lnTo>
                  <a:lnTo>
                    <a:pt x="398780" y="17983"/>
                  </a:lnTo>
                  <a:lnTo>
                    <a:pt x="385318" y="37325"/>
                  </a:lnTo>
                  <a:lnTo>
                    <a:pt x="380796" y="60769"/>
                  </a:lnTo>
                  <a:lnTo>
                    <a:pt x="384657" y="83921"/>
                  </a:lnTo>
                  <a:lnTo>
                    <a:pt x="395719" y="101549"/>
                  </a:lnTo>
                  <a:lnTo>
                    <a:pt x="413245" y="113982"/>
                  </a:lnTo>
                  <a:lnTo>
                    <a:pt x="436460" y="121551"/>
                  </a:lnTo>
                  <a:lnTo>
                    <a:pt x="462280" y="126923"/>
                  </a:lnTo>
                  <a:lnTo>
                    <a:pt x="475348" y="131191"/>
                  </a:lnTo>
                  <a:lnTo>
                    <a:pt x="484670" y="137782"/>
                  </a:lnTo>
                  <a:lnTo>
                    <a:pt x="490270" y="146558"/>
                  </a:lnTo>
                  <a:lnTo>
                    <a:pt x="492137" y="157314"/>
                  </a:lnTo>
                  <a:lnTo>
                    <a:pt x="489648" y="169468"/>
                  </a:lnTo>
                  <a:lnTo>
                    <a:pt x="482485" y="178904"/>
                  </a:lnTo>
                  <a:lnTo>
                    <a:pt x="471144" y="185000"/>
                  </a:lnTo>
                  <a:lnTo>
                    <a:pt x="456095" y="187172"/>
                  </a:lnTo>
                  <a:lnTo>
                    <a:pt x="441045" y="185000"/>
                  </a:lnTo>
                  <a:lnTo>
                    <a:pt x="429704" y="178904"/>
                  </a:lnTo>
                  <a:lnTo>
                    <a:pt x="422554" y="169468"/>
                  </a:lnTo>
                  <a:lnTo>
                    <a:pt x="420065" y="157314"/>
                  </a:lnTo>
                  <a:lnTo>
                    <a:pt x="420065" y="152742"/>
                  </a:lnTo>
                  <a:lnTo>
                    <a:pt x="380796" y="152742"/>
                  </a:lnTo>
                  <a:lnTo>
                    <a:pt x="380796" y="156248"/>
                  </a:lnTo>
                  <a:lnTo>
                    <a:pt x="385902" y="182130"/>
                  </a:lnTo>
                  <a:lnTo>
                    <a:pt x="400697" y="202361"/>
                  </a:lnTo>
                  <a:lnTo>
                    <a:pt x="424357" y="215544"/>
                  </a:lnTo>
                  <a:lnTo>
                    <a:pt x="456095" y="220243"/>
                  </a:lnTo>
                  <a:lnTo>
                    <a:pt x="487946" y="215493"/>
                  </a:lnTo>
                  <a:lnTo>
                    <a:pt x="511594" y="202234"/>
                  </a:lnTo>
                  <a:lnTo>
                    <a:pt x="526326" y="181902"/>
                  </a:lnTo>
                  <a:lnTo>
                    <a:pt x="531393" y="155968"/>
                  </a:lnTo>
                  <a:close/>
                </a:path>
                <a:path w="863600" h="283210">
                  <a:moveTo>
                    <a:pt x="721258" y="202768"/>
                  </a:moveTo>
                  <a:lnTo>
                    <a:pt x="702119" y="186626"/>
                  </a:lnTo>
                  <a:lnTo>
                    <a:pt x="697331" y="182600"/>
                  </a:lnTo>
                  <a:lnTo>
                    <a:pt x="704278" y="166217"/>
                  </a:lnTo>
                  <a:lnTo>
                    <a:pt x="706539" y="156781"/>
                  </a:lnTo>
                  <a:lnTo>
                    <a:pt x="708558" y="148412"/>
                  </a:lnTo>
                  <a:lnTo>
                    <a:pt x="710717" y="129540"/>
                  </a:lnTo>
                  <a:lnTo>
                    <a:pt x="710526" y="88049"/>
                  </a:lnTo>
                  <a:lnTo>
                    <a:pt x="701776" y="47396"/>
                  </a:lnTo>
                  <a:lnTo>
                    <a:pt x="694410" y="33883"/>
                  </a:lnTo>
                  <a:lnTo>
                    <a:pt x="692213" y="29845"/>
                  </a:lnTo>
                  <a:lnTo>
                    <a:pt x="680720" y="17348"/>
                  </a:lnTo>
                  <a:lnTo>
                    <a:pt x="672045" y="11734"/>
                  </a:lnTo>
                  <a:lnTo>
                    <a:pt x="672045" y="109982"/>
                  </a:lnTo>
                  <a:lnTo>
                    <a:pt x="671741" y="124980"/>
                  </a:lnTo>
                  <a:lnTo>
                    <a:pt x="670839" y="137515"/>
                  </a:lnTo>
                  <a:lnTo>
                    <a:pt x="669328" y="147993"/>
                  </a:lnTo>
                  <a:lnTo>
                    <a:pt x="667207" y="156781"/>
                  </a:lnTo>
                  <a:lnTo>
                    <a:pt x="643547" y="136613"/>
                  </a:lnTo>
                  <a:lnTo>
                    <a:pt x="623100" y="160007"/>
                  </a:lnTo>
                  <a:lnTo>
                    <a:pt x="648385" y="181787"/>
                  </a:lnTo>
                  <a:lnTo>
                    <a:pt x="642734" y="185013"/>
                  </a:lnTo>
                  <a:lnTo>
                    <a:pt x="635203" y="186626"/>
                  </a:lnTo>
                  <a:lnTo>
                    <a:pt x="627138" y="186626"/>
                  </a:lnTo>
                  <a:lnTo>
                    <a:pt x="588429" y="160629"/>
                  </a:lnTo>
                  <a:lnTo>
                    <a:pt x="581952" y="109982"/>
                  </a:lnTo>
                  <a:lnTo>
                    <a:pt x="582663" y="88747"/>
                  </a:lnTo>
                  <a:lnTo>
                    <a:pt x="593521" y="50012"/>
                  </a:lnTo>
                  <a:lnTo>
                    <a:pt x="627138" y="33883"/>
                  </a:lnTo>
                  <a:lnTo>
                    <a:pt x="637832" y="34963"/>
                  </a:lnTo>
                  <a:lnTo>
                    <a:pt x="669290" y="72339"/>
                  </a:lnTo>
                  <a:lnTo>
                    <a:pt x="672045" y="109982"/>
                  </a:lnTo>
                  <a:lnTo>
                    <a:pt x="672045" y="11734"/>
                  </a:lnTo>
                  <a:lnTo>
                    <a:pt x="666229" y="7962"/>
                  </a:lnTo>
                  <a:lnTo>
                    <a:pt x="648462" y="2044"/>
                  </a:lnTo>
                  <a:lnTo>
                    <a:pt x="627138" y="0"/>
                  </a:lnTo>
                  <a:lnTo>
                    <a:pt x="605650" y="2044"/>
                  </a:lnTo>
                  <a:lnTo>
                    <a:pt x="561784" y="29845"/>
                  </a:lnTo>
                  <a:lnTo>
                    <a:pt x="546392" y="66992"/>
                  </a:lnTo>
                  <a:lnTo>
                    <a:pt x="542696" y="109982"/>
                  </a:lnTo>
                  <a:lnTo>
                    <a:pt x="543483" y="132118"/>
                  </a:lnTo>
                  <a:lnTo>
                    <a:pt x="552221" y="173062"/>
                  </a:lnTo>
                  <a:lnTo>
                    <a:pt x="587806" y="212420"/>
                  </a:lnTo>
                  <a:lnTo>
                    <a:pt x="627138" y="220243"/>
                  </a:lnTo>
                  <a:lnTo>
                    <a:pt x="641908" y="219303"/>
                  </a:lnTo>
                  <a:lnTo>
                    <a:pt x="655142" y="216547"/>
                  </a:lnTo>
                  <a:lnTo>
                    <a:pt x="666813" y="212077"/>
                  </a:lnTo>
                  <a:lnTo>
                    <a:pt x="676884" y="205994"/>
                  </a:lnTo>
                  <a:lnTo>
                    <a:pt x="700824" y="226428"/>
                  </a:lnTo>
                  <a:lnTo>
                    <a:pt x="718477" y="205994"/>
                  </a:lnTo>
                  <a:lnTo>
                    <a:pt x="721258" y="202768"/>
                  </a:lnTo>
                  <a:close/>
                </a:path>
                <a:path w="863600" h="283210">
                  <a:moveTo>
                    <a:pt x="862990" y="183286"/>
                  </a:moveTo>
                  <a:lnTo>
                    <a:pt x="771550" y="183286"/>
                  </a:lnTo>
                  <a:lnTo>
                    <a:pt x="771550" y="4216"/>
                  </a:lnTo>
                  <a:lnTo>
                    <a:pt x="732015" y="4216"/>
                  </a:lnTo>
                  <a:lnTo>
                    <a:pt x="732015" y="183286"/>
                  </a:lnTo>
                  <a:lnTo>
                    <a:pt x="732015" y="216306"/>
                  </a:lnTo>
                  <a:lnTo>
                    <a:pt x="862990" y="216306"/>
                  </a:lnTo>
                  <a:lnTo>
                    <a:pt x="862990" y="183286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8005" y="2350727"/>
              <a:ext cx="160170" cy="1601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18156" y="2230983"/>
              <a:ext cx="1367155" cy="372110"/>
            </a:xfrm>
            <a:custGeom>
              <a:avLst/>
              <a:gdLst/>
              <a:ahLst/>
              <a:cxnLst/>
              <a:rect l="l" t="t" r="r" b="b"/>
              <a:pathLst>
                <a:path w="1367154" h="372110">
                  <a:moveTo>
                    <a:pt x="142036" y="15862"/>
                  </a:moveTo>
                  <a:lnTo>
                    <a:pt x="4152" y="15862"/>
                  </a:lnTo>
                  <a:lnTo>
                    <a:pt x="4152" y="69888"/>
                  </a:lnTo>
                  <a:lnTo>
                    <a:pt x="82346" y="69888"/>
                  </a:lnTo>
                  <a:lnTo>
                    <a:pt x="82346" y="134861"/>
                  </a:lnTo>
                  <a:lnTo>
                    <a:pt x="77393" y="193929"/>
                  </a:lnTo>
                  <a:lnTo>
                    <a:pt x="62280" y="237985"/>
                  </a:lnTo>
                  <a:lnTo>
                    <a:pt x="36614" y="268732"/>
                  </a:lnTo>
                  <a:lnTo>
                    <a:pt x="0" y="287858"/>
                  </a:lnTo>
                  <a:lnTo>
                    <a:pt x="0" y="345274"/>
                  </a:lnTo>
                  <a:lnTo>
                    <a:pt x="46850" y="328828"/>
                  </a:lnTo>
                  <a:lnTo>
                    <a:pt x="83324" y="305244"/>
                  </a:lnTo>
                  <a:lnTo>
                    <a:pt x="110261" y="274066"/>
                  </a:lnTo>
                  <a:lnTo>
                    <a:pt x="128460" y="234823"/>
                  </a:lnTo>
                  <a:lnTo>
                    <a:pt x="138785" y="187071"/>
                  </a:lnTo>
                  <a:lnTo>
                    <a:pt x="142036" y="130327"/>
                  </a:lnTo>
                  <a:lnTo>
                    <a:pt x="142036" y="15862"/>
                  </a:lnTo>
                  <a:close/>
                </a:path>
                <a:path w="1367154" h="372110">
                  <a:moveTo>
                    <a:pt x="298424" y="9817"/>
                  </a:moveTo>
                  <a:lnTo>
                    <a:pt x="239877" y="9817"/>
                  </a:lnTo>
                  <a:lnTo>
                    <a:pt x="239877" y="142036"/>
                  </a:lnTo>
                  <a:lnTo>
                    <a:pt x="220230" y="142036"/>
                  </a:lnTo>
                  <a:lnTo>
                    <a:pt x="220230" y="12090"/>
                  </a:lnTo>
                  <a:lnTo>
                    <a:pt x="162814" y="12090"/>
                  </a:lnTo>
                  <a:lnTo>
                    <a:pt x="162814" y="360387"/>
                  </a:lnTo>
                  <a:lnTo>
                    <a:pt x="220230" y="360387"/>
                  </a:lnTo>
                  <a:lnTo>
                    <a:pt x="220230" y="197192"/>
                  </a:lnTo>
                  <a:lnTo>
                    <a:pt x="239877" y="197192"/>
                  </a:lnTo>
                  <a:lnTo>
                    <a:pt x="239877" y="363778"/>
                  </a:lnTo>
                  <a:lnTo>
                    <a:pt x="298424" y="363778"/>
                  </a:lnTo>
                  <a:lnTo>
                    <a:pt x="298424" y="197192"/>
                  </a:lnTo>
                  <a:lnTo>
                    <a:pt x="298424" y="142036"/>
                  </a:lnTo>
                  <a:lnTo>
                    <a:pt x="298424" y="9817"/>
                  </a:lnTo>
                  <a:close/>
                </a:path>
                <a:path w="1367154" h="372110">
                  <a:moveTo>
                    <a:pt x="538683" y="53365"/>
                  </a:moveTo>
                  <a:lnTo>
                    <a:pt x="417804" y="53365"/>
                  </a:lnTo>
                  <a:lnTo>
                    <a:pt x="417804" y="13995"/>
                  </a:lnTo>
                  <a:lnTo>
                    <a:pt x="355092" y="13995"/>
                  </a:lnTo>
                  <a:lnTo>
                    <a:pt x="355092" y="53365"/>
                  </a:lnTo>
                  <a:lnTo>
                    <a:pt x="355092" y="101625"/>
                  </a:lnTo>
                  <a:lnTo>
                    <a:pt x="355092" y="134645"/>
                  </a:lnTo>
                  <a:lnTo>
                    <a:pt x="355092" y="182905"/>
                  </a:lnTo>
                  <a:lnTo>
                    <a:pt x="538683" y="182905"/>
                  </a:lnTo>
                  <a:lnTo>
                    <a:pt x="538683" y="134645"/>
                  </a:lnTo>
                  <a:lnTo>
                    <a:pt x="417804" y="134645"/>
                  </a:lnTo>
                  <a:lnTo>
                    <a:pt x="417804" y="101625"/>
                  </a:lnTo>
                  <a:lnTo>
                    <a:pt x="477113" y="101625"/>
                  </a:lnTo>
                  <a:lnTo>
                    <a:pt x="477113" y="134480"/>
                  </a:lnTo>
                  <a:lnTo>
                    <a:pt x="538683" y="134480"/>
                  </a:lnTo>
                  <a:lnTo>
                    <a:pt x="538683" y="101625"/>
                  </a:lnTo>
                  <a:lnTo>
                    <a:pt x="538683" y="53365"/>
                  </a:lnTo>
                  <a:close/>
                </a:path>
                <a:path w="1367154" h="372110">
                  <a:moveTo>
                    <a:pt x="538683" y="13982"/>
                  </a:moveTo>
                  <a:lnTo>
                    <a:pt x="477113" y="13982"/>
                  </a:lnTo>
                  <a:lnTo>
                    <a:pt x="477113" y="53263"/>
                  </a:lnTo>
                  <a:lnTo>
                    <a:pt x="538683" y="53263"/>
                  </a:lnTo>
                  <a:lnTo>
                    <a:pt x="538683" y="13982"/>
                  </a:lnTo>
                  <a:close/>
                </a:path>
                <a:path w="1367154" h="372110">
                  <a:moveTo>
                    <a:pt x="644461" y="321335"/>
                  </a:moveTo>
                  <a:lnTo>
                    <a:pt x="438581" y="321335"/>
                  </a:lnTo>
                  <a:lnTo>
                    <a:pt x="438581" y="307365"/>
                  </a:lnTo>
                  <a:lnTo>
                    <a:pt x="640295" y="307365"/>
                  </a:lnTo>
                  <a:lnTo>
                    <a:pt x="640295" y="261645"/>
                  </a:lnTo>
                  <a:lnTo>
                    <a:pt x="640295" y="246405"/>
                  </a:lnTo>
                  <a:lnTo>
                    <a:pt x="640295" y="199415"/>
                  </a:lnTo>
                  <a:lnTo>
                    <a:pt x="373608" y="199415"/>
                  </a:lnTo>
                  <a:lnTo>
                    <a:pt x="373608" y="246405"/>
                  </a:lnTo>
                  <a:lnTo>
                    <a:pt x="574573" y="246405"/>
                  </a:lnTo>
                  <a:lnTo>
                    <a:pt x="574573" y="261645"/>
                  </a:lnTo>
                  <a:lnTo>
                    <a:pt x="373608" y="261645"/>
                  </a:lnTo>
                  <a:lnTo>
                    <a:pt x="373608" y="307365"/>
                  </a:lnTo>
                  <a:lnTo>
                    <a:pt x="373608" y="321335"/>
                  </a:lnTo>
                  <a:lnTo>
                    <a:pt x="373608" y="367055"/>
                  </a:lnTo>
                  <a:lnTo>
                    <a:pt x="644461" y="367055"/>
                  </a:lnTo>
                  <a:lnTo>
                    <a:pt x="644461" y="321335"/>
                  </a:lnTo>
                  <a:close/>
                </a:path>
                <a:path w="1367154" h="372110">
                  <a:moveTo>
                    <a:pt x="686765" y="73685"/>
                  </a:moveTo>
                  <a:lnTo>
                    <a:pt x="640295" y="73685"/>
                  </a:lnTo>
                  <a:lnTo>
                    <a:pt x="640295" y="10185"/>
                  </a:lnTo>
                  <a:lnTo>
                    <a:pt x="574192" y="10185"/>
                  </a:lnTo>
                  <a:lnTo>
                    <a:pt x="574192" y="73685"/>
                  </a:lnTo>
                  <a:lnTo>
                    <a:pt x="574192" y="128295"/>
                  </a:lnTo>
                  <a:lnTo>
                    <a:pt x="574192" y="186715"/>
                  </a:lnTo>
                  <a:lnTo>
                    <a:pt x="640295" y="186715"/>
                  </a:lnTo>
                  <a:lnTo>
                    <a:pt x="640295" y="128295"/>
                  </a:lnTo>
                  <a:lnTo>
                    <a:pt x="686765" y="128295"/>
                  </a:lnTo>
                  <a:lnTo>
                    <a:pt x="686765" y="73685"/>
                  </a:lnTo>
                  <a:close/>
                </a:path>
                <a:path w="1367154" h="372110">
                  <a:moveTo>
                    <a:pt x="914184" y="29464"/>
                  </a:moveTo>
                  <a:lnTo>
                    <a:pt x="844296" y="29464"/>
                  </a:lnTo>
                  <a:lnTo>
                    <a:pt x="844296" y="0"/>
                  </a:lnTo>
                  <a:lnTo>
                    <a:pt x="778179" y="0"/>
                  </a:lnTo>
                  <a:lnTo>
                    <a:pt x="778179" y="29464"/>
                  </a:lnTo>
                  <a:lnTo>
                    <a:pt x="707542" y="29464"/>
                  </a:lnTo>
                  <a:lnTo>
                    <a:pt x="707542" y="76314"/>
                  </a:lnTo>
                  <a:lnTo>
                    <a:pt x="914184" y="76314"/>
                  </a:lnTo>
                  <a:lnTo>
                    <a:pt x="914184" y="29464"/>
                  </a:lnTo>
                  <a:close/>
                </a:path>
                <a:path w="1367154" h="372110">
                  <a:moveTo>
                    <a:pt x="1000302" y="316941"/>
                  </a:moveTo>
                  <a:lnTo>
                    <a:pt x="794804" y="316941"/>
                  </a:lnTo>
                  <a:lnTo>
                    <a:pt x="794804" y="273494"/>
                  </a:lnTo>
                  <a:lnTo>
                    <a:pt x="728700" y="273494"/>
                  </a:lnTo>
                  <a:lnTo>
                    <a:pt x="728700" y="367182"/>
                  </a:lnTo>
                  <a:lnTo>
                    <a:pt x="1000302" y="367182"/>
                  </a:lnTo>
                  <a:lnTo>
                    <a:pt x="1000302" y="316941"/>
                  </a:lnTo>
                  <a:close/>
                </a:path>
                <a:path w="1367154" h="372110">
                  <a:moveTo>
                    <a:pt x="1042238" y="117487"/>
                  </a:moveTo>
                  <a:lnTo>
                    <a:pt x="995400" y="117487"/>
                  </a:lnTo>
                  <a:lnTo>
                    <a:pt x="995400" y="9817"/>
                  </a:lnTo>
                  <a:lnTo>
                    <a:pt x="929284" y="9817"/>
                  </a:lnTo>
                  <a:lnTo>
                    <a:pt x="929284" y="197192"/>
                  </a:lnTo>
                  <a:lnTo>
                    <a:pt x="919251" y="202463"/>
                  </a:lnTo>
                  <a:lnTo>
                    <a:pt x="906767" y="205968"/>
                  </a:lnTo>
                  <a:lnTo>
                    <a:pt x="891095" y="207924"/>
                  </a:lnTo>
                  <a:lnTo>
                    <a:pt x="871486" y="208521"/>
                  </a:lnTo>
                  <a:lnTo>
                    <a:pt x="844296" y="208521"/>
                  </a:lnTo>
                  <a:lnTo>
                    <a:pt x="844296" y="191897"/>
                  </a:lnTo>
                  <a:lnTo>
                    <a:pt x="856310" y="189547"/>
                  </a:lnTo>
                  <a:lnTo>
                    <a:pt x="867333" y="186372"/>
                  </a:lnTo>
                  <a:lnTo>
                    <a:pt x="901052" y="160883"/>
                  </a:lnTo>
                  <a:lnTo>
                    <a:pt x="906627" y="138633"/>
                  </a:lnTo>
                  <a:lnTo>
                    <a:pt x="905268" y="127304"/>
                  </a:lnTo>
                  <a:lnTo>
                    <a:pt x="871067" y="91909"/>
                  </a:lnTo>
                  <a:lnTo>
                    <a:pt x="845426" y="85305"/>
                  </a:lnTo>
                  <a:lnTo>
                    <a:pt x="845426" y="135610"/>
                  </a:lnTo>
                  <a:lnTo>
                    <a:pt x="845426" y="141287"/>
                  </a:lnTo>
                  <a:lnTo>
                    <a:pt x="810666" y="149974"/>
                  </a:lnTo>
                  <a:lnTo>
                    <a:pt x="800696" y="149682"/>
                  </a:lnTo>
                  <a:lnTo>
                    <a:pt x="775919" y="141287"/>
                  </a:lnTo>
                  <a:lnTo>
                    <a:pt x="775919" y="135610"/>
                  </a:lnTo>
                  <a:lnTo>
                    <a:pt x="810666" y="127304"/>
                  </a:lnTo>
                  <a:lnTo>
                    <a:pt x="820496" y="127533"/>
                  </a:lnTo>
                  <a:lnTo>
                    <a:pt x="845426" y="135610"/>
                  </a:lnTo>
                  <a:lnTo>
                    <a:pt x="845426" y="85305"/>
                  </a:lnTo>
                  <a:lnTo>
                    <a:pt x="832878" y="83362"/>
                  </a:lnTo>
                  <a:lnTo>
                    <a:pt x="810666" y="82346"/>
                  </a:lnTo>
                  <a:lnTo>
                    <a:pt x="788466" y="83362"/>
                  </a:lnTo>
                  <a:lnTo>
                    <a:pt x="750277" y="91909"/>
                  </a:lnTo>
                  <a:lnTo>
                    <a:pt x="720102" y="116065"/>
                  </a:lnTo>
                  <a:lnTo>
                    <a:pt x="714336" y="138633"/>
                  </a:lnTo>
                  <a:lnTo>
                    <a:pt x="715848" y="150444"/>
                  </a:lnTo>
                  <a:lnTo>
                    <a:pt x="744410" y="182346"/>
                  </a:lnTo>
                  <a:lnTo>
                    <a:pt x="778560" y="192278"/>
                  </a:lnTo>
                  <a:lnTo>
                    <a:pt x="778560" y="208521"/>
                  </a:lnTo>
                  <a:lnTo>
                    <a:pt x="703008" y="208521"/>
                  </a:lnTo>
                  <a:lnTo>
                    <a:pt x="703008" y="258762"/>
                  </a:lnTo>
                  <a:lnTo>
                    <a:pt x="862431" y="258762"/>
                  </a:lnTo>
                  <a:lnTo>
                    <a:pt x="885723" y="258140"/>
                  </a:lnTo>
                  <a:lnTo>
                    <a:pt x="904074" y="255981"/>
                  </a:lnTo>
                  <a:lnTo>
                    <a:pt x="918311" y="251917"/>
                  </a:lnTo>
                  <a:lnTo>
                    <a:pt x="929284" y="245541"/>
                  </a:lnTo>
                  <a:lnTo>
                    <a:pt x="929284" y="286715"/>
                  </a:lnTo>
                  <a:lnTo>
                    <a:pt x="995400" y="286715"/>
                  </a:lnTo>
                  <a:lnTo>
                    <a:pt x="995400" y="245541"/>
                  </a:lnTo>
                  <a:lnTo>
                    <a:pt x="995400" y="171500"/>
                  </a:lnTo>
                  <a:lnTo>
                    <a:pt x="1042238" y="171500"/>
                  </a:lnTo>
                  <a:lnTo>
                    <a:pt x="1042238" y="117487"/>
                  </a:lnTo>
                  <a:close/>
                </a:path>
                <a:path w="1367154" h="372110">
                  <a:moveTo>
                    <a:pt x="1359179" y="9817"/>
                  </a:moveTo>
                  <a:lnTo>
                    <a:pt x="1293075" y="9817"/>
                  </a:lnTo>
                  <a:lnTo>
                    <a:pt x="1293075" y="41935"/>
                  </a:lnTo>
                  <a:lnTo>
                    <a:pt x="1245857" y="41935"/>
                  </a:lnTo>
                  <a:lnTo>
                    <a:pt x="1245857" y="13982"/>
                  </a:lnTo>
                  <a:lnTo>
                    <a:pt x="1069441" y="13982"/>
                  </a:lnTo>
                  <a:lnTo>
                    <a:pt x="1069441" y="67614"/>
                  </a:lnTo>
                  <a:lnTo>
                    <a:pt x="1180503" y="67614"/>
                  </a:lnTo>
                  <a:lnTo>
                    <a:pt x="1172692" y="103936"/>
                  </a:lnTo>
                  <a:lnTo>
                    <a:pt x="1150899" y="130937"/>
                  </a:lnTo>
                  <a:lnTo>
                    <a:pt x="1114145" y="148945"/>
                  </a:lnTo>
                  <a:lnTo>
                    <a:pt x="1061504" y="158280"/>
                  </a:lnTo>
                  <a:lnTo>
                    <a:pt x="1061504" y="212674"/>
                  </a:lnTo>
                  <a:lnTo>
                    <a:pt x="1119124" y="204876"/>
                  </a:lnTo>
                  <a:lnTo>
                    <a:pt x="1165656" y="189445"/>
                  </a:lnTo>
                  <a:lnTo>
                    <a:pt x="1201356" y="166090"/>
                  </a:lnTo>
                  <a:lnTo>
                    <a:pt x="1226502" y="134518"/>
                  </a:lnTo>
                  <a:lnTo>
                    <a:pt x="1241323" y="94437"/>
                  </a:lnTo>
                  <a:lnTo>
                    <a:pt x="1293075" y="94437"/>
                  </a:lnTo>
                  <a:lnTo>
                    <a:pt x="1293075" y="121259"/>
                  </a:lnTo>
                  <a:lnTo>
                    <a:pt x="1235659" y="121259"/>
                  </a:lnTo>
                  <a:lnTo>
                    <a:pt x="1235659" y="173774"/>
                  </a:lnTo>
                  <a:lnTo>
                    <a:pt x="1293075" y="173774"/>
                  </a:lnTo>
                  <a:lnTo>
                    <a:pt x="1293075" y="211924"/>
                  </a:lnTo>
                  <a:lnTo>
                    <a:pt x="1359179" y="211924"/>
                  </a:lnTo>
                  <a:lnTo>
                    <a:pt x="1359179" y="94437"/>
                  </a:lnTo>
                  <a:lnTo>
                    <a:pt x="1359179" y="41935"/>
                  </a:lnTo>
                  <a:lnTo>
                    <a:pt x="1359179" y="9817"/>
                  </a:lnTo>
                  <a:close/>
                </a:path>
                <a:path w="1367154" h="372110">
                  <a:moveTo>
                    <a:pt x="1367116" y="293141"/>
                  </a:moveTo>
                  <a:lnTo>
                    <a:pt x="1350860" y="251066"/>
                  </a:lnTo>
                  <a:lnTo>
                    <a:pt x="1317104" y="229133"/>
                  </a:lnTo>
                  <a:lnTo>
                    <a:pt x="1301381" y="224409"/>
                  </a:lnTo>
                  <a:lnTo>
                    <a:pt x="1301381" y="287096"/>
                  </a:lnTo>
                  <a:lnTo>
                    <a:pt x="1301381" y="299567"/>
                  </a:lnTo>
                  <a:lnTo>
                    <a:pt x="1266393" y="316369"/>
                  </a:lnTo>
                  <a:lnTo>
                    <a:pt x="1226210" y="318833"/>
                  </a:lnTo>
                  <a:lnTo>
                    <a:pt x="1204556" y="318236"/>
                  </a:lnTo>
                  <a:lnTo>
                    <a:pt x="1159344" y="308254"/>
                  </a:lnTo>
                  <a:lnTo>
                    <a:pt x="1150277" y="299567"/>
                  </a:lnTo>
                  <a:lnTo>
                    <a:pt x="1150277" y="287096"/>
                  </a:lnTo>
                  <a:lnTo>
                    <a:pt x="1185837" y="270471"/>
                  </a:lnTo>
                  <a:lnTo>
                    <a:pt x="1226210" y="267830"/>
                  </a:lnTo>
                  <a:lnTo>
                    <a:pt x="1247813" y="268478"/>
                  </a:lnTo>
                  <a:lnTo>
                    <a:pt x="1292694" y="278790"/>
                  </a:lnTo>
                  <a:lnTo>
                    <a:pt x="1301381" y="287096"/>
                  </a:lnTo>
                  <a:lnTo>
                    <a:pt x="1301381" y="224409"/>
                  </a:lnTo>
                  <a:lnTo>
                    <a:pt x="1290193" y="221043"/>
                  </a:lnTo>
                  <a:lnTo>
                    <a:pt x="1259535" y="216420"/>
                  </a:lnTo>
                  <a:lnTo>
                    <a:pt x="1226210" y="214947"/>
                  </a:lnTo>
                  <a:lnTo>
                    <a:pt x="1192720" y="216420"/>
                  </a:lnTo>
                  <a:lnTo>
                    <a:pt x="1135100" y="229133"/>
                  </a:lnTo>
                  <a:lnTo>
                    <a:pt x="1101407" y="251066"/>
                  </a:lnTo>
                  <a:lnTo>
                    <a:pt x="1085303" y="293141"/>
                  </a:lnTo>
                  <a:lnTo>
                    <a:pt x="1087221" y="309372"/>
                  </a:lnTo>
                  <a:lnTo>
                    <a:pt x="1112875" y="345655"/>
                  </a:lnTo>
                  <a:lnTo>
                    <a:pt x="1162037" y="365772"/>
                  </a:lnTo>
                  <a:lnTo>
                    <a:pt x="1226210" y="371716"/>
                  </a:lnTo>
                  <a:lnTo>
                    <a:pt x="1259535" y="370306"/>
                  </a:lnTo>
                  <a:lnTo>
                    <a:pt x="1317104" y="357695"/>
                  </a:lnTo>
                  <a:lnTo>
                    <a:pt x="1350860" y="335584"/>
                  </a:lnTo>
                  <a:lnTo>
                    <a:pt x="1365186" y="309372"/>
                  </a:lnTo>
                  <a:lnTo>
                    <a:pt x="1367116" y="29314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099" y="3943490"/>
              <a:ext cx="160170" cy="1601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89696" y="3832808"/>
              <a:ext cx="1123950" cy="363220"/>
            </a:xfrm>
            <a:custGeom>
              <a:avLst/>
              <a:gdLst/>
              <a:ahLst/>
              <a:cxnLst/>
              <a:rect l="l" t="t" r="r" b="b"/>
              <a:pathLst>
                <a:path w="1123950" h="363220">
                  <a:moveTo>
                    <a:pt x="165074" y="58559"/>
                  </a:moveTo>
                  <a:lnTo>
                    <a:pt x="163703" y="46164"/>
                  </a:lnTo>
                  <a:lnTo>
                    <a:pt x="162052" y="41554"/>
                  </a:lnTo>
                  <a:lnTo>
                    <a:pt x="159740" y="35090"/>
                  </a:lnTo>
                  <a:lnTo>
                    <a:pt x="119976" y="4394"/>
                  </a:lnTo>
                  <a:lnTo>
                    <a:pt x="110680" y="2438"/>
                  </a:lnTo>
                  <a:lnTo>
                    <a:pt x="110680" y="54406"/>
                  </a:lnTo>
                  <a:lnTo>
                    <a:pt x="110680" y="63093"/>
                  </a:lnTo>
                  <a:lnTo>
                    <a:pt x="108788" y="67627"/>
                  </a:lnTo>
                  <a:lnTo>
                    <a:pt x="105397" y="69888"/>
                  </a:lnTo>
                  <a:lnTo>
                    <a:pt x="101993" y="74041"/>
                  </a:lnTo>
                  <a:lnTo>
                    <a:pt x="95186" y="75933"/>
                  </a:lnTo>
                  <a:lnTo>
                    <a:pt x="79324" y="75933"/>
                  </a:lnTo>
                  <a:lnTo>
                    <a:pt x="72898" y="74041"/>
                  </a:lnTo>
                  <a:lnTo>
                    <a:pt x="68745" y="69888"/>
                  </a:lnTo>
                  <a:lnTo>
                    <a:pt x="65354" y="67627"/>
                  </a:lnTo>
                  <a:lnTo>
                    <a:pt x="63842" y="63093"/>
                  </a:lnTo>
                  <a:lnTo>
                    <a:pt x="63842" y="54406"/>
                  </a:lnTo>
                  <a:lnTo>
                    <a:pt x="65354" y="50241"/>
                  </a:lnTo>
                  <a:lnTo>
                    <a:pt x="68745" y="47599"/>
                  </a:lnTo>
                  <a:lnTo>
                    <a:pt x="72898" y="43827"/>
                  </a:lnTo>
                  <a:lnTo>
                    <a:pt x="79324" y="41554"/>
                  </a:lnTo>
                  <a:lnTo>
                    <a:pt x="95186" y="41554"/>
                  </a:lnTo>
                  <a:lnTo>
                    <a:pt x="101993" y="43827"/>
                  </a:lnTo>
                  <a:lnTo>
                    <a:pt x="105397" y="47599"/>
                  </a:lnTo>
                  <a:lnTo>
                    <a:pt x="108788" y="50241"/>
                  </a:lnTo>
                  <a:lnTo>
                    <a:pt x="110680" y="54406"/>
                  </a:lnTo>
                  <a:lnTo>
                    <a:pt x="110680" y="2438"/>
                  </a:lnTo>
                  <a:lnTo>
                    <a:pt x="104419" y="1117"/>
                  </a:lnTo>
                  <a:lnTo>
                    <a:pt x="87261" y="0"/>
                  </a:lnTo>
                  <a:lnTo>
                    <a:pt x="69938" y="1117"/>
                  </a:lnTo>
                  <a:lnTo>
                    <a:pt x="29083" y="17005"/>
                  </a:lnTo>
                  <a:lnTo>
                    <a:pt x="9817" y="58559"/>
                  </a:lnTo>
                  <a:lnTo>
                    <a:pt x="11074" y="71221"/>
                  </a:lnTo>
                  <a:lnTo>
                    <a:pt x="40665" y="107823"/>
                  </a:lnTo>
                  <a:lnTo>
                    <a:pt x="87261" y="117868"/>
                  </a:lnTo>
                  <a:lnTo>
                    <a:pt x="104419" y="116687"/>
                  </a:lnTo>
                  <a:lnTo>
                    <a:pt x="145059" y="100482"/>
                  </a:lnTo>
                  <a:lnTo>
                    <a:pt x="163703" y="71221"/>
                  </a:lnTo>
                  <a:lnTo>
                    <a:pt x="165074" y="58559"/>
                  </a:lnTo>
                  <a:close/>
                </a:path>
                <a:path w="1123950" h="363220">
                  <a:moveTo>
                    <a:pt x="168859" y="117868"/>
                  </a:moveTo>
                  <a:lnTo>
                    <a:pt x="158038" y="120332"/>
                  </a:lnTo>
                  <a:lnTo>
                    <a:pt x="146050" y="121691"/>
                  </a:lnTo>
                  <a:lnTo>
                    <a:pt x="132994" y="122275"/>
                  </a:lnTo>
                  <a:lnTo>
                    <a:pt x="0" y="122402"/>
                  </a:lnTo>
                  <a:lnTo>
                    <a:pt x="0" y="168109"/>
                  </a:lnTo>
                  <a:lnTo>
                    <a:pt x="49479" y="168109"/>
                  </a:lnTo>
                  <a:lnTo>
                    <a:pt x="49479" y="219100"/>
                  </a:lnTo>
                  <a:lnTo>
                    <a:pt x="108038" y="219100"/>
                  </a:lnTo>
                  <a:lnTo>
                    <a:pt x="108038" y="168109"/>
                  </a:lnTo>
                  <a:lnTo>
                    <a:pt x="116344" y="168109"/>
                  </a:lnTo>
                  <a:lnTo>
                    <a:pt x="131876" y="167792"/>
                  </a:lnTo>
                  <a:lnTo>
                    <a:pt x="145719" y="166738"/>
                  </a:lnTo>
                  <a:lnTo>
                    <a:pt x="158000" y="164757"/>
                  </a:lnTo>
                  <a:lnTo>
                    <a:pt x="168859" y="161683"/>
                  </a:lnTo>
                  <a:lnTo>
                    <a:pt x="168859" y="117868"/>
                  </a:lnTo>
                  <a:close/>
                </a:path>
                <a:path w="1123950" h="363220">
                  <a:moveTo>
                    <a:pt x="234213" y="3022"/>
                  </a:moveTo>
                  <a:lnTo>
                    <a:pt x="178295" y="3022"/>
                  </a:lnTo>
                  <a:lnTo>
                    <a:pt x="178295" y="172643"/>
                  </a:lnTo>
                  <a:lnTo>
                    <a:pt x="129946" y="172643"/>
                  </a:lnTo>
                  <a:lnTo>
                    <a:pt x="129946" y="214947"/>
                  </a:lnTo>
                  <a:lnTo>
                    <a:pt x="178295" y="214947"/>
                  </a:lnTo>
                  <a:lnTo>
                    <a:pt x="178295" y="219481"/>
                  </a:lnTo>
                  <a:lnTo>
                    <a:pt x="234213" y="219481"/>
                  </a:lnTo>
                  <a:lnTo>
                    <a:pt x="234213" y="3022"/>
                  </a:lnTo>
                  <a:close/>
                </a:path>
                <a:path w="1123950" h="363220">
                  <a:moveTo>
                    <a:pt x="305981" y="228549"/>
                  </a:moveTo>
                  <a:lnTo>
                    <a:pt x="240626" y="228549"/>
                  </a:lnTo>
                  <a:lnTo>
                    <a:pt x="240626" y="247065"/>
                  </a:lnTo>
                  <a:lnTo>
                    <a:pt x="240626" y="294652"/>
                  </a:lnTo>
                  <a:lnTo>
                    <a:pt x="240626" y="310896"/>
                  </a:lnTo>
                  <a:lnTo>
                    <a:pt x="98590" y="310896"/>
                  </a:lnTo>
                  <a:lnTo>
                    <a:pt x="98590" y="294652"/>
                  </a:lnTo>
                  <a:lnTo>
                    <a:pt x="240626" y="294652"/>
                  </a:lnTo>
                  <a:lnTo>
                    <a:pt x="240626" y="247065"/>
                  </a:lnTo>
                  <a:lnTo>
                    <a:pt x="98590" y="247065"/>
                  </a:lnTo>
                  <a:lnTo>
                    <a:pt x="98590" y="228549"/>
                  </a:lnTo>
                  <a:lnTo>
                    <a:pt x="33235" y="228549"/>
                  </a:lnTo>
                  <a:lnTo>
                    <a:pt x="33235" y="358127"/>
                  </a:lnTo>
                  <a:lnTo>
                    <a:pt x="305981" y="358127"/>
                  </a:lnTo>
                  <a:lnTo>
                    <a:pt x="305981" y="310896"/>
                  </a:lnTo>
                  <a:lnTo>
                    <a:pt x="305981" y="294652"/>
                  </a:lnTo>
                  <a:lnTo>
                    <a:pt x="305981" y="247065"/>
                  </a:lnTo>
                  <a:lnTo>
                    <a:pt x="305981" y="228549"/>
                  </a:lnTo>
                  <a:close/>
                </a:path>
                <a:path w="1123950" h="363220">
                  <a:moveTo>
                    <a:pt x="305981" y="762"/>
                  </a:moveTo>
                  <a:lnTo>
                    <a:pt x="248183" y="762"/>
                  </a:lnTo>
                  <a:lnTo>
                    <a:pt x="248183" y="219862"/>
                  </a:lnTo>
                  <a:lnTo>
                    <a:pt x="305981" y="219862"/>
                  </a:lnTo>
                  <a:lnTo>
                    <a:pt x="305981" y="762"/>
                  </a:lnTo>
                  <a:close/>
                </a:path>
                <a:path w="1123950" h="363220">
                  <a:moveTo>
                    <a:pt x="760958" y="4914"/>
                  </a:moveTo>
                  <a:lnTo>
                    <a:pt x="476885" y="4914"/>
                  </a:lnTo>
                  <a:lnTo>
                    <a:pt x="476885" y="60071"/>
                  </a:lnTo>
                  <a:lnTo>
                    <a:pt x="694855" y="60071"/>
                  </a:lnTo>
                  <a:lnTo>
                    <a:pt x="694855" y="94068"/>
                  </a:lnTo>
                  <a:lnTo>
                    <a:pt x="694537" y="115925"/>
                  </a:lnTo>
                  <a:lnTo>
                    <a:pt x="693432" y="138595"/>
                  </a:lnTo>
                  <a:lnTo>
                    <a:pt x="691349" y="160629"/>
                  </a:lnTo>
                  <a:lnTo>
                    <a:pt x="688047" y="180568"/>
                  </a:lnTo>
                  <a:lnTo>
                    <a:pt x="753783" y="180568"/>
                  </a:lnTo>
                  <a:lnTo>
                    <a:pt x="757135" y="159778"/>
                  </a:lnTo>
                  <a:lnTo>
                    <a:pt x="759358" y="136563"/>
                  </a:lnTo>
                  <a:lnTo>
                    <a:pt x="760577" y="111937"/>
                  </a:lnTo>
                  <a:lnTo>
                    <a:pt x="760857" y="94068"/>
                  </a:lnTo>
                  <a:lnTo>
                    <a:pt x="760958" y="4914"/>
                  </a:lnTo>
                  <a:close/>
                </a:path>
                <a:path w="1123950" h="363220">
                  <a:moveTo>
                    <a:pt x="777963" y="201726"/>
                  </a:moveTo>
                  <a:lnTo>
                    <a:pt x="462153" y="201726"/>
                  </a:lnTo>
                  <a:lnTo>
                    <a:pt x="462153" y="256882"/>
                  </a:lnTo>
                  <a:lnTo>
                    <a:pt x="586435" y="256882"/>
                  </a:lnTo>
                  <a:lnTo>
                    <a:pt x="586435" y="360387"/>
                  </a:lnTo>
                  <a:lnTo>
                    <a:pt x="652538" y="360387"/>
                  </a:lnTo>
                  <a:lnTo>
                    <a:pt x="652538" y="256882"/>
                  </a:lnTo>
                  <a:lnTo>
                    <a:pt x="777963" y="256882"/>
                  </a:lnTo>
                  <a:lnTo>
                    <a:pt x="777963" y="201726"/>
                  </a:lnTo>
                  <a:close/>
                </a:path>
                <a:path w="1123950" h="363220">
                  <a:moveTo>
                    <a:pt x="1019733" y="140906"/>
                  </a:moveTo>
                  <a:lnTo>
                    <a:pt x="990600" y="129108"/>
                  </a:lnTo>
                  <a:lnTo>
                    <a:pt x="968870" y="110502"/>
                  </a:lnTo>
                  <a:lnTo>
                    <a:pt x="955294" y="83108"/>
                  </a:lnTo>
                  <a:lnTo>
                    <a:pt x="950595" y="44958"/>
                  </a:lnTo>
                  <a:lnTo>
                    <a:pt x="950595" y="3022"/>
                  </a:lnTo>
                  <a:lnTo>
                    <a:pt x="884110" y="3022"/>
                  </a:lnTo>
                  <a:lnTo>
                    <a:pt x="884110" y="44958"/>
                  </a:lnTo>
                  <a:lnTo>
                    <a:pt x="879513" y="83553"/>
                  </a:lnTo>
                  <a:lnTo>
                    <a:pt x="866076" y="112293"/>
                  </a:lnTo>
                  <a:lnTo>
                    <a:pt x="844270" y="132397"/>
                  </a:lnTo>
                  <a:lnTo>
                    <a:pt x="814603" y="145059"/>
                  </a:lnTo>
                  <a:lnTo>
                    <a:pt x="814603" y="200215"/>
                  </a:lnTo>
                  <a:lnTo>
                    <a:pt x="845324" y="193395"/>
                  </a:lnTo>
                  <a:lnTo>
                    <a:pt x="874242" y="181610"/>
                  </a:lnTo>
                  <a:lnTo>
                    <a:pt x="899121" y="166001"/>
                  </a:lnTo>
                  <a:lnTo>
                    <a:pt x="917727" y="147713"/>
                  </a:lnTo>
                  <a:lnTo>
                    <a:pt x="936802" y="165138"/>
                  </a:lnTo>
                  <a:lnTo>
                    <a:pt x="961504" y="179489"/>
                  </a:lnTo>
                  <a:lnTo>
                    <a:pt x="989825" y="189941"/>
                  </a:lnTo>
                  <a:lnTo>
                    <a:pt x="1019733" y="195681"/>
                  </a:lnTo>
                  <a:lnTo>
                    <a:pt x="1019733" y="147713"/>
                  </a:lnTo>
                  <a:lnTo>
                    <a:pt x="1019733" y="140906"/>
                  </a:lnTo>
                  <a:close/>
                </a:path>
                <a:path w="1123950" h="363220">
                  <a:moveTo>
                    <a:pt x="1115682" y="762"/>
                  </a:moveTo>
                  <a:lnTo>
                    <a:pt x="1049566" y="762"/>
                  </a:lnTo>
                  <a:lnTo>
                    <a:pt x="1049566" y="51752"/>
                  </a:lnTo>
                  <a:lnTo>
                    <a:pt x="986485" y="51752"/>
                  </a:lnTo>
                  <a:lnTo>
                    <a:pt x="986485" y="105778"/>
                  </a:lnTo>
                  <a:lnTo>
                    <a:pt x="1049566" y="105778"/>
                  </a:lnTo>
                  <a:lnTo>
                    <a:pt x="1049566" y="201726"/>
                  </a:lnTo>
                  <a:lnTo>
                    <a:pt x="1115682" y="201726"/>
                  </a:lnTo>
                  <a:lnTo>
                    <a:pt x="1115682" y="762"/>
                  </a:lnTo>
                  <a:close/>
                </a:path>
                <a:path w="1123950" h="363220">
                  <a:moveTo>
                    <a:pt x="1123607" y="284086"/>
                  </a:moveTo>
                  <a:lnTo>
                    <a:pt x="1107351" y="242011"/>
                  </a:lnTo>
                  <a:lnTo>
                    <a:pt x="1073594" y="220065"/>
                  </a:lnTo>
                  <a:lnTo>
                    <a:pt x="1057884" y="215341"/>
                  </a:lnTo>
                  <a:lnTo>
                    <a:pt x="1057884" y="278041"/>
                  </a:lnTo>
                  <a:lnTo>
                    <a:pt x="1057884" y="290499"/>
                  </a:lnTo>
                  <a:lnTo>
                    <a:pt x="1022896" y="307314"/>
                  </a:lnTo>
                  <a:lnTo>
                    <a:pt x="982713" y="309765"/>
                  </a:lnTo>
                  <a:lnTo>
                    <a:pt x="961047" y="309181"/>
                  </a:lnTo>
                  <a:lnTo>
                    <a:pt x="915847" y="299186"/>
                  </a:lnTo>
                  <a:lnTo>
                    <a:pt x="906780" y="290499"/>
                  </a:lnTo>
                  <a:lnTo>
                    <a:pt x="906780" y="278041"/>
                  </a:lnTo>
                  <a:lnTo>
                    <a:pt x="942340" y="261416"/>
                  </a:lnTo>
                  <a:lnTo>
                    <a:pt x="982713" y="258775"/>
                  </a:lnTo>
                  <a:lnTo>
                    <a:pt x="1004303" y="259422"/>
                  </a:lnTo>
                  <a:lnTo>
                    <a:pt x="1049197" y="269722"/>
                  </a:lnTo>
                  <a:lnTo>
                    <a:pt x="1057884" y="278041"/>
                  </a:lnTo>
                  <a:lnTo>
                    <a:pt x="1057884" y="215341"/>
                  </a:lnTo>
                  <a:lnTo>
                    <a:pt x="1046695" y="211975"/>
                  </a:lnTo>
                  <a:lnTo>
                    <a:pt x="1016025" y="207352"/>
                  </a:lnTo>
                  <a:lnTo>
                    <a:pt x="982713" y="205879"/>
                  </a:lnTo>
                  <a:lnTo>
                    <a:pt x="949223" y="207352"/>
                  </a:lnTo>
                  <a:lnTo>
                    <a:pt x="891603" y="220065"/>
                  </a:lnTo>
                  <a:lnTo>
                    <a:pt x="857897" y="242011"/>
                  </a:lnTo>
                  <a:lnTo>
                    <a:pt x="841806" y="284086"/>
                  </a:lnTo>
                  <a:lnTo>
                    <a:pt x="843724" y="300304"/>
                  </a:lnTo>
                  <a:lnTo>
                    <a:pt x="869378" y="336588"/>
                  </a:lnTo>
                  <a:lnTo>
                    <a:pt x="918540" y="356704"/>
                  </a:lnTo>
                  <a:lnTo>
                    <a:pt x="982713" y="362648"/>
                  </a:lnTo>
                  <a:lnTo>
                    <a:pt x="1016025" y="361238"/>
                  </a:lnTo>
                  <a:lnTo>
                    <a:pt x="1073594" y="348627"/>
                  </a:lnTo>
                  <a:lnTo>
                    <a:pt x="1107351" y="326529"/>
                  </a:lnTo>
                  <a:lnTo>
                    <a:pt x="1117981" y="309765"/>
                  </a:lnTo>
                  <a:lnTo>
                    <a:pt x="1121689" y="300304"/>
                  </a:lnTo>
                  <a:lnTo>
                    <a:pt x="1123607" y="28408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7470" y="4865668"/>
              <a:ext cx="11611211" cy="4184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63235" y="0"/>
            <a:ext cx="19015075" cy="11014075"/>
            <a:chOff x="-363235" y="0"/>
            <a:chExt cx="19015075" cy="1101407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10287000"/>
                  </a:moveTo>
                  <a:lnTo>
                    <a:pt x="18288000" y="10287000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10287000"/>
                  </a:lnTo>
                </a:path>
              </a:pathLst>
            </a:custGeom>
            <a:ln w="726471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2088" y="892949"/>
              <a:ext cx="9035415" cy="2294255"/>
            </a:xfrm>
            <a:custGeom>
              <a:avLst/>
              <a:gdLst/>
              <a:ahLst/>
              <a:cxnLst/>
              <a:rect l="l" t="t" r="r" b="b"/>
              <a:pathLst>
                <a:path w="9035415" h="2294255">
                  <a:moveTo>
                    <a:pt x="39535" y="2081174"/>
                  </a:moveTo>
                  <a:lnTo>
                    <a:pt x="0" y="2081174"/>
                  </a:lnTo>
                  <a:lnTo>
                    <a:pt x="0" y="2293899"/>
                  </a:lnTo>
                  <a:lnTo>
                    <a:pt x="39535" y="2293899"/>
                  </a:lnTo>
                  <a:lnTo>
                    <a:pt x="39535" y="2081174"/>
                  </a:lnTo>
                  <a:close/>
                </a:path>
                <a:path w="9035415" h="2294255">
                  <a:moveTo>
                    <a:pt x="5228069" y="247891"/>
                  </a:moveTo>
                  <a:lnTo>
                    <a:pt x="5225491" y="189712"/>
                  </a:lnTo>
                  <a:lnTo>
                    <a:pt x="5217680" y="143281"/>
                  </a:lnTo>
                  <a:lnTo>
                    <a:pt x="5204549" y="106819"/>
                  </a:lnTo>
                  <a:lnTo>
                    <a:pt x="5204307" y="106464"/>
                  </a:lnTo>
                  <a:lnTo>
                    <a:pt x="5185994" y="78574"/>
                  </a:lnTo>
                  <a:lnTo>
                    <a:pt x="5167668" y="61950"/>
                  </a:lnTo>
                  <a:lnTo>
                    <a:pt x="5146967" y="50888"/>
                  </a:lnTo>
                  <a:lnTo>
                    <a:pt x="5146967" y="247891"/>
                  </a:lnTo>
                  <a:lnTo>
                    <a:pt x="5146116" y="292938"/>
                  </a:lnTo>
                  <a:lnTo>
                    <a:pt x="5137975" y="352399"/>
                  </a:lnTo>
                  <a:lnTo>
                    <a:pt x="5112359" y="385076"/>
                  </a:lnTo>
                  <a:lnTo>
                    <a:pt x="5089677" y="389839"/>
                  </a:lnTo>
                  <a:lnTo>
                    <a:pt x="5077295" y="388670"/>
                  </a:lnTo>
                  <a:lnTo>
                    <a:pt x="5041379" y="352399"/>
                  </a:lnTo>
                  <a:lnTo>
                    <a:pt x="5033238" y="292938"/>
                  </a:lnTo>
                  <a:lnTo>
                    <a:pt x="5032400" y="247891"/>
                  </a:lnTo>
                  <a:lnTo>
                    <a:pt x="5033238" y="203149"/>
                  </a:lnTo>
                  <a:lnTo>
                    <a:pt x="5041379" y="143891"/>
                  </a:lnTo>
                  <a:lnTo>
                    <a:pt x="5066614" y="111213"/>
                  </a:lnTo>
                  <a:lnTo>
                    <a:pt x="5089677" y="106464"/>
                  </a:lnTo>
                  <a:lnTo>
                    <a:pt x="5101780" y="107619"/>
                  </a:lnTo>
                  <a:lnTo>
                    <a:pt x="5137975" y="143891"/>
                  </a:lnTo>
                  <a:lnTo>
                    <a:pt x="5146116" y="203149"/>
                  </a:lnTo>
                  <a:lnTo>
                    <a:pt x="5146967" y="247891"/>
                  </a:lnTo>
                  <a:lnTo>
                    <a:pt x="5146967" y="50888"/>
                  </a:lnTo>
                  <a:lnTo>
                    <a:pt x="5145443" y="50063"/>
                  </a:lnTo>
                  <a:lnTo>
                    <a:pt x="5119408" y="42938"/>
                  </a:lnTo>
                  <a:lnTo>
                    <a:pt x="5089677" y="40563"/>
                  </a:lnTo>
                  <a:lnTo>
                    <a:pt x="5059946" y="42938"/>
                  </a:lnTo>
                  <a:lnTo>
                    <a:pt x="5011686" y="61950"/>
                  </a:lnTo>
                  <a:lnTo>
                    <a:pt x="4974602" y="106819"/>
                  </a:lnTo>
                  <a:lnTo>
                    <a:pt x="4961483" y="143281"/>
                  </a:lnTo>
                  <a:lnTo>
                    <a:pt x="4953800" y="189712"/>
                  </a:lnTo>
                  <a:lnTo>
                    <a:pt x="4951285" y="247891"/>
                  </a:lnTo>
                  <a:lnTo>
                    <a:pt x="4953800" y="306362"/>
                  </a:lnTo>
                  <a:lnTo>
                    <a:pt x="4961483" y="352958"/>
                  </a:lnTo>
                  <a:lnTo>
                    <a:pt x="4974602" y="389470"/>
                  </a:lnTo>
                  <a:lnTo>
                    <a:pt x="5011686" y="434352"/>
                  </a:lnTo>
                  <a:lnTo>
                    <a:pt x="5059946" y="453364"/>
                  </a:lnTo>
                  <a:lnTo>
                    <a:pt x="5089677" y="455739"/>
                  </a:lnTo>
                  <a:lnTo>
                    <a:pt x="5119408" y="453364"/>
                  </a:lnTo>
                  <a:lnTo>
                    <a:pt x="5167668" y="434352"/>
                  </a:lnTo>
                  <a:lnTo>
                    <a:pt x="5204307" y="389839"/>
                  </a:lnTo>
                  <a:lnTo>
                    <a:pt x="5217680" y="352958"/>
                  </a:lnTo>
                  <a:lnTo>
                    <a:pt x="5225491" y="306362"/>
                  </a:lnTo>
                  <a:lnTo>
                    <a:pt x="5228069" y="247891"/>
                  </a:lnTo>
                  <a:close/>
                </a:path>
                <a:path w="9035415" h="2294255">
                  <a:moveTo>
                    <a:pt x="5541353" y="383247"/>
                  </a:moveTo>
                  <a:lnTo>
                    <a:pt x="5388254" y="383247"/>
                  </a:lnTo>
                  <a:lnTo>
                    <a:pt x="5495226" y="260057"/>
                  </a:lnTo>
                  <a:lnTo>
                    <a:pt x="5514314" y="235712"/>
                  </a:lnTo>
                  <a:lnTo>
                    <a:pt x="5526646" y="213169"/>
                  </a:lnTo>
                  <a:lnTo>
                    <a:pt x="5533288" y="189484"/>
                  </a:lnTo>
                  <a:lnTo>
                    <a:pt x="5535269" y="161721"/>
                  </a:lnTo>
                  <a:lnTo>
                    <a:pt x="5526925" y="114769"/>
                  </a:lnTo>
                  <a:lnTo>
                    <a:pt x="5502313" y="76238"/>
                  </a:lnTo>
                  <a:lnTo>
                    <a:pt x="5462130" y="50152"/>
                  </a:lnTo>
                  <a:lnTo>
                    <a:pt x="5407012" y="40563"/>
                  </a:lnTo>
                  <a:lnTo>
                    <a:pt x="5351818" y="50152"/>
                  </a:lnTo>
                  <a:lnTo>
                    <a:pt x="5311457" y="76238"/>
                  </a:lnTo>
                  <a:lnTo>
                    <a:pt x="5286680" y="114769"/>
                  </a:lnTo>
                  <a:lnTo>
                    <a:pt x="5278259" y="161721"/>
                  </a:lnTo>
                  <a:lnTo>
                    <a:pt x="5278259" y="176415"/>
                  </a:lnTo>
                  <a:lnTo>
                    <a:pt x="5359362" y="176415"/>
                  </a:lnTo>
                  <a:lnTo>
                    <a:pt x="5359362" y="161721"/>
                  </a:lnTo>
                  <a:lnTo>
                    <a:pt x="5362537" y="138328"/>
                  </a:lnTo>
                  <a:lnTo>
                    <a:pt x="5371782" y="120967"/>
                  </a:lnTo>
                  <a:lnTo>
                    <a:pt x="5386743" y="110172"/>
                  </a:lnTo>
                  <a:lnTo>
                    <a:pt x="5407012" y="106464"/>
                  </a:lnTo>
                  <a:lnTo>
                    <a:pt x="5427218" y="110248"/>
                  </a:lnTo>
                  <a:lnTo>
                    <a:pt x="5441988" y="121158"/>
                  </a:lnTo>
                  <a:lnTo>
                    <a:pt x="5451068" y="138544"/>
                  </a:lnTo>
                  <a:lnTo>
                    <a:pt x="5454154" y="161721"/>
                  </a:lnTo>
                  <a:lnTo>
                    <a:pt x="5452757" y="177482"/>
                  </a:lnTo>
                  <a:lnTo>
                    <a:pt x="5448262" y="192074"/>
                  </a:lnTo>
                  <a:lnTo>
                    <a:pt x="5440261" y="206552"/>
                  </a:lnTo>
                  <a:lnTo>
                    <a:pt x="5428310" y="222046"/>
                  </a:lnTo>
                  <a:lnTo>
                    <a:pt x="5283835" y="388823"/>
                  </a:lnTo>
                  <a:lnTo>
                    <a:pt x="5283835" y="448640"/>
                  </a:lnTo>
                  <a:lnTo>
                    <a:pt x="5541353" y="448640"/>
                  </a:lnTo>
                  <a:lnTo>
                    <a:pt x="5541353" y="383247"/>
                  </a:lnTo>
                  <a:close/>
                </a:path>
                <a:path w="9035415" h="2294255">
                  <a:moveTo>
                    <a:pt x="5688368" y="366014"/>
                  </a:moveTo>
                  <a:lnTo>
                    <a:pt x="5605221" y="366014"/>
                  </a:lnTo>
                  <a:lnTo>
                    <a:pt x="5605221" y="448640"/>
                  </a:lnTo>
                  <a:lnTo>
                    <a:pt x="5688368" y="448640"/>
                  </a:lnTo>
                  <a:lnTo>
                    <a:pt x="5688368" y="366014"/>
                  </a:lnTo>
                  <a:close/>
                </a:path>
                <a:path w="9035415" h="2294255">
                  <a:moveTo>
                    <a:pt x="6157125" y="21805"/>
                  </a:moveTo>
                  <a:lnTo>
                    <a:pt x="5924448" y="21805"/>
                  </a:lnTo>
                  <a:lnTo>
                    <a:pt x="5924448" y="86690"/>
                  </a:lnTo>
                  <a:lnTo>
                    <a:pt x="6080582" y="86690"/>
                  </a:lnTo>
                  <a:lnTo>
                    <a:pt x="6080582" y="127749"/>
                  </a:lnTo>
                  <a:lnTo>
                    <a:pt x="6077648" y="183972"/>
                  </a:lnTo>
                  <a:lnTo>
                    <a:pt x="6068631" y="233959"/>
                  </a:lnTo>
                  <a:lnTo>
                    <a:pt x="6053252" y="277596"/>
                  </a:lnTo>
                  <a:lnTo>
                    <a:pt x="6031192" y="314794"/>
                  </a:lnTo>
                  <a:lnTo>
                    <a:pt x="6002147" y="345452"/>
                  </a:lnTo>
                  <a:lnTo>
                    <a:pt x="5965825" y="369493"/>
                  </a:lnTo>
                  <a:lnTo>
                    <a:pt x="5921921" y="386791"/>
                  </a:lnTo>
                  <a:lnTo>
                    <a:pt x="5921921" y="457250"/>
                  </a:lnTo>
                  <a:lnTo>
                    <a:pt x="5969025" y="443191"/>
                  </a:lnTo>
                  <a:lnTo>
                    <a:pt x="6010414" y="424713"/>
                  </a:lnTo>
                  <a:lnTo>
                    <a:pt x="6046267" y="401840"/>
                  </a:lnTo>
                  <a:lnTo>
                    <a:pt x="6076759" y="374561"/>
                  </a:lnTo>
                  <a:lnTo>
                    <a:pt x="6102070" y="342874"/>
                  </a:lnTo>
                  <a:lnTo>
                    <a:pt x="6122365" y="306806"/>
                  </a:lnTo>
                  <a:lnTo>
                    <a:pt x="6137846" y="266344"/>
                  </a:lnTo>
                  <a:lnTo>
                    <a:pt x="6148679" y="221488"/>
                  </a:lnTo>
                  <a:lnTo>
                    <a:pt x="6155042" y="172250"/>
                  </a:lnTo>
                  <a:lnTo>
                    <a:pt x="6157125" y="118630"/>
                  </a:lnTo>
                  <a:lnTo>
                    <a:pt x="6157125" y="21805"/>
                  </a:lnTo>
                  <a:close/>
                </a:path>
                <a:path w="9035415" h="2294255">
                  <a:moveTo>
                    <a:pt x="6303124" y="13690"/>
                  </a:moveTo>
                  <a:lnTo>
                    <a:pt x="6226073" y="13690"/>
                  </a:lnTo>
                  <a:lnTo>
                    <a:pt x="6226073" y="481584"/>
                  </a:lnTo>
                  <a:lnTo>
                    <a:pt x="6303124" y="481584"/>
                  </a:lnTo>
                  <a:lnTo>
                    <a:pt x="6303124" y="13690"/>
                  </a:lnTo>
                  <a:close/>
                </a:path>
                <a:path w="9035415" h="2294255">
                  <a:moveTo>
                    <a:pt x="6792315" y="152590"/>
                  </a:moveTo>
                  <a:lnTo>
                    <a:pt x="6739382" y="145910"/>
                  </a:lnTo>
                  <a:lnTo>
                    <a:pt x="6693141" y="131495"/>
                  </a:lnTo>
                  <a:lnTo>
                    <a:pt x="6659359" y="109753"/>
                  </a:lnTo>
                  <a:lnTo>
                    <a:pt x="6643789" y="81114"/>
                  </a:lnTo>
                  <a:lnTo>
                    <a:pt x="6787756" y="81114"/>
                  </a:lnTo>
                  <a:lnTo>
                    <a:pt x="6787756" y="18757"/>
                  </a:lnTo>
                  <a:lnTo>
                    <a:pt x="6422250" y="18757"/>
                  </a:lnTo>
                  <a:lnTo>
                    <a:pt x="6422250" y="81114"/>
                  </a:lnTo>
                  <a:lnTo>
                    <a:pt x="6565722" y="81114"/>
                  </a:lnTo>
                  <a:lnTo>
                    <a:pt x="6549987" y="110032"/>
                  </a:lnTo>
                  <a:lnTo>
                    <a:pt x="6515976" y="131876"/>
                  </a:lnTo>
                  <a:lnTo>
                    <a:pt x="6469697" y="146202"/>
                  </a:lnTo>
                  <a:lnTo>
                    <a:pt x="6417183" y="152590"/>
                  </a:lnTo>
                  <a:lnTo>
                    <a:pt x="6417183" y="214947"/>
                  </a:lnTo>
                  <a:lnTo>
                    <a:pt x="6471590" y="209143"/>
                  </a:lnTo>
                  <a:lnTo>
                    <a:pt x="6523139" y="196634"/>
                  </a:lnTo>
                  <a:lnTo>
                    <a:pt x="6568605" y="177952"/>
                  </a:lnTo>
                  <a:lnTo>
                    <a:pt x="6604749" y="153606"/>
                  </a:lnTo>
                  <a:lnTo>
                    <a:pt x="6641401" y="177800"/>
                  </a:lnTo>
                  <a:lnTo>
                    <a:pt x="6687312" y="196634"/>
                  </a:lnTo>
                  <a:lnTo>
                    <a:pt x="6738836" y="209283"/>
                  </a:lnTo>
                  <a:lnTo>
                    <a:pt x="6792315" y="214947"/>
                  </a:lnTo>
                  <a:lnTo>
                    <a:pt x="6792315" y="153606"/>
                  </a:lnTo>
                  <a:lnTo>
                    <a:pt x="6792315" y="152590"/>
                  </a:lnTo>
                  <a:close/>
                </a:path>
                <a:path w="9035415" h="2294255">
                  <a:moveTo>
                    <a:pt x="6795859" y="419747"/>
                  </a:moveTo>
                  <a:lnTo>
                    <a:pt x="6499809" y="419747"/>
                  </a:lnTo>
                  <a:lnTo>
                    <a:pt x="6499809" y="341680"/>
                  </a:lnTo>
                  <a:lnTo>
                    <a:pt x="6422250" y="341680"/>
                  </a:lnTo>
                  <a:lnTo>
                    <a:pt x="6422250" y="484124"/>
                  </a:lnTo>
                  <a:lnTo>
                    <a:pt x="6795859" y="484124"/>
                  </a:lnTo>
                  <a:lnTo>
                    <a:pt x="6795859" y="419747"/>
                  </a:lnTo>
                  <a:close/>
                </a:path>
                <a:path w="9035415" h="2294255">
                  <a:moveTo>
                    <a:pt x="6816649" y="250431"/>
                  </a:moveTo>
                  <a:lnTo>
                    <a:pt x="6642773" y="250431"/>
                  </a:lnTo>
                  <a:lnTo>
                    <a:pt x="6642773" y="188074"/>
                  </a:lnTo>
                  <a:lnTo>
                    <a:pt x="6566217" y="188074"/>
                  </a:lnTo>
                  <a:lnTo>
                    <a:pt x="6566217" y="250431"/>
                  </a:lnTo>
                  <a:lnTo>
                    <a:pt x="6393866" y="250431"/>
                  </a:lnTo>
                  <a:lnTo>
                    <a:pt x="6393866" y="315315"/>
                  </a:lnTo>
                  <a:lnTo>
                    <a:pt x="6816649" y="315315"/>
                  </a:lnTo>
                  <a:lnTo>
                    <a:pt x="6816649" y="250431"/>
                  </a:lnTo>
                  <a:close/>
                </a:path>
                <a:path w="9035415" h="2294255">
                  <a:moveTo>
                    <a:pt x="7426325" y="18757"/>
                  </a:moveTo>
                  <a:lnTo>
                    <a:pt x="7052208" y="18757"/>
                  </a:lnTo>
                  <a:lnTo>
                    <a:pt x="7052208" y="84658"/>
                  </a:lnTo>
                  <a:lnTo>
                    <a:pt x="7349274" y="84658"/>
                  </a:lnTo>
                  <a:lnTo>
                    <a:pt x="7349274" y="134848"/>
                  </a:lnTo>
                  <a:lnTo>
                    <a:pt x="7348766" y="164325"/>
                  </a:lnTo>
                  <a:lnTo>
                    <a:pt x="7347115" y="194665"/>
                  </a:lnTo>
                  <a:lnTo>
                    <a:pt x="7344143" y="224243"/>
                  </a:lnTo>
                  <a:lnTo>
                    <a:pt x="7339647" y="251447"/>
                  </a:lnTo>
                  <a:lnTo>
                    <a:pt x="7416698" y="251447"/>
                  </a:lnTo>
                  <a:lnTo>
                    <a:pt x="7421194" y="223748"/>
                  </a:lnTo>
                  <a:lnTo>
                    <a:pt x="7424179" y="193014"/>
                  </a:lnTo>
                  <a:lnTo>
                    <a:pt x="7425817" y="160197"/>
                  </a:lnTo>
                  <a:lnTo>
                    <a:pt x="7426325" y="126225"/>
                  </a:lnTo>
                  <a:lnTo>
                    <a:pt x="7426325" y="18757"/>
                  </a:lnTo>
                  <a:close/>
                </a:path>
                <a:path w="9035415" h="2294255">
                  <a:moveTo>
                    <a:pt x="7449642" y="283375"/>
                  </a:moveTo>
                  <a:lnTo>
                    <a:pt x="7031939" y="283375"/>
                  </a:lnTo>
                  <a:lnTo>
                    <a:pt x="7031939" y="348780"/>
                  </a:lnTo>
                  <a:lnTo>
                    <a:pt x="7201763" y="348780"/>
                  </a:lnTo>
                  <a:lnTo>
                    <a:pt x="7201763" y="489191"/>
                  </a:lnTo>
                  <a:lnTo>
                    <a:pt x="7278814" y="489191"/>
                  </a:lnTo>
                  <a:lnTo>
                    <a:pt x="7278814" y="348780"/>
                  </a:lnTo>
                  <a:lnTo>
                    <a:pt x="7449642" y="348780"/>
                  </a:lnTo>
                  <a:lnTo>
                    <a:pt x="7449642" y="283375"/>
                  </a:lnTo>
                  <a:close/>
                </a:path>
                <a:path w="9035415" h="2294255">
                  <a:moveTo>
                    <a:pt x="7486028" y="770229"/>
                  </a:moveTo>
                  <a:lnTo>
                    <a:pt x="6543053" y="770229"/>
                  </a:lnTo>
                  <a:lnTo>
                    <a:pt x="6543053" y="793445"/>
                  </a:lnTo>
                  <a:lnTo>
                    <a:pt x="7486028" y="793445"/>
                  </a:lnTo>
                  <a:lnTo>
                    <a:pt x="7486028" y="770229"/>
                  </a:lnTo>
                  <a:close/>
                </a:path>
                <a:path w="9035415" h="2294255">
                  <a:moveTo>
                    <a:pt x="7772057" y="224066"/>
                  </a:moveTo>
                  <a:lnTo>
                    <a:pt x="7763865" y="185039"/>
                  </a:lnTo>
                  <a:lnTo>
                    <a:pt x="7738592" y="152590"/>
                  </a:lnTo>
                  <a:lnTo>
                    <a:pt x="7700327" y="132499"/>
                  </a:lnTo>
                  <a:lnTo>
                    <a:pt x="7698041" y="132016"/>
                  </a:lnTo>
                  <a:lnTo>
                    <a:pt x="7698041" y="224066"/>
                  </a:lnTo>
                  <a:lnTo>
                    <a:pt x="7697292" y="231470"/>
                  </a:lnTo>
                  <a:lnTo>
                    <a:pt x="7670609" y="259613"/>
                  </a:lnTo>
                  <a:lnTo>
                    <a:pt x="7649883" y="263105"/>
                  </a:lnTo>
                  <a:lnTo>
                    <a:pt x="7638974" y="262191"/>
                  </a:lnTo>
                  <a:lnTo>
                    <a:pt x="7604709" y="238391"/>
                  </a:lnTo>
                  <a:lnTo>
                    <a:pt x="7601725" y="224066"/>
                  </a:lnTo>
                  <a:lnTo>
                    <a:pt x="7602474" y="216585"/>
                  </a:lnTo>
                  <a:lnTo>
                    <a:pt x="7629169" y="188264"/>
                  </a:lnTo>
                  <a:lnTo>
                    <a:pt x="7649883" y="185039"/>
                  </a:lnTo>
                  <a:lnTo>
                    <a:pt x="7660792" y="185864"/>
                  </a:lnTo>
                  <a:lnTo>
                    <a:pt x="7695070" y="209499"/>
                  </a:lnTo>
                  <a:lnTo>
                    <a:pt x="7698041" y="224066"/>
                  </a:lnTo>
                  <a:lnTo>
                    <a:pt x="7698041" y="132016"/>
                  </a:lnTo>
                  <a:lnTo>
                    <a:pt x="7676439" y="127431"/>
                  </a:lnTo>
                  <a:lnTo>
                    <a:pt x="7649883" y="125730"/>
                  </a:lnTo>
                  <a:lnTo>
                    <a:pt x="7623327" y="127431"/>
                  </a:lnTo>
                  <a:lnTo>
                    <a:pt x="7578598" y="140906"/>
                  </a:lnTo>
                  <a:lnTo>
                    <a:pt x="7546962" y="166611"/>
                  </a:lnTo>
                  <a:lnTo>
                    <a:pt x="7529944" y="202641"/>
                  </a:lnTo>
                  <a:lnTo>
                    <a:pt x="7527709" y="224066"/>
                  </a:lnTo>
                  <a:lnTo>
                    <a:pt x="7529944" y="245503"/>
                  </a:lnTo>
                  <a:lnTo>
                    <a:pt x="7546962" y="281520"/>
                  </a:lnTo>
                  <a:lnTo>
                    <a:pt x="7578598" y="307009"/>
                  </a:lnTo>
                  <a:lnTo>
                    <a:pt x="7623327" y="320636"/>
                  </a:lnTo>
                  <a:lnTo>
                    <a:pt x="7649883" y="322414"/>
                  </a:lnTo>
                  <a:lnTo>
                    <a:pt x="7676439" y="320636"/>
                  </a:lnTo>
                  <a:lnTo>
                    <a:pt x="7721168" y="307009"/>
                  </a:lnTo>
                  <a:lnTo>
                    <a:pt x="7752804" y="281520"/>
                  </a:lnTo>
                  <a:lnTo>
                    <a:pt x="7769822" y="245503"/>
                  </a:lnTo>
                  <a:lnTo>
                    <a:pt x="7772057" y="224066"/>
                  </a:lnTo>
                  <a:close/>
                </a:path>
                <a:path w="9035415" h="2294255">
                  <a:moveTo>
                    <a:pt x="7779664" y="46647"/>
                  </a:moveTo>
                  <a:lnTo>
                    <a:pt x="7689431" y="46647"/>
                  </a:lnTo>
                  <a:lnTo>
                    <a:pt x="7689431" y="0"/>
                  </a:lnTo>
                  <a:lnTo>
                    <a:pt x="7612367" y="0"/>
                  </a:lnTo>
                  <a:lnTo>
                    <a:pt x="7612367" y="46647"/>
                  </a:lnTo>
                  <a:lnTo>
                    <a:pt x="7515542" y="46647"/>
                  </a:lnTo>
                  <a:lnTo>
                    <a:pt x="7515542" y="107480"/>
                  </a:lnTo>
                  <a:lnTo>
                    <a:pt x="7779664" y="107480"/>
                  </a:lnTo>
                  <a:lnTo>
                    <a:pt x="7779664" y="46647"/>
                  </a:lnTo>
                  <a:close/>
                </a:path>
                <a:path w="9035415" h="2294255">
                  <a:moveTo>
                    <a:pt x="7912468" y="13690"/>
                  </a:moveTo>
                  <a:lnTo>
                    <a:pt x="7835417" y="13690"/>
                  </a:lnTo>
                  <a:lnTo>
                    <a:pt x="7835417" y="124206"/>
                  </a:lnTo>
                  <a:lnTo>
                    <a:pt x="7778648" y="124206"/>
                  </a:lnTo>
                  <a:lnTo>
                    <a:pt x="7778648" y="186550"/>
                  </a:lnTo>
                  <a:lnTo>
                    <a:pt x="7835417" y="186550"/>
                  </a:lnTo>
                  <a:lnTo>
                    <a:pt x="7835417" y="226606"/>
                  </a:lnTo>
                  <a:lnTo>
                    <a:pt x="7778648" y="226606"/>
                  </a:lnTo>
                  <a:lnTo>
                    <a:pt x="7778648" y="288950"/>
                  </a:lnTo>
                  <a:lnTo>
                    <a:pt x="7835417" y="288950"/>
                  </a:lnTo>
                  <a:lnTo>
                    <a:pt x="7835417" y="356374"/>
                  </a:lnTo>
                  <a:lnTo>
                    <a:pt x="7912468" y="356374"/>
                  </a:lnTo>
                  <a:lnTo>
                    <a:pt x="7912468" y="13690"/>
                  </a:lnTo>
                  <a:close/>
                </a:path>
                <a:path w="9035415" h="2294255">
                  <a:moveTo>
                    <a:pt x="7920075" y="419747"/>
                  </a:moveTo>
                  <a:lnTo>
                    <a:pt x="7634173" y="419747"/>
                  </a:lnTo>
                  <a:lnTo>
                    <a:pt x="7634173" y="339140"/>
                  </a:lnTo>
                  <a:lnTo>
                    <a:pt x="7557109" y="339140"/>
                  </a:lnTo>
                  <a:lnTo>
                    <a:pt x="7557109" y="484124"/>
                  </a:lnTo>
                  <a:lnTo>
                    <a:pt x="7920075" y="484124"/>
                  </a:lnTo>
                  <a:lnTo>
                    <a:pt x="7920075" y="419747"/>
                  </a:lnTo>
                  <a:close/>
                </a:path>
                <a:path w="9035415" h="2294255">
                  <a:moveTo>
                    <a:pt x="8457413" y="16230"/>
                  </a:moveTo>
                  <a:lnTo>
                    <a:pt x="8386445" y="16230"/>
                  </a:lnTo>
                  <a:lnTo>
                    <a:pt x="8386445" y="115582"/>
                  </a:lnTo>
                  <a:lnTo>
                    <a:pt x="8386445" y="180467"/>
                  </a:lnTo>
                  <a:lnTo>
                    <a:pt x="8386445" y="275780"/>
                  </a:lnTo>
                  <a:lnTo>
                    <a:pt x="8335746" y="275780"/>
                  </a:lnTo>
                  <a:lnTo>
                    <a:pt x="8339823" y="253619"/>
                  </a:lnTo>
                  <a:lnTo>
                    <a:pt x="8342909" y="230403"/>
                  </a:lnTo>
                  <a:lnTo>
                    <a:pt x="8344941" y="206057"/>
                  </a:lnTo>
                  <a:lnTo>
                    <a:pt x="8345881" y="180467"/>
                  </a:lnTo>
                  <a:lnTo>
                    <a:pt x="8386445" y="180467"/>
                  </a:lnTo>
                  <a:lnTo>
                    <a:pt x="8386445" y="115582"/>
                  </a:lnTo>
                  <a:lnTo>
                    <a:pt x="8345881" y="115582"/>
                  </a:lnTo>
                  <a:lnTo>
                    <a:pt x="8345881" y="21805"/>
                  </a:lnTo>
                  <a:lnTo>
                    <a:pt x="8166430" y="21805"/>
                  </a:lnTo>
                  <a:lnTo>
                    <a:pt x="8166430" y="86182"/>
                  </a:lnTo>
                  <a:lnTo>
                    <a:pt x="8272386" y="86182"/>
                  </a:lnTo>
                  <a:lnTo>
                    <a:pt x="8272386" y="175399"/>
                  </a:lnTo>
                  <a:lnTo>
                    <a:pt x="8267738" y="240893"/>
                  </a:lnTo>
                  <a:lnTo>
                    <a:pt x="8253997" y="294157"/>
                  </a:lnTo>
                  <a:lnTo>
                    <a:pt x="8231429" y="335775"/>
                  </a:lnTo>
                  <a:lnTo>
                    <a:pt x="8200288" y="366306"/>
                  </a:lnTo>
                  <a:lnTo>
                    <a:pt x="8160855" y="386283"/>
                  </a:lnTo>
                  <a:lnTo>
                    <a:pt x="8160855" y="457250"/>
                  </a:lnTo>
                  <a:lnTo>
                    <a:pt x="8211998" y="438543"/>
                  </a:lnTo>
                  <a:lnTo>
                    <a:pt x="8254009" y="412902"/>
                  </a:lnTo>
                  <a:lnTo>
                    <a:pt x="8287461" y="380403"/>
                  </a:lnTo>
                  <a:lnTo>
                    <a:pt x="8312937" y="341172"/>
                  </a:lnTo>
                  <a:lnTo>
                    <a:pt x="8386445" y="341172"/>
                  </a:lnTo>
                  <a:lnTo>
                    <a:pt x="8386445" y="477532"/>
                  </a:lnTo>
                  <a:lnTo>
                    <a:pt x="8457413" y="477532"/>
                  </a:lnTo>
                  <a:lnTo>
                    <a:pt x="8457413" y="341172"/>
                  </a:lnTo>
                  <a:lnTo>
                    <a:pt x="8457413" y="275780"/>
                  </a:lnTo>
                  <a:lnTo>
                    <a:pt x="8457413" y="180467"/>
                  </a:lnTo>
                  <a:lnTo>
                    <a:pt x="8457413" y="115582"/>
                  </a:lnTo>
                  <a:lnTo>
                    <a:pt x="8457413" y="16230"/>
                  </a:lnTo>
                  <a:close/>
                </a:path>
                <a:path w="9035415" h="2294255">
                  <a:moveTo>
                    <a:pt x="8554745" y="13690"/>
                  </a:moveTo>
                  <a:lnTo>
                    <a:pt x="8482254" y="13690"/>
                  </a:lnTo>
                  <a:lnTo>
                    <a:pt x="8482254" y="481584"/>
                  </a:lnTo>
                  <a:lnTo>
                    <a:pt x="8554745" y="481584"/>
                  </a:lnTo>
                  <a:lnTo>
                    <a:pt x="8554745" y="13690"/>
                  </a:lnTo>
                  <a:close/>
                </a:path>
                <a:path w="9035415" h="2294255">
                  <a:moveTo>
                    <a:pt x="8926830" y="38531"/>
                  </a:moveTo>
                  <a:lnTo>
                    <a:pt x="8825954" y="38531"/>
                  </a:lnTo>
                  <a:lnTo>
                    <a:pt x="8825954" y="0"/>
                  </a:lnTo>
                  <a:lnTo>
                    <a:pt x="8748890" y="0"/>
                  </a:lnTo>
                  <a:lnTo>
                    <a:pt x="8748890" y="38531"/>
                  </a:lnTo>
                  <a:lnTo>
                    <a:pt x="8646998" y="38531"/>
                  </a:lnTo>
                  <a:lnTo>
                    <a:pt x="8646998" y="94297"/>
                  </a:lnTo>
                  <a:lnTo>
                    <a:pt x="8926830" y="94297"/>
                  </a:lnTo>
                  <a:lnTo>
                    <a:pt x="8926830" y="38531"/>
                  </a:lnTo>
                  <a:close/>
                </a:path>
                <a:path w="9035415" h="2294255">
                  <a:moveTo>
                    <a:pt x="9034805" y="355866"/>
                  </a:moveTo>
                  <a:lnTo>
                    <a:pt x="8673871" y="355866"/>
                  </a:lnTo>
                  <a:lnTo>
                    <a:pt x="8673871" y="415175"/>
                  </a:lnTo>
                  <a:lnTo>
                    <a:pt x="8957754" y="415175"/>
                  </a:lnTo>
                  <a:lnTo>
                    <a:pt x="8957754" y="489191"/>
                  </a:lnTo>
                  <a:lnTo>
                    <a:pt x="9034805" y="489191"/>
                  </a:lnTo>
                  <a:lnTo>
                    <a:pt x="9034805" y="355866"/>
                  </a:lnTo>
                  <a:close/>
                </a:path>
                <a:path w="9035415" h="2294255">
                  <a:moveTo>
                    <a:pt x="9034805" y="13690"/>
                  </a:moveTo>
                  <a:lnTo>
                    <a:pt x="8957754" y="13690"/>
                  </a:lnTo>
                  <a:lnTo>
                    <a:pt x="8957754" y="253466"/>
                  </a:lnTo>
                  <a:lnTo>
                    <a:pt x="8944280" y="260629"/>
                  </a:lnTo>
                  <a:lnTo>
                    <a:pt x="8927528" y="265506"/>
                  </a:lnTo>
                  <a:lnTo>
                    <a:pt x="8906497" y="268300"/>
                  </a:lnTo>
                  <a:lnTo>
                    <a:pt x="8880196" y="269189"/>
                  </a:lnTo>
                  <a:lnTo>
                    <a:pt x="8823414" y="269189"/>
                  </a:lnTo>
                  <a:lnTo>
                    <a:pt x="8823414" y="247891"/>
                  </a:lnTo>
                  <a:lnTo>
                    <a:pt x="8842184" y="244563"/>
                  </a:lnTo>
                  <a:lnTo>
                    <a:pt x="8859533" y="239915"/>
                  </a:lnTo>
                  <a:lnTo>
                    <a:pt x="8900439" y="217284"/>
                  </a:lnTo>
                  <a:lnTo>
                    <a:pt x="8916695" y="177939"/>
                  </a:lnTo>
                  <a:lnTo>
                    <a:pt x="8914752" y="162915"/>
                  </a:lnTo>
                  <a:lnTo>
                    <a:pt x="8888806" y="129273"/>
                  </a:lnTo>
                  <a:lnTo>
                    <a:pt x="8844331" y="111721"/>
                  </a:lnTo>
                  <a:lnTo>
                    <a:pt x="8844204" y="111709"/>
                  </a:lnTo>
                  <a:lnTo>
                    <a:pt x="8844204" y="173380"/>
                  </a:lnTo>
                  <a:lnTo>
                    <a:pt x="8844204" y="181991"/>
                  </a:lnTo>
                  <a:lnTo>
                    <a:pt x="8802814" y="196710"/>
                  </a:lnTo>
                  <a:lnTo>
                    <a:pt x="8786914" y="197205"/>
                  </a:lnTo>
                  <a:lnTo>
                    <a:pt x="8771014" y="196710"/>
                  </a:lnTo>
                  <a:lnTo>
                    <a:pt x="8732164" y="186055"/>
                  </a:lnTo>
                  <a:lnTo>
                    <a:pt x="8729129" y="181991"/>
                  </a:lnTo>
                  <a:lnTo>
                    <a:pt x="8729129" y="173380"/>
                  </a:lnTo>
                  <a:lnTo>
                    <a:pt x="8771014" y="158737"/>
                  </a:lnTo>
                  <a:lnTo>
                    <a:pt x="8786914" y="158165"/>
                  </a:lnTo>
                  <a:lnTo>
                    <a:pt x="8802814" y="158737"/>
                  </a:lnTo>
                  <a:lnTo>
                    <a:pt x="8841664" y="169824"/>
                  </a:lnTo>
                  <a:lnTo>
                    <a:pt x="8844204" y="173380"/>
                  </a:lnTo>
                  <a:lnTo>
                    <a:pt x="8844204" y="111709"/>
                  </a:lnTo>
                  <a:lnTo>
                    <a:pt x="8816810" y="107391"/>
                  </a:lnTo>
                  <a:lnTo>
                    <a:pt x="8786914" y="105956"/>
                  </a:lnTo>
                  <a:lnTo>
                    <a:pt x="8757018" y="107391"/>
                  </a:lnTo>
                  <a:lnTo>
                    <a:pt x="8705215" y="118999"/>
                  </a:lnTo>
                  <a:lnTo>
                    <a:pt x="8664423" y="149809"/>
                  </a:lnTo>
                  <a:lnTo>
                    <a:pt x="8657145" y="177939"/>
                  </a:lnTo>
                  <a:lnTo>
                    <a:pt x="8659000" y="192951"/>
                  </a:lnTo>
                  <a:lnTo>
                    <a:pt x="8685022" y="226606"/>
                  </a:lnTo>
                  <a:lnTo>
                    <a:pt x="8728939" y="244068"/>
                  </a:lnTo>
                  <a:lnTo>
                    <a:pt x="8746871" y="247383"/>
                  </a:lnTo>
                  <a:lnTo>
                    <a:pt x="8746871" y="269189"/>
                  </a:lnTo>
                  <a:lnTo>
                    <a:pt x="8637372" y="269189"/>
                  </a:lnTo>
                  <a:lnTo>
                    <a:pt x="8637372" y="328498"/>
                  </a:lnTo>
                  <a:lnTo>
                    <a:pt x="8863965" y="328498"/>
                  </a:lnTo>
                  <a:lnTo>
                    <a:pt x="8897226" y="327494"/>
                  </a:lnTo>
                  <a:lnTo>
                    <a:pt x="8923210" y="324256"/>
                  </a:lnTo>
                  <a:lnTo>
                    <a:pt x="8943022" y="318439"/>
                  </a:lnTo>
                  <a:lnTo>
                    <a:pt x="8957754" y="309740"/>
                  </a:lnTo>
                  <a:lnTo>
                    <a:pt x="8957754" y="338124"/>
                  </a:lnTo>
                  <a:lnTo>
                    <a:pt x="9034805" y="338124"/>
                  </a:lnTo>
                  <a:lnTo>
                    <a:pt x="9034805" y="309740"/>
                  </a:lnTo>
                  <a:lnTo>
                    <a:pt x="9034805" y="1369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5293" y="2974119"/>
              <a:ext cx="310343" cy="2127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95600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39" h="152400">
                  <a:moveTo>
                    <a:pt x="40614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14" y="151942"/>
                  </a:lnTo>
                  <a:lnTo>
                    <a:pt x="40614" y="111607"/>
                  </a:lnTo>
                  <a:close/>
                </a:path>
                <a:path w="40639" h="152400">
                  <a:moveTo>
                    <a:pt x="40614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14" y="40335"/>
                  </a:lnTo>
                  <a:lnTo>
                    <a:pt x="40614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18193" y="2970364"/>
              <a:ext cx="964565" cy="220345"/>
            </a:xfrm>
            <a:custGeom>
              <a:avLst/>
              <a:gdLst/>
              <a:ahLst/>
              <a:cxnLst/>
              <a:rect l="l" t="t" r="r" b="b"/>
              <a:pathLst>
                <a:path w="964564" h="220344">
                  <a:moveTo>
                    <a:pt x="182867" y="3759"/>
                  </a:moveTo>
                  <a:lnTo>
                    <a:pt x="142265" y="3759"/>
                  </a:lnTo>
                  <a:lnTo>
                    <a:pt x="91440" y="171577"/>
                  </a:lnTo>
                  <a:lnTo>
                    <a:pt x="40601" y="3759"/>
                  </a:lnTo>
                  <a:lnTo>
                    <a:pt x="0" y="3759"/>
                  </a:lnTo>
                  <a:lnTo>
                    <a:pt x="68846" y="216484"/>
                  </a:lnTo>
                  <a:lnTo>
                    <a:pt x="114020" y="216484"/>
                  </a:lnTo>
                  <a:lnTo>
                    <a:pt x="182867" y="3759"/>
                  </a:lnTo>
                  <a:close/>
                </a:path>
                <a:path w="964564" h="220344">
                  <a:moveTo>
                    <a:pt x="337502" y="155968"/>
                  </a:moveTo>
                  <a:lnTo>
                    <a:pt x="322846" y="114833"/>
                  </a:lnTo>
                  <a:lnTo>
                    <a:pt x="281571" y="93853"/>
                  </a:lnTo>
                  <a:lnTo>
                    <a:pt x="256019" y="88468"/>
                  </a:lnTo>
                  <a:lnTo>
                    <a:pt x="242735" y="84518"/>
                  </a:lnTo>
                  <a:lnTo>
                    <a:pt x="233426" y="78828"/>
                  </a:lnTo>
                  <a:lnTo>
                    <a:pt x="227952" y="70967"/>
                  </a:lnTo>
                  <a:lnTo>
                    <a:pt x="226161" y="60502"/>
                  </a:lnTo>
                  <a:lnTo>
                    <a:pt x="228219" y="49568"/>
                  </a:lnTo>
                  <a:lnTo>
                    <a:pt x="234302" y="40970"/>
                  </a:lnTo>
                  <a:lnTo>
                    <a:pt x="244322" y="35356"/>
                  </a:lnTo>
                  <a:lnTo>
                    <a:pt x="258165" y="33337"/>
                  </a:lnTo>
                  <a:lnTo>
                    <a:pt x="271907" y="35356"/>
                  </a:lnTo>
                  <a:lnTo>
                    <a:pt x="281940" y="40970"/>
                  </a:lnTo>
                  <a:lnTo>
                    <a:pt x="288086" y="49568"/>
                  </a:lnTo>
                  <a:lnTo>
                    <a:pt x="290169" y="60502"/>
                  </a:lnTo>
                  <a:lnTo>
                    <a:pt x="290169" y="63461"/>
                  </a:lnTo>
                  <a:lnTo>
                    <a:pt x="329704" y="63461"/>
                  </a:lnTo>
                  <a:lnTo>
                    <a:pt x="329704" y="60502"/>
                  </a:lnTo>
                  <a:lnTo>
                    <a:pt x="325145" y="37325"/>
                  </a:lnTo>
                  <a:lnTo>
                    <a:pt x="311581" y="18046"/>
                  </a:lnTo>
                  <a:lnTo>
                    <a:pt x="289204" y="4876"/>
                  </a:lnTo>
                  <a:lnTo>
                    <a:pt x="258165" y="0"/>
                  </a:lnTo>
                  <a:lnTo>
                    <a:pt x="227177" y="4838"/>
                  </a:lnTo>
                  <a:lnTo>
                    <a:pt x="204889" y="17983"/>
                  </a:lnTo>
                  <a:lnTo>
                    <a:pt x="191427" y="37325"/>
                  </a:lnTo>
                  <a:lnTo>
                    <a:pt x="186905" y="60769"/>
                  </a:lnTo>
                  <a:lnTo>
                    <a:pt x="190766" y="83921"/>
                  </a:lnTo>
                  <a:lnTo>
                    <a:pt x="201828" y="101549"/>
                  </a:lnTo>
                  <a:lnTo>
                    <a:pt x="219354" y="113982"/>
                  </a:lnTo>
                  <a:lnTo>
                    <a:pt x="242570" y="121551"/>
                  </a:lnTo>
                  <a:lnTo>
                    <a:pt x="268389" y="126923"/>
                  </a:lnTo>
                  <a:lnTo>
                    <a:pt x="281444" y="131191"/>
                  </a:lnTo>
                  <a:lnTo>
                    <a:pt x="290779" y="137782"/>
                  </a:lnTo>
                  <a:lnTo>
                    <a:pt x="296379" y="146558"/>
                  </a:lnTo>
                  <a:lnTo>
                    <a:pt x="298246" y="157314"/>
                  </a:lnTo>
                  <a:lnTo>
                    <a:pt x="295744" y="169468"/>
                  </a:lnTo>
                  <a:lnTo>
                    <a:pt x="288594" y="178904"/>
                  </a:lnTo>
                  <a:lnTo>
                    <a:pt x="277253" y="185000"/>
                  </a:lnTo>
                  <a:lnTo>
                    <a:pt x="262204" y="187172"/>
                  </a:lnTo>
                  <a:lnTo>
                    <a:pt x="247154" y="185000"/>
                  </a:lnTo>
                  <a:lnTo>
                    <a:pt x="235813" y="178904"/>
                  </a:lnTo>
                  <a:lnTo>
                    <a:pt x="228663" y="169468"/>
                  </a:lnTo>
                  <a:lnTo>
                    <a:pt x="226161" y="157314"/>
                  </a:lnTo>
                  <a:lnTo>
                    <a:pt x="226161" y="152742"/>
                  </a:lnTo>
                  <a:lnTo>
                    <a:pt x="186905" y="152742"/>
                  </a:lnTo>
                  <a:lnTo>
                    <a:pt x="186905" y="156248"/>
                  </a:lnTo>
                  <a:lnTo>
                    <a:pt x="192011" y="182130"/>
                  </a:lnTo>
                  <a:lnTo>
                    <a:pt x="206806" y="202361"/>
                  </a:lnTo>
                  <a:lnTo>
                    <a:pt x="230466" y="215544"/>
                  </a:lnTo>
                  <a:lnTo>
                    <a:pt x="262204" y="220243"/>
                  </a:lnTo>
                  <a:lnTo>
                    <a:pt x="294055" y="215493"/>
                  </a:lnTo>
                  <a:lnTo>
                    <a:pt x="317703" y="202234"/>
                  </a:lnTo>
                  <a:lnTo>
                    <a:pt x="332435" y="181902"/>
                  </a:lnTo>
                  <a:lnTo>
                    <a:pt x="337502" y="155968"/>
                  </a:lnTo>
                  <a:close/>
                </a:path>
                <a:path w="964564" h="220344">
                  <a:moveTo>
                    <a:pt x="515264" y="75565"/>
                  </a:moveTo>
                  <a:lnTo>
                    <a:pt x="508571" y="44805"/>
                  </a:lnTo>
                  <a:lnTo>
                    <a:pt x="492201" y="20942"/>
                  </a:lnTo>
                  <a:lnTo>
                    <a:pt x="466864" y="5486"/>
                  </a:lnTo>
                  <a:lnTo>
                    <a:pt x="433247" y="0"/>
                  </a:lnTo>
                  <a:lnTo>
                    <a:pt x="411759" y="2044"/>
                  </a:lnTo>
                  <a:lnTo>
                    <a:pt x="367893" y="29845"/>
                  </a:lnTo>
                  <a:lnTo>
                    <a:pt x="352501" y="66992"/>
                  </a:lnTo>
                  <a:lnTo>
                    <a:pt x="348805" y="109982"/>
                  </a:lnTo>
                  <a:lnTo>
                    <a:pt x="349592" y="132118"/>
                  </a:lnTo>
                  <a:lnTo>
                    <a:pt x="358330" y="173062"/>
                  </a:lnTo>
                  <a:lnTo>
                    <a:pt x="393915" y="212420"/>
                  </a:lnTo>
                  <a:lnTo>
                    <a:pt x="433247" y="220243"/>
                  </a:lnTo>
                  <a:lnTo>
                    <a:pt x="466864" y="214795"/>
                  </a:lnTo>
                  <a:lnTo>
                    <a:pt x="492201" y="199440"/>
                  </a:lnTo>
                  <a:lnTo>
                    <a:pt x="508571" y="175666"/>
                  </a:lnTo>
                  <a:lnTo>
                    <a:pt x="515264" y="144945"/>
                  </a:lnTo>
                  <a:lnTo>
                    <a:pt x="476008" y="144945"/>
                  </a:lnTo>
                  <a:lnTo>
                    <a:pt x="472465" y="162356"/>
                  </a:lnTo>
                  <a:lnTo>
                    <a:pt x="464007" y="175475"/>
                  </a:lnTo>
                  <a:lnTo>
                    <a:pt x="450850" y="183743"/>
                  </a:lnTo>
                  <a:lnTo>
                    <a:pt x="433247" y="186626"/>
                  </a:lnTo>
                  <a:lnTo>
                    <a:pt x="422389" y="185547"/>
                  </a:lnTo>
                  <a:lnTo>
                    <a:pt x="390918" y="148005"/>
                  </a:lnTo>
                  <a:lnTo>
                    <a:pt x="388061" y="109982"/>
                  </a:lnTo>
                  <a:lnTo>
                    <a:pt x="388772" y="88747"/>
                  </a:lnTo>
                  <a:lnTo>
                    <a:pt x="399630" y="50012"/>
                  </a:lnTo>
                  <a:lnTo>
                    <a:pt x="433247" y="33883"/>
                  </a:lnTo>
                  <a:lnTo>
                    <a:pt x="450850" y="36766"/>
                  </a:lnTo>
                  <a:lnTo>
                    <a:pt x="464007" y="45046"/>
                  </a:lnTo>
                  <a:lnTo>
                    <a:pt x="472465" y="58166"/>
                  </a:lnTo>
                  <a:lnTo>
                    <a:pt x="476008" y="75565"/>
                  </a:lnTo>
                  <a:lnTo>
                    <a:pt x="515264" y="75565"/>
                  </a:lnTo>
                  <a:close/>
                </a:path>
                <a:path w="964564" h="220344">
                  <a:moveTo>
                    <a:pt x="663981" y="140373"/>
                  </a:moveTo>
                  <a:lnTo>
                    <a:pt x="659726" y="106832"/>
                  </a:lnTo>
                  <a:lnTo>
                    <a:pt x="651675" y="91160"/>
                  </a:lnTo>
                  <a:lnTo>
                    <a:pt x="646874" y="81813"/>
                  </a:lnTo>
                  <a:lnTo>
                    <a:pt x="626605" y="67132"/>
                  </a:lnTo>
                  <a:lnTo>
                    <a:pt x="626605" y="140373"/>
                  </a:lnTo>
                  <a:lnTo>
                    <a:pt x="625043" y="161429"/>
                  </a:lnTo>
                  <a:lnTo>
                    <a:pt x="619810" y="177050"/>
                  </a:lnTo>
                  <a:lnTo>
                    <a:pt x="610044" y="186778"/>
                  </a:lnTo>
                  <a:lnTo>
                    <a:pt x="594868" y="190131"/>
                  </a:lnTo>
                  <a:lnTo>
                    <a:pt x="579818" y="186778"/>
                  </a:lnTo>
                  <a:lnTo>
                    <a:pt x="570026" y="177050"/>
                  </a:lnTo>
                  <a:lnTo>
                    <a:pt x="564730" y="161429"/>
                  </a:lnTo>
                  <a:lnTo>
                    <a:pt x="563130" y="140373"/>
                  </a:lnTo>
                  <a:lnTo>
                    <a:pt x="564730" y="119519"/>
                  </a:lnTo>
                  <a:lnTo>
                    <a:pt x="570026" y="104076"/>
                  </a:lnTo>
                  <a:lnTo>
                    <a:pt x="579818" y="94462"/>
                  </a:lnTo>
                  <a:lnTo>
                    <a:pt x="594868" y="91160"/>
                  </a:lnTo>
                  <a:lnTo>
                    <a:pt x="610044" y="94462"/>
                  </a:lnTo>
                  <a:lnTo>
                    <a:pt x="619810" y="104076"/>
                  </a:lnTo>
                  <a:lnTo>
                    <a:pt x="625043" y="119519"/>
                  </a:lnTo>
                  <a:lnTo>
                    <a:pt x="626605" y="140373"/>
                  </a:lnTo>
                  <a:lnTo>
                    <a:pt x="626605" y="67132"/>
                  </a:lnTo>
                  <a:lnTo>
                    <a:pt x="625297" y="66179"/>
                  </a:lnTo>
                  <a:lnTo>
                    <a:pt x="594868" y="60769"/>
                  </a:lnTo>
                  <a:lnTo>
                    <a:pt x="564553" y="66179"/>
                  </a:lnTo>
                  <a:lnTo>
                    <a:pt x="542963" y="81813"/>
                  </a:lnTo>
                  <a:lnTo>
                    <a:pt x="530047" y="106832"/>
                  </a:lnTo>
                  <a:lnTo>
                    <a:pt x="525754" y="140373"/>
                  </a:lnTo>
                  <a:lnTo>
                    <a:pt x="530047" y="174180"/>
                  </a:lnTo>
                  <a:lnTo>
                    <a:pt x="542963" y="199275"/>
                  </a:lnTo>
                  <a:lnTo>
                    <a:pt x="564553" y="214884"/>
                  </a:lnTo>
                  <a:lnTo>
                    <a:pt x="594868" y="220243"/>
                  </a:lnTo>
                  <a:lnTo>
                    <a:pt x="625297" y="214884"/>
                  </a:lnTo>
                  <a:lnTo>
                    <a:pt x="646874" y="199275"/>
                  </a:lnTo>
                  <a:lnTo>
                    <a:pt x="651560" y="190131"/>
                  </a:lnTo>
                  <a:lnTo>
                    <a:pt x="659726" y="174180"/>
                  </a:lnTo>
                  <a:lnTo>
                    <a:pt x="663981" y="140373"/>
                  </a:lnTo>
                  <a:close/>
                </a:path>
                <a:path w="964564" h="220344">
                  <a:moveTo>
                    <a:pt x="811898" y="3759"/>
                  </a:moveTo>
                  <a:lnTo>
                    <a:pt x="774509" y="3759"/>
                  </a:lnTo>
                  <a:lnTo>
                    <a:pt x="774509" y="87934"/>
                  </a:lnTo>
                  <a:lnTo>
                    <a:pt x="774509" y="140373"/>
                  </a:lnTo>
                  <a:lnTo>
                    <a:pt x="772960" y="161429"/>
                  </a:lnTo>
                  <a:lnTo>
                    <a:pt x="767727" y="177050"/>
                  </a:lnTo>
                  <a:lnTo>
                    <a:pt x="757948" y="186778"/>
                  </a:lnTo>
                  <a:lnTo>
                    <a:pt x="742784" y="190131"/>
                  </a:lnTo>
                  <a:lnTo>
                    <a:pt x="727722" y="186778"/>
                  </a:lnTo>
                  <a:lnTo>
                    <a:pt x="717943" y="177050"/>
                  </a:lnTo>
                  <a:lnTo>
                    <a:pt x="712635" y="161429"/>
                  </a:lnTo>
                  <a:lnTo>
                    <a:pt x="711047" y="140373"/>
                  </a:lnTo>
                  <a:lnTo>
                    <a:pt x="712635" y="119519"/>
                  </a:lnTo>
                  <a:lnTo>
                    <a:pt x="717943" y="104076"/>
                  </a:lnTo>
                  <a:lnTo>
                    <a:pt x="727722" y="94462"/>
                  </a:lnTo>
                  <a:lnTo>
                    <a:pt x="742784" y="91160"/>
                  </a:lnTo>
                  <a:lnTo>
                    <a:pt x="757948" y="94462"/>
                  </a:lnTo>
                  <a:lnTo>
                    <a:pt x="767727" y="104076"/>
                  </a:lnTo>
                  <a:lnTo>
                    <a:pt x="772960" y="119519"/>
                  </a:lnTo>
                  <a:lnTo>
                    <a:pt x="774509" y="140373"/>
                  </a:lnTo>
                  <a:lnTo>
                    <a:pt x="774509" y="87934"/>
                  </a:lnTo>
                  <a:lnTo>
                    <a:pt x="768680" y="76771"/>
                  </a:lnTo>
                  <a:lnTo>
                    <a:pt x="759523" y="68199"/>
                  </a:lnTo>
                  <a:lnTo>
                    <a:pt x="747433" y="62712"/>
                  </a:lnTo>
                  <a:lnTo>
                    <a:pt x="732828" y="60769"/>
                  </a:lnTo>
                  <a:lnTo>
                    <a:pt x="708380" y="65493"/>
                  </a:lnTo>
                  <a:lnTo>
                    <a:pt x="689737" y="79997"/>
                  </a:lnTo>
                  <a:lnTo>
                    <a:pt x="677837" y="104787"/>
                  </a:lnTo>
                  <a:lnTo>
                    <a:pt x="673671" y="140373"/>
                  </a:lnTo>
                  <a:lnTo>
                    <a:pt x="677837" y="176110"/>
                  </a:lnTo>
                  <a:lnTo>
                    <a:pt x="689737" y="200990"/>
                  </a:lnTo>
                  <a:lnTo>
                    <a:pt x="708380" y="215519"/>
                  </a:lnTo>
                  <a:lnTo>
                    <a:pt x="732828" y="220243"/>
                  </a:lnTo>
                  <a:lnTo>
                    <a:pt x="747433" y="218313"/>
                  </a:lnTo>
                  <a:lnTo>
                    <a:pt x="759523" y="212813"/>
                  </a:lnTo>
                  <a:lnTo>
                    <a:pt x="768680" y="204254"/>
                  </a:lnTo>
                  <a:lnTo>
                    <a:pt x="774509" y="193090"/>
                  </a:lnTo>
                  <a:lnTo>
                    <a:pt x="774509" y="216484"/>
                  </a:lnTo>
                  <a:lnTo>
                    <a:pt x="811898" y="216484"/>
                  </a:lnTo>
                  <a:lnTo>
                    <a:pt x="811898" y="193090"/>
                  </a:lnTo>
                  <a:lnTo>
                    <a:pt x="811898" y="190131"/>
                  </a:lnTo>
                  <a:lnTo>
                    <a:pt x="811898" y="91160"/>
                  </a:lnTo>
                  <a:lnTo>
                    <a:pt x="811898" y="87934"/>
                  </a:lnTo>
                  <a:lnTo>
                    <a:pt x="811898" y="3759"/>
                  </a:lnTo>
                  <a:close/>
                </a:path>
                <a:path w="964564" h="220344">
                  <a:moveTo>
                    <a:pt x="964374" y="140373"/>
                  </a:moveTo>
                  <a:lnTo>
                    <a:pt x="962494" y="125590"/>
                  </a:lnTo>
                  <a:lnTo>
                    <a:pt x="960120" y="106832"/>
                  </a:lnTo>
                  <a:lnTo>
                    <a:pt x="951649" y="90360"/>
                  </a:lnTo>
                  <a:lnTo>
                    <a:pt x="947267" y="81813"/>
                  </a:lnTo>
                  <a:lnTo>
                    <a:pt x="926452" y="66738"/>
                  </a:lnTo>
                  <a:lnTo>
                    <a:pt x="926452" y="125590"/>
                  </a:lnTo>
                  <a:lnTo>
                    <a:pt x="864336" y="125590"/>
                  </a:lnTo>
                  <a:lnTo>
                    <a:pt x="866787" y="110667"/>
                  </a:lnTo>
                  <a:lnTo>
                    <a:pt x="872642" y="99606"/>
                  </a:lnTo>
                  <a:lnTo>
                    <a:pt x="882078" y="92722"/>
                  </a:lnTo>
                  <a:lnTo>
                    <a:pt x="895261" y="90360"/>
                  </a:lnTo>
                  <a:lnTo>
                    <a:pt x="908304" y="92722"/>
                  </a:lnTo>
                  <a:lnTo>
                    <a:pt x="917714" y="99606"/>
                  </a:lnTo>
                  <a:lnTo>
                    <a:pt x="923696" y="110667"/>
                  </a:lnTo>
                  <a:lnTo>
                    <a:pt x="926452" y="125590"/>
                  </a:lnTo>
                  <a:lnTo>
                    <a:pt x="926452" y="66738"/>
                  </a:lnTo>
                  <a:lnTo>
                    <a:pt x="925690" y="66179"/>
                  </a:lnTo>
                  <a:lnTo>
                    <a:pt x="895261" y="60769"/>
                  </a:lnTo>
                  <a:lnTo>
                    <a:pt x="864946" y="66179"/>
                  </a:lnTo>
                  <a:lnTo>
                    <a:pt x="843356" y="81813"/>
                  </a:lnTo>
                  <a:lnTo>
                    <a:pt x="830440" y="106832"/>
                  </a:lnTo>
                  <a:lnTo>
                    <a:pt x="826147" y="140373"/>
                  </a:lnTo>
                  <a:lnTo>
                    <a:pt x="830440" y="174180"/>
                  </a:lnTo>
                  <a:lnTo>
                    <a:pt x="843356" y="199275"/>
                  </a:lnTo>
                  <a:lnTo>
                    <a:pt x="864946" y="214884"/>
                  </a:lnTo>
                  <a:lnTo>
                    <a:pt x="895261" y="220243"/>
                  </a:lnTo>
                  <a:lnTo>
                    <a:pt x="920381" y="216928"/>
                  </a:lnTo>
                  <a:lnTo>
                    <a:pt x="940104" y="207238"/>
                  </a:lnTo>
                  <a:lnTo>
                    <a:pt x="953884" y="191541"/>
                  </a:lnTo>
                  <a:lnTo>
                    <a:pt x="954176" y="190665"/>
                  </a:lnTo>
                  <a:lnTo>
                    <a:pt x="961148" y="170230"/>
                  </a:lnTo>
                  <a:lnTo>
                    <a:pt x="923226" y="170230"/>
                  </a:lnTo>
                  <a:lnTo>
                    <a:pt x="919962" y="178981"/>
                  </a:lnTo>
                  <a:lnTo>
                    <a:pt x="913980" y="185394"/>
                  </a:lnTo>
                  <a:lnTo>
                    <a:pt x="905649" y="189331"/>
                  </a:lnTo>
                  <a:lnTo>
                    <a:pt x="895261" y="190665"/>
                  </a:lnTo>
                  <a:lnTo>
                    <a:pt x="881722" y="188087"/>
                  </a:lnTo>
                  <a:lnTo>
                    <a:pt x="872070" y="180517"/>
                  </a:lnTo>
                  <a:lnTo>
                    <a:pt x="866140" y="168198"/>
                  </a:lnTo>
                  <a:lnTo>
                    <a:pt x="863803" y="151396"/>
                  </a:lnTo>
                  <a:lnTo>
                    <a:pt x="964374" y="151396"/>
                  </a:lnTo>
                  <a:lnTo>
                    <a:pt x="964374" y="140373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0411" y="2948850"/>
              <a:ext cx="478790" cy="266700"/>
            </a:xfrm>
            <a:custGeom>
              <a:avLst/>
              <a:gdLst/>
              <a:ahLst/>
              <a:cxnLst/>
              <a:rect l="l" t="t" r="r" b="b"/>
              <a:pathLst>
                <a:path w="478789" h="266700">
                  <a:moveTo>
                    <a:pt x="136613" y="0"/>
                  </a:moveTo>
                  <a:lnTo>
                    <a:pt x="99771" y="0"/>
                  </a:lnTo>
                  <a:lnTo>
                    <a:pt x="0" y="266230"/>
                  </a:lnTo>
                  <a:lnTo>
                    <a:pt x="37109" y="266230"/>
                  </a:lnTo>
                  <a:lnTo>
                    <a:pt x="136613" y="0"/>
                  </a:lnTo>
                  <a:close/>
                </a:path>
                <a:path w="478789" h="266700">
                  <a:moveTo>
                    <a:pt x="478332" y="25273"/>
                  </a:moveTo>
                  <a:lnTo>
                    <a:pt x="437997" y="25273"/>
                  </a:lnTo>
                  <a:lnTo>
                    <a:pt x="398729" y="187706"/>
                  </a:lnTo>
                  <a:lnTo>
                    <a:pt x="357581" y="25273"/>
                  </a:lnTo>
                  <a:lnTo>
                    <a:pt x="318858" y="25273"/>
                  </a:lnTo>
                  <a:lnTo>
                    <a:pt x="277444" y="187706"/>
                  </a:lnTo>
                  <a:lnTo>
                    <a:pt x="238175" y="25273"/>
                  </a:lnTo>
                  <a:lnTo>
                    <a:pt x="197840" y="25273"/>
                  </a:lnTo>
                  <a:lnTo>
                    <a:pt x="253238" y="237998"/>
                  </a:lnTo>
                  <a:lnTo>
                    <a:pt x="298691" y="237998"/>
                  </a:lnTo>
                  <a:lnTo>
                    <a:pt x="338226" y="83629"/>
                  </a:lnTo>
                  <a:lnTo>
                    <a:pt x="377748" y="237998"/>
                  </a:lnTo>
                  <a:lnTo>
                    <a:pt x="423202" y="237998"/>
                  </a:lnTo>
                  <a:lnTo>
                    <a:pt x="478332" y="2527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971" y="2974119"/>
              <a:ext cx="302007" cy="2127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29543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39" h="152400">
                  <a:moveTo>
                    <a:pt x="40601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01" y="151942"/>
                  </a:lnTo>
                  <a:lnTo>
                    <a:pt x="40601" y="111607"/>
                  </a:lnTo>
                  <a:close/>
                </a:path>
                <a:path w="40639" h="152400">
                  <a:moveTo>
                    <a:pt x="40601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01" y="40335"/>
                  </a:lnTo>
                  <a:lnTo>
                    <a:pt x="40601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6805" y="2974123"/>
              <a:ext cx="541655" cy="212725"/>
            </a:xfrm>
            <a:custGeom>
              <a:avLst/>
              <a:gdLst/>
              <a:ahLst/>
              <a:cxnLst/>
              <a:rect l="l" t="t" r="r" b="b"/>
              <a:pathLst>
                <a:path w="541654" h="212725">
                  <a:moveTo>
                    <a:pt x="151130" y="457"/>
                  </a:moveTo>
                  <a:lnTo>
                    <a:pt x="111594" y="457"/>
                  </a:lnTo>
                  <a:lnTo>
                    <a:pt x="111594" y="86817"/>
                  </a:lnTo>
                  <a:lnTo>
                    <a:pt x="39522" y="86817"/>
                  </a:lnTo>
                  <a:lnTo>
                    <a:pt x="39522" y="457"/>
                  </a:lnTo>
                  <a:lnTo>
                    <a:pt x="0" y="457"/>
                  </a:lnTo>
                  <a:lnTo>
                    <a:pt x="0" y="86817"/>
                  </a:lnTo>
                  <a:lnTo>
                    <a:pt x="0" y="121107"/>
                  </a:lnTo>
                  <a:lnTo>
                    <a:pt x="0" y="212547"/>
                  </a:lnTo>
                  <a:lnTo>
                    <a:pt x="39522" y="212547"/>
                  </a:lnTo>
                  <a:lnTo>
                    <a:pt x="39522" y="121107"/>
                  </a:lnTo>
                  <a:lnTo>
                    <a:pt x="111594" y="121107"/>
                  </a:lnTo>
                  <a:lnTo>
                    <a:pt x="111594" y="212547"/>
                  </a:lnTo>
                  <a:lnTo>
                    <a:pt x="151130" y="212547"/>
                  </a:lnTo>
                  <a:lnTo>
                    <a:pt x="151130" y="121107"/>
                  </a:lnTo>
                  <a:lnTo>
                    <a:pt x="151130" y="86817"/>
                  </a:lnTo>
                  <a:lnTo>
                    <a:pt x="151130" y="457"/>
                  </a:lnTo>
                  <a:close/>
                </a:path>
                <a:path w="541654" h="212725">
                  <a:moveTo>
                    <a:pt x="315988" y="457"/>
                  </a:moveTo>
                  <a:lnTo>
                    <a:pt x="161353" y="457"/>
                  </a:lnTo>
                  <a:lnTo>
                    <a:pt x="161353" y="33477"/>
                  </a:lnTo>
                  <a:lnTo>
                    <a:pt x="218897" y="33477"/>
                  </a:lnTo>
                  <a:lnTo>
                    <a:pt x="218897" y="212547"/>
                  </a:lnTo>
                  <a:lnTo>
                    <a:pt x="258432" y="212547"/>
                  </a:lnTo>
                  <a:lnTo>
                    <a:pt x="258432" y="33477"/>
                  </a:lnTo>
                  <a:lnTo>
                    <a:pt x="315988" y="33477"/>
                  </a:lnTo>
                  <a:lnTo>
                    <a:pt x="315988" y="457"/>
                  </a:lnTo>
                  <a:close/>
                </a:path>
                <a:path w="541654" h="212725">
                  <a:moveTo>
                    <a:pt x="541083" y="0"/>
                  </a:moveTo>
                  <a:lnTo>
                    <a:pt x="499122" y="0"/>
                  </a:lnTo>
                  <a:lnTo>
                    <a:pt x="433781" y="170776"/>
                  </a:lnTo>
                  <a:lnTo>
                    <a:pt x="368160" y="0"/>
                  </a:lnTo>
                  <a:lnTo>
                    <a:pt x="326199" y="0"/>
                  </a:lnTo>
                  <a:lnTo>
                    <a:pt x="326199" y="212725"/>
                  </a:lnTo>
                  <a:lnTo>
                    <a:pt x="364667" y="212725"/>
                  </a:lnTo>
                  <a:lnTo>
                    <a:pt x="364667" y="77724"/>
                  </a:lnTo>
                  <a:lnTo>
                    <a:pt x="416293" y="212725"/>
                  </a:lnTo>
                  <a:lnTo>
                    <a:pt x="450989" y="212725"/>
                  </a:lnTo>
                  <a:lnTo>
                    <a:pt x="502627" y="77724"/>
                  </a:lnTo>
                  <a:lnTo>
                    <a:pt x="502627" y="212725"/>
                  </a:lnTo>
                  <a:lnTo>
                    <a:pt x="541083" y="212725"/>
                  </a:lnTo>
                  <a:lnTo>
                    <a:pt x="541083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1556" y="2974579"/>
              <a:ext cx="186367" cy="2485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9604" y="2970353"/>
              <a:ext cx="491601" cy="2202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21641" y="2970364"/>
              <a:ext cx="1169035" cy="253365"/>
            </a:xfrm>
            <a:custGeom>
              <a:avLst/>
              <a:gdLst/>
              <a:ahLst/>
              <a:cxnLst/>
              <a:rect l="l" t="t" r="r" b="b"/>
              <a:pathLst>
                <a:path w="1169034" h="253364">
                  <a:moveTo>
                    <a:pt x="40601" y="176149"/>
                  </a:moveTo>
                  <a:lnTo>
                    <a:pt x="0" y="176149"/>
                  </a:lnTo>
                  <a:lnTo>
                    <a:pt x="0" y="216484"/>
                  </a:lnTo>
                  <a:lnTo>
                    <a:pt x="20167" y="216484"/>
                  </a:lnTo>
                  <a:lnTo>
                    <a:pt x="18910" y="224345"/>
                  </a:lnTo>
                  <a:lnTo>
                    <a:pt x="15125" y="230136"/>
                  </a:lnTo>
                  <a:lnTo>
                    <a:pt x="8826" y="233807"/>
                  </a:lnTo>
                  <a:lnTo>
                    <a:pt x="0" y="235305"/>
                  </a:lnTo>
                  <a:lnTo>
                    <a:pt x="0" y="252793"/>
                  </a:lnTo>
                  <a:lnTo>
                    <a:pt x="17805" y="249643"/>
                  </a:lnTo>
                  <a:lnTo>
                    <a:pt x="30492" y="241998"/>
                  </a:lnTo>
                  <a:lnTo>
                    <a:pt x="38074" y="230670"/>
                  </a:lnTo>
                  <a:lnTo>
                    <a:pt x="40601" y="216484"/>
                  </a:lnTo>
                  <a:lnTo>
                    <a:pt x="40601" y="176149"/>
                  </a:lnTo>
                  <a:close/>
                </a:path>
                <a:path w="1169034" h="253364">
                  <a:moveTo>
                    <a:pt x="263550" y="3759"/>
                  </a:moveTo>
                  <a:lnTo>
                    <a:pt x="224282" y="3759"/>
                  </a:lnTo>
                  <a:lnTo>
                    <a:pt x="224282" y="145491"/>
                  </a:lnTo>
                  <a:lnTo>
                    <a:pt x="222224" y="164731"/>
                  </a:lnTo>
                  <a:lnTo>
                    <a:pt x="216281" y="177457"/>
                  </a:lnTo>
                  <a:lnTo>
                    <a:pt x="206819" y="184480"/>
                  </a:lnTo>
                  <a:lnTo>
                    <a:pt x="194170" y="186626"/>
                  </a:lnTo>
                  <a:lnTo>
                    <a:pt x="182016" y="184594"/>
                  </a:lnTo>
                  <a:lnTo>
                    <a:pt x="172758" y="178028"/>
                  </a:lnTo>
                  <a:lnTo>
                    <a:pt x="166674" y="166204"/>
                  </a:lnTo>
                  <a:lnTo>
                    <a:pt x="164045" y="148450"/>
                  </a:lnTo>
                  <a:lnTo>
                    <a:pt x="124777" y="148450"/>
                  </a:lnTo>
                  <a:lnTo>
                    <a:pt x="124777" y="151130"/>
                  </a:lnTo>
                  <a:lnTo>
                    <a:pt x="129463" y="180771"/>
                  </a:lnTo>
                  <a:lnTo>
                    <a:pt x="143040" y="202425"/>
                  </a:lnTo>
                  <a:lnTo>
                    <a:pt x="164833" y="215722"/>
                  </a:lnTo>
                  <a:lnTo>
                    <a:pt x="194170" y="220243"/>
                  </a:lnTo>
                  <a:lnTo>
                    <a:pt x="223608" y="215722"/>
                  </a:lnTo>
                  <a:lnTo>
                    <a:pt x="245402" y="202425"/>
                  </a:lnTo>
                  <a:lnTo>
                    <a:pt x="258914" y="180771"/>
                  </a:lnTo>
                  <a:lnTo>
                    <a:pt x="263550" y="151130"/>
                  </a:lnTo>
                  <a:lnTo>
                    <a:pt x="263550" y="3759"/>
                  </a:lnTo>
                  <a:close/>
                </a:path>
                <a:path w="1169034" h="253364">
                  <a:moveTo>
                    <a:pt x="416306" y="216484"/>
                  </a:moveTo>
                  <a:lnTo>
                    <a:pt x="414147" y="211378"/>
                  </a:lnTo>
                  <a:lnTo>
                    <a:pt x="412800" y="203301"/>
                  </a:lnTo>
                  <a:lnTo>
                    <a:pt x="412800" y="199542"/>
                  </a:lnTo>
                  <a:lnTo>
                    <a:pt x="412800" y="193090"/>
                  </a:lnTo>
                  <a:lnTo>
                    <a:pt x="412800" y="150863"/>
                  </a:lnTo>
                  <a:lnTo>
                    <a:pt x="412800" y="144411"/>
                  </a:lnTo>
                  <a:lnTo>
                    <a:pt x="412800" y="118325"/>
                  </a:lnTo>
                  <a:lnTo>
                    <a:pt x="408851" y="94805"/>
                  </a:lnTo>
                  <a:lnTo>
                    <a:pt x="406273" y="90893"/>
                  </a:lnTo>
                  <a:lnTo>
                    <a:pt x="396875" y="76644"/>
                  </a:lnTo>
                  <a:lnTo>
                    <a:pt x="376732" y="64922"/>
                  </a:lnTo>
                  <a:lnTo>
                    <a:pt x="348259" y="60769"/>
                  </a:lnTo>
                  <a:lnTo>
                    <a:pt x="321741" y="64350"/>
                  </a:lnTo>
                  <a:lnTo>
                    <a:pt x="302272" y="74422"/>
                  </a:lnTo>
                  <a:lnTo>
                    <a:pt x="289877" y="90043"/>
                  </a:lnTo>
                  <a:lnTo>
                    <a:pt x="284530" y="110261"/>
                  </a:lnTo>
                  <a:lnTo>
                    <a:pt x="322173" y="110261"/>
                  </a:lnTo>
                  <a:lnTo>
                    <a:pt x="324739" y="101904"/>
                  </a:lnTo>
                  <a:lnTo>
                    <a:pt x="329971" y="95834"/>
                  </a:lnTo>
                  <a:lnTo>
                    <a:pt x="337832" y="92138"/>
                  </a:lnTo>
                  <a:lnTo>
                    <a:pt x="348259" y="90893"/>
                  </a:lnTo>
                  <a:lnTo>
                    <a:pt x="360337" y="92646"/>
                  </a:lnTo>
                  <a:lnTo>
                    <a:pt x="368808" y="97853"/>
                  </a:lnTo>
                  <a:lnTo>
                    <a:pt x="373786" y="106438"/>
                  </a:lnTo>
                  <a:lnTo>
                    <a:pt x="375424" y="118325"/>
                  </a:lnTo>
                  <a:lnTo>
                    <a:pt x="375424" y="144411"/>
                  </a:lnTo>
                  <a:lnTo>
                    <a:pt x="375424" y="172110"/>
                  </a:lnTo>
                  <a:lnTo>
                    <a:pt x="373532" y="181292"/>
                  </a:lnTo>
                  <a:lnTo>
                    <a:pt x="367893" y="187845"/>
                  </a:lnTo>
                  <a:lnTo>
                    <a:pt x="358635" y="191770"/>
                  </a:lnTo>
                  <a:lnTo>
                    <a:pt x="345846" y="193090"/>
                  </a:lnTo>
                  <a:lnTo>
                    <a:pt x="332943" y="191770"/>
                  </a:lnTo>
                  <a:lnTo>
                    <a:pt x="323684" y="187845"/>
                  </a:lnTo>
                  <a:lnTo>
                    <a:pt x="318122" y="181292"/>
                  </a:lnTo>
                  <a:lnTo>
                    <a:pt x="316255" y="172110"/>
                  </a:lnTo>
                  <a:lnTo>
                    <a:pt x="318122" y="162775"/>
                  </a:lnTo>
                  <a:lnTo>
                    <a:pt x="323684" y="156146"/>
                  </a:lnTo>
                  <a:lnTo>
                    <a:pt x="332943" y="152184"/>
                  </a:lnTo>
                  <a:lnTo>
                    <a:pt x="345846" y="150863"/>
                  </a:lnTo>
                  <a:lnTo>
                    <a:pt x="358749" y="152184"/>
                  </a:lnTo>
                  <a:lnTo>
                    <a:pt x="367995" y="156146"/>
                  </a:lnTo>
                  <a:lnTo>
                    <a:pt x="373557" y="162775"/>
                  </a:lnTo>
                  <a:lnTo>
                    <a:pt x="375424" y="172110"/>
                  </a:lnTo>
                  <a:lnTo>
                    <a:pt x="375424" y="144411"/>
                  </a:lnTo>
                  <a:lnTo>
                    <a:pt x="369404" y="135496"/>
                  </a:lnTo>
                  <a:lnTo>
                    <a:pt x="359956" y="129019"/>
                  </a:lnTo>
                  <a:lnTo>
                    <a:pt x="347891" y="125044"/>
                  </a:lnTo>
                  <a:lnTo>
                    <a:pt x="334010" y="123698"/>
                  </a:lnTo>
                  <a:lnTo>
                    <a:pt x="311099" y="126949"/>
                  </a:lnTo>
                  <a:lnTo>
                    <a:pt x="293738" y="136410"/>
                  </a:lnTo>
                  <a:lnTo>
                    <a:pt x="282727" y="151612"/>
                  </a:lnTo>
                  <a:lnTo>
                    <a:pt x="278879" y="172110"/>
                  </a:lnTo>
                  <a:lnTo>
                    <a:pt x="282765" y="192570"/>
                  </a:lnTo>
                  <a:lnTo>
                    <a:pt x="293839" y="207670"/>
                  </a:lnTo>
                  <a:lnTo>
                    <a:pt x="311213" y="217043"/>
                  </a:lnTo>
                  <a:lnTo>
                    <a:pt x="334010" y="220243"/>
                  </a:lnTo>
                  <a:lnTo>
                    <a:pt x="349135" y="218681"/>
                  </a:lnTo>
                  <a:lnTo>
                    <a:pt x="361276" y="214337"/>
                  </a:lnTo>
                  <a:lnTo>
                    <a:pt x="370128" y="207772"/>
                  </a:lnTo>
                  <a:lnTo>
                    <a:pt x="375424" y="199542"/>
                  </a:lnTo>
                  <a:lnTo>
                    <a:pt x="375691" y="205727"/>
                  </a:lnTo>
                  <a:lnTo>
                    <a:pt x="376504" y="212712"/>
                  </a:lnTo>
                  <a:lnTo>
                    <a:pt x="378117" y="216484"/>
                  </a:lnTo>
                  <a:lnTo>
                    <a:pt x="416306" y="216484"/>
                  </a:lnTo>
                  <a:close/>
                </a:path>
                <a:path w="1169034" h="253364">
                  <a:moveTo>
                    <a:pt x="570395" y="64541"/>
                  </a:moveTo>
                  <a:lnTo>
                    <a:pt x="531672" y="64541"/>
                  </a:lnTo>
                  <a:lnTo>
                    <a:pt x="495630" y="178562"/>
                  </a:lnTo>
                  <a:lnTo>
                    <a:pt x="459333" y="64541"/>
                  </a:lnTo>
                  <a:lnTo>
                    <a:pt x="420611" y="64541"/>
                  </a:lnTo>
                  <a:lnTo>
                    <a:pt x="474662" y="216484"/>
                  </a:lnTo>
                  <a:lnTo>
                    <a:pt x="516610" y="216484"/>
                  </a:lnTo>
                  <a:lnTo>
                    <a:pt x="570395" y="64541"/>
                  </a:lnTo>
                  <a:close/>
                </a:path>
                <a:path w="1169034" h="253364">
                  <a:moveTo>
                    <a:pt x="710514" y="216484"/>
                  </a:moveTo>
                  <a:lnTo>
                    <a:pt x="708355" y="211378"/>
                  </a:lnTo>
                  <a:lnTo>
                    <a:pt x="707009" y="203301"/>
                  </a:lnTo>
                  <a:lnTo>
                    <a:pt x="707009" y="199542"/>
                  </a:lnTo>
                  <a:lnTo>
                    <a:pt x="707009" y="193090"/>
                  </a:lnTo>
                  <a:lnTo>
                    <a:pt x="707009" y="150863"/>
                  </a:lnTo>
                  <a:lnTo>
                    <a:pt x="707009" y="144411"/>
                  </a:lnTo>
                  <a:lnTo>
                    <a:pt x="707009" y="118325"/>
                  </a:lnTo>
                  <a:lnTo>
                    <a:pt x="703059" y="94805"/>
                  </a:lnTo>
                  <a:lnTo>
                    <a:pt x="700481" y="90893"/>
                  </a:lnTo>
                  <a:lnTo>
                    <a:pt x="691083" y="76644"/>
                  </a:lnTo>
                  <a:lnTo>
                    <a:pt x="670941" y="64922"/>
                  </a:lnTo>
                  <a:lnTo>
                    <a:pt x="642467" y="60769"/>
                  </a:lnTo>
                  <a:lnTo>
                    <a:pt x="615950" y="64350"/>
                  </a:lnTo>
                  <a:lnTo>
                    <a:pt x="596480" y="74422"/>
                  </a:lnTo>
                  <a:lnTo>
                    <a:pt x="584085" y="90043"/>
                  </a:lnTo>
                  <a:lnTo>
                    <a:pt x="578739" y="110261"/>
                  </a:lnTo>
                  <a:lnTo>
                    <a:pt x="616381" y="110261"/>
                  </a:lnTo>
                  <a:lnTo>
                    <a:pt x="618947" y="101904"/>
                  </a:lnTo>
                  <a:lnTo>
                    <a:pt x="624179" y="95834"/>
                  </a:lnTo>
                  <a:lnTo>
                    <a:pt x="632040" y="92138"/>
                  </a:lnTo>
                  <a:lnTo>
                    <a:pt x="642467" y="90893"/>
                  </a:lnTo>
                  <a:lnTo>
                    <a:pt x="654545" y="92646"/>
                  </a:lnTo>
                  <a:lnTo>
                    <a:pt x="663016" y="97853"/>
                  </a:lnTo>
                  <a:lnTo>
                    <a:pt x="667994" y="106438"/>
                  </a:lnTo>
                  <a:lnTo>
                    <a:pt x="669632" y="118325"/>
                  </a:lnTo>
                  <a:lnTo>
                    <a:pt x="669632" y="144411"/>
                  </a:lnTo>
                  <a:lnTo>
                    <a:pt x="669632" y="172110"/>
                  </a:lnTo>
                  <a:lnTo>
                    <a:pt x="667727" y="181292"/>
                  </a:lnTo>
                  <a:lnTo>
                    <a:pt x="662101" y="187845"/>
                  </a:lnTo>
                  <a:lnTo>
                    <a:pt x="652843" y="191770"/>
                  </a:lnTo>
                  <a:lnTo>
                    <a:pt x="640054" y="193090"/>
                  </a:lnTo>
                  <a:lnTo>
                    <a:pt x="627151" y="191770"/>
                  </a:lnTo>
                  <a:lnTo>
                    <a:pt x="617893" y="187845"/>
                  </a:lnTo>
                  <a:lnTo>
                    <a:pt x="612330" y="181292"/>
                  </a:lnTo>
                  <a:lnTo>
                    <a:pt x="610463" y="172110"/>
                  </a:lnTo>
                  <a:lnTo>
                    <a:pt x="612330" y="162775"/>
                  </a:lnTo>
                  <a:lnTo>
                    <a:pt x="617893" y="156146"/>
                  </a:lnTo>
                  <a:lnTo>
                    <a:pt x="627151" y="152184"/>
                  </a:lnTo>
                  <a:lnTo>
                    <a:pt x="640054" y="150863"/>
                  </a:lnTo>
                  <a:lnTo>
                    <a:pt x="652957" y="152184"/>
                  </a:lnTo>
                  <a:lnTo>
                    <a:pt x="662203" y="156146"/>
                  </a:lnTo>
                  <a:lnTo>
                    <a:pt x="667766" y="162775"/>
                  </a:lnTo>
                  <a:lnTo>
                    <a:pt x="669632" y="172110"/>
                  </a:lnTo>
                  <a:lnTo>
                    <a:pt x="669632" y="144411"/>
                  </a:lnTo>
                  <a:lnTo>
                    <a:pt x="663613" y="135496"/>
                  </a:lnTo>
                  <a:lnTo>
                    <a:pt x="654164" y="129019"/>
                  </a:lnTo>
                  <a:lnTo>
                    <a:pt x="642099" y="125044"/>
                  </a:lnTo>
                  <a:lnTo>
                    <a:pt x="628218" y="123698"/>
                  </a:lnTo>
                  <a:lnTo>
                    <a:pt x="605307" y="126949"/>
                  </a:lnTo>
                  <a:lnTo>
                    <a:pt x="587946" y="136410"/>
                  </a:lnTo>
                  <a:lnTo>
                    <a:pt x="576935" y="151612"/>
                  </a:lnTo>
                  <a:lnTo>
                    <a:pt x="573087" y="172110"/>
                  </a:lnTo>
                  <a:lnTo>
                    <a:pt x="576973" y="192570"/>
                  </a:lnTo>
                  <a:lnTo>
                    <a:pt x="588048" y="207670"/>
                  </a:lnTo>
                  <a:lnTo>
                    <a:pt x="605421" y="217043"/>
                  </a:lnTo>
                  <a:lnTo>
                    <a:pt x="628218" y="220243"/>
                  </a:lnTo>
                  <a:lnTo>
                    <a:pt x="643343" y="218681"/>
                  </a:lnTo>
                  <a:lnTo>
                    <a:pt x="655485" y="214337"/>
                  </a:lnTo>
                  <a:lnTo>
                    <a:pt x="664337" y="207772"/>
                  </a:lnTo>
                  <a:lnTo>
                    <a:pt x="669632" y="199542"/>
                  </a:lnTo>
                  <a:lnTo>
                    <a:pt x="669899" y="205727"/>
                  </a:lnTo>
                  <a:lnTo>
                    <a:pt x="670712" y="212712"/>
                  </a:lnTo>
                  <a:lnTo>
                    <a:pt x="672325" y="216484"/>
                  </a:lnTo>
                  <a:lnTo>
                    <a:pt x="710514" y="216484"/>
                  </a:lnTo>
                  <a:close/>
                </a:path>
                <a:path w="1169034" h="253364">
                  <a:moveTo>
                    <a:pt x="874014" y="155968"/>
                  </a:moveTo>
                  <a:lnTo>
                    <a:pt x="859358" y="114833"/>
                  </a:lnTo>
                  <a:lnTo>
                    <a:pt x="818083" y="93853"/>
                  </a:lnTo>
                  <a:lnTo>
                    <a:pt x="792530" y="88468"/>
                  </a:lnTo>
                  <a:lnTo>
                    <a:pt x="779246" y="84518"/>
                  </a:lnTo>
                  <a:lnTo>
                    <a:pt x="769950" y="78828"/>
                  </a:lnTo>
                  <a:lnTo>
                    <a:pt x="764476" y="70967"/>
                  </a:lnTo>
                  <a:lnTo>
                    <a:pt x="762685" y="60502"/>
                  </a:lnTo>
                  <a:lnTo>
                    <a:pt x="764730" y="49568"/>
                  </a:lnTo>
                  <a:lnTo>
                    <a:pt x="770813" y="40970"/>
                  </a:lnTo>
                  <a:lnTo>
                    <a:pt x="780834" y="35356"/>
                  </a:lnTo>
                  <a:lnTo>
                    <a:pt x="794689" y="33337"/>
                  </a:lnTo>
                  <a:lnTo>
                    <a:pt x="808418" y="35356"/>
                  </a:lnTo>
                  <a:lnTo>
                    <a:pt x="818451" y="40970"/>
                  </a:lnTo>
                  <a:lnTo>
                    <a:pt x="824598" y="49568"/>
                  </a:lnTo>
                  <a:lnTo>
                    <a:pt x="826693" y="60502"/>
                  </a:lnTo>
                  <a:lnTo>
                    <a:pt x="826693" y="63461"/>
                  </a:lnTo>
                  <a:lnTo>
                    <a:pt x="866216" y="63461"/>
                  </a:lnTo>
                  <a:lnTo>
                    <a:pt x="866216" y="60502"/>
                  </a:lnTo>
                  <a:lnTo>
                    <a:pt x="861656" y="37325"/>
                  </a:lnTo>
                  <a:lnTo>
                    <a:pt x="848106" y="18046"/>
                  </a:lnTo>
                  <a:lnTo>
                    <a:pt x="825715" y="4876"/>
                  </a:lnTo>
                  <a:lnTo>
                    <a:pt x="794689" y="0"/>
                  </a:lnTo>
                  <a:lnTo>
                    <a:pt x="763701" y="4838"/>
                  </a:lnTo>
                  <a:lnTo>
                    <a:pt x="741400" y="17983"/>
                  </a:lnTo>
                  <a:lnTo>
                    <a:pt x="727938" y="37325"/>
                  </a:lnTo>
                  <a:lnTo>
                    <a:pt x="723417" y="60769"/>
                  </a:lnTo>
                  <a:lnTo>
                    <a:pt x="727278" y="83921"/>
                  </a:lnTo>
                  <a:lnTo>
                    <a:pt x="738339" y="101549"/>
                  </a:lnTo>
                  <a:lnTo>
                    <a:pt x="755865" y="113982"/>
                  </a:lnTo>
                  <a:lnTo>
                    <a:pt x="779081" y="121551"/>
                  </a:lnTo>
                  <a:lnTo>
                    <a:pt x="804900" y="126923"/>
                  </a:lnTo>
                  <a:lnTo>
                    <a:pt x="817968" y="131191"/>
                  </a:lnTo>
                  <a:lnTo>
                    <a:pt x="827290" y="137782"/>
                  </a:lnTo>
                  <a:lnTo>
                    <a:pt x="832891" y="146558"/>
                  </a:lnTo>
                  <a:lnTo>
                    <a:pt x="834758" y="157314"/>
                  </a:lnTo>
                  <a:lnTo>
                    <a:pt x="832269" y="169468"/>
                  </a:lnTo>
                  <a:lnTo>
                    <a:pt x="825106" y="178904"/>
                  </a:lnTo>
                  <a:lnTo>
                    <a:pt x="813765" y="185000"/>
                  </a:lnTo>
                  <a:lnTo>
                    <a:pt x="798715" y="187172"/>
                  </a:lnTo>
                  <a:lnTo>
                    <a:pt x="783666" y="185000"/>
                  </a:lnTo>
                  <a:lnTo>
                    <a:pt x="772325" y="178904"/>
                  </a:lnTo>
                  <a:lnTo>
                    <a:pt x="765175" y="169468"/>
                  </a:lnTo>
                  <a:lnTo>
                    <a:pt x="762685" y="157314"/>
                  </a:lnTo>
                  <a:lnTo>
                    <a:pt x="762685" y="152742"/>
                  </a:lnTo>
                  <a:lnTo>
                    <a:pt x="723417" y="152742"/>
                  </a:lnTo>
                  <a:lnTo>
                    <a:pt x="723417" y="156248"/>
                  </a:lnTo>
                  <a:lnTo>
                    <a:pt x="728522" y="182130"/>
                  </a:lnTo>
                  <a:lnTo>
                    <a:pt x="743318" y="202361"/>
                  </a:lnTo>
                  <a:lnTo>
                    <a:pt x="766991" y="215544"/>
                  </a:lnTo>
                  <a:lnTo>
                    <a:pt x="798715" y="220243"/>
                  </a:lnTo>
                  <a:lnTo>
                    <a:pt x="830567" y="215493"/>
                  </a:lnTo>
                  <a:lnTo>
                    <a:pt x="854214" y="202234"/>
                  </a:lnTo>
                  <a:lnTo>
                    <a:pt x="868946" y="181902"/>
                  </a:lnTo>
                  <a:lnTo>
                    <a:pt x="874014" y="155968"/>
                  </a:lnTo>
                  <a:close/>
                </a:path>
                <a:path w="1169034" h="253364">
                  <a:moveTo>
                    <a:pt x="1019238" y="115633"/>
                  </a:moveTo>
                  <a:lnTo>
                    <a:pt x="1012977" y="92316"/>
                  </a:lnTo>
                  <a:lnTo>
                    <a:pt x="999375" y="75095"/>
                  </a:lnTo>
                  <a:lnTo>
                    <a:pt x="978966" y="64427"/>
                  </a:lnTo>
                  <a:lnTo>
                    <a:pt x="952271" y="60769"/>
                  </a:lnTo>
                  <a:lnTo>
                    <a:pt x="921969" y="66179"/>
                  </a:lnTo>
                  <a:lnTo>
                    <a:pt x="900379" y="81813"/>
                  </a:lnTo>
                  <a:lnTo>
                    <a:pt x="887463" y="106832"/>
                  </a:lnTo>
                  <a:lnTo>
                    <a:pt x="883158" y="140373"/>
                  </a:lnTo>
                  <a:lnTo>
                    <a:pt x="887463" y="174180"/>
                  </a:lnTo>
                  <a:lnTo>
                    <a:pt x="900379" y="199275"/>
                  </a:lnTo>
                  <a:lnTo>
                    <a:pt x="921969" y="214884"/>
                  </a:lnTo>
                  <a:lnTo>
                    <a:pt x="952271" y="220243"/>
                  </a:lnTo>
                  <a:lnTo>
                    <a:pt x="978966" y="216598"/>
                  </a:lnTo>
                  <a:lnTo>
                    <a:pt x="999375" y="205930"/>
                  </a:lnTo>
                  <a:lnTo>
                    <a:pt x="1012977" y="188709"/>
                  </a:lnTo>
                  <a:lnTo>
                    <a:pt x="1019238" y="165392"/>
                  </a:lnTo>
                  <a:lnTo>
                    <a:pt x="981862" y="165392"/>
                  </a:lnTo>
                  <a:lnTo>
                    <a:pt x="979055" y="175831"/>
                  </a:lnTo>
                  <a:lnTo>
                    <a:pt x="973124" y="183603"/>
                  </a:lnTo>
                  <a:lnTo>
                    <a:pt x="964158" y="188455"/>
                  </a:lnTo>
                  <a:lnTo>
                    <a:pt x="952271" y="190131"/>
                  </a:lnTo>
                  <a:lnTo>
                    <a:pt x="937221" y="186778"/>
                  </a:lnTo>
                  <a:lnTo>
                    <a:pt x="927430" y="177050"/>
                  </a:lnTo>
                  <a:lnTo>
                    <a:pt x="922134" y="161429"/>
                  </a:lnTo>
                  <a:lnTo>
                    <a:pt x="920546" y="140373"/>
                  </a:lnTo>
                  <a:lnTo>
                    <a:pt x="922134" y="119519"/>
                  </a:lnTo>
                  <a:lnTo>
                    <a:pt x="927430" y="104076"/>
                  </a:lnTo>
                  <a:lnTo>
                    <a:pt x="937221" y="94462"/>
                  </a:lnTo>
                  <a:lnTo>
                    <a:pt x="952271" y="91160"/>
                  </a:lnTo>
                  <a:lnTo>
                    <a:pt x="964158" y="92824"/>
                  </a:lnTo>
                  <a:lnTo>
                    <a:pt x="973124" y="97650"/>
                  </a:lnTo>
                  <a:lnTo>
                    <a:pt x="979055" y="105346"/>
                  </a:lnTo>
                  <a:lnTo>
                    <a:pt x="981862" y="115633"/>
                  </a:lnTo>
                  <a:lnTo>
                    <a:pt x="1019238" y="115633"/>
                  </a:lnTo>
                  <a:close/>
                </a:path>
                <a:path w="1169034" h="253364">
                  <a:moveTo>
                    <a:pt x="1122514" y="62115"/>
                  </a:moveTo>
                  <a:lnTo>
                    <a:pt x="1119276" y="61315"/>
                  </a:lnTo>
                  <a:lnTo>
                    <a:pt x="1114983" y="60769"/>
                  </a:lnTo>
                  <a:lnTo>
                    <a:pt x="1110411" y="60769"/>
                  </a:lnTo>
                  <a:lnTo>
                    <a:pt x="1095019" y="62738"/>
                  </a:lnTo>
                  <a:lnTo>
                    <a:pt x="1083348" y="68605"/>
                  </a:lnTo>
                  <a:lnTo>
                    <a:pt x="1075042" y="78359"/>
                  </a:lnTo>
                  <a:lnTo>
                    <a:pt x="1069797" y="91973"/>
                  </a:lnTo>
                  <a:lnTo>
                    <a:pt x="1069797" y="64541"/>
                  </a:lnTo>
                  <a:lnTo>
                    <a:pt x="1032421" y="64541"/>
                  </a:lnTo>
                  <a:lnTo>
                    <a:pt x="1032421" y="216484"/>
                  </a:lnTo>
                  <a:lnTo>
                    <a:pt x="1069797" y="216484"/>
                  </a:lnTo>
                  <a:lnTo>
                    <a:pt x="1069797" y="138493"/>
                  </a:lnTo>
                  <a:lnTo>
                    <a:pt x="1072413" y="118287"/>
                  </a:lnTo>
                  <a:lnTo>
                    <a:pt x="1080058" y="103733"/>
                  </a:lnTo>
                  <a:lnTo>
                    <a:pt x="1092377" y="94932"/>
                  </a:lnTo>
                  <a:lnTo>
                    <a:pt x="1109065" y="91973"/>
                  </a:lnTo>
                  <a:lnTo>
                    <a:pt x="1114437" y="91973"/>
                  </a:lnTo>
                  <a:lnTo>
                    <a:pt x="1119555" y="92240"/>
                  </a:lnTo>
                  <a:lnTo>
                    <a:pt x="1121968" y="92506"/>
                  </a:lnTo>
                  <a:lnTo>
                    <a:pt x="1122514" y="62115"/>
                  </a:lnTo>
                  <a:close/>
                </a:path>
                <a:path w="1169034" h="253364">
                  <a:moveTo>
                    <a:pt x="1168768" y="64541"/>
                  </a:moveTo>
                  <a:lnTo>
                    <a:pt x="1131379" y="64541"/>
                  </a:lnTo>
                  <a:lnTo>
                    <a:pt x="1131379" y="216484"/>
                  </a:lnTo>
                  <a:lnTo>
                    <a:pt x="1168768" y="216484"/>
                  </a:lnTo>
                  <a:lnTo>
                    <a:pt x="1168768" y="64541"/>
                  </a:lnTo>
                  <a:close/>
                </a:path>
                <a:path w="1169034" h="253364">
                  <a:moveTo>
                    <a:pt x="1168768" y="3759"/>
                  </a:moveTo>
                  <a:lnTo>
                    <a:pt x="1131379" y="3759"/>
                  </a:lnTo>
                  <a:lnTo>
                    <a:pt x="1131379" y="38455"/>
                  </a:lnTo>
                  <a:lnTo>
                    <a:pt x="1168768" y="38455"/>
                  </a:lnTo>
                  <a:lnTo>
                    <a:pt x="1168768" y="375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0582" y="2991868"/>
              <a:ext cx="374886" cy="2611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05636" y="2974123"/>
              <a:ext cx="838200" cy="249554"/>
            </a:xfrm>
            <a:custGeom>
              <a:avLst/>
              <a:gdLst/>
              <a:ahLst/>
              <a:cxnLst/>
              <a:rect l="l" t="t" r="r" b="b"/>
              <a:pathLst>
                <a:path w="838200" h="249555">
                  <a:moveTo>
                    <a:pt x="40601" y="172389"/>
                  </a:moveTo>
                  <a:lnTo>
                    <a:pt x="0" y="172389"/>
                  </a:lnTo>
                  <a:lnTo>
                    <a:pt x="0" y="212725"/>
                  </a:lnTo>
                  <a:lnTo>
                    <a:pt x="20167" y="212725"/>
                  </a:lnTo>
                  <a:lnTo>
                    <a:pt x="18910" y="220586"/>
                  </a:lnTo>
                  <a:lnTo>
                    <a:pt x="15125" y="226377"/>
                  </a:lnTo>
                  <a:lnTo>
                    <a:pt x="8826" y="230047"/>
                  </a:lnTo>
                  <a:lnTo>
                    <a:pt x="0" y="231546"/>
                  </a:lnTo>
                  <a:lnTo>
                    <a:pt x="0" y="249034"/>
                  </a:lnTo>
                  <a:lnTo>
                    <a:pt x="17805" y="245884"/>
                  </a:lnTo>
                  <a:lnTo>
                    <a:pt x="30492" y="238239"/>
                  </a:lnTo>
                  <a:lnTo>
                    <a:pt x="38074" y="226910"/>
                  </a:lnTo>
                  <a:lnTo>
                    <a:pt x="40601" y="212725"/>
                  </a:lnTo>
                  <a:lnTo>
                    <a:pt x="40601" y="172389"/>
                  </a:lnTo>
                  <a:close/>
                </a:path>
                <a:path w="838200" h="249555">
                  <a:moveTo>
                    <a:pt x="292658" y="212725"/>
                  </a:moveTo>
                  <a:lnTo>
                    <a:pt x="290779" y="207886"/>
                  </a:lnTo>
                  <a:lnTo>
                    <a:pt x="289433" y="201434"/>
                  </a:lnTo>
                  <a:lnTo>
                    <a:pt x="288925" y="193903"/>
                  </a:lnTo>
                  <a:lnTo>
                    <a:pt x="287007" y="163779"/>
                  </a:lnTo>
                  <a:lnTo>
                    <a:pt x="284251" y="145415"/>
                  </a:lnTo>
                  <a:lnTo>
                    <a:pt x="279717" y="135547"/>
                  </a:lnTo>
                  <a:lnTo>
                    <a:pt x="278104" y="132016"/>
                  </a:lnTo>
                  <a:lnTo>
                    <a:pt x="268058" y="123202"/>
                  </a:lnTo>
                  <a:lnTo>
                    <a:pt x="253657" y="118592"/>
                  </a:lnTo>
                  <a:lnTo>
                    <a:pt x="269900" y="111112"/>
                  </a:lnTo>
                  <a:lnTo>
                    <a:pt x="279158" y="101930"/>
                  </a:lnTo>
                  <a:lnTo>
                    <a:pt x="281495" y="99606"/>
                  </a:lnTo>
                  <a:lnTo>
                    <a:pt x="288455" y="84226"/>
                  </a:lnTo>
                  <a:lnTo>
                    <a:pt x="290779" y="65087"/>
                  </a:lnTo>
                  <a:lnTo>
                    <a:pt x="286372" y="37553"/>
                  </a:lnTo>
                  <a:lnTo>
                    <a:pt x="283870" y="33616"/>
                  </a:lnTo>
                  <a:lnTo>
                    <a:pt x="273354" y="17106"/>
                  </a:lnTo>
                  <a:lnTo>
                    <a:pt x="251968" y="4381"/>
                  </a:lnTo>
                  <a:lnTo>
                    <a:pt x="251244" y="4279"/>
                  </a:lnTo>
                  <a:lnTo>
                    <a:pt x="251244" y="67767"/>
                  </a:lnTo>
                  <a:lnTo>
                    <a:pt x="248793" y="83654"/>
                  </a:lnTo>
                  <a:lnTo>
                    <a:pt x="241795" y="94221"/>
                  </a:lnTo>
                  <a:lnTo>
                    <a:pt x="230708" y="100101"/>
                  </a:lnTo>
                  <a:lnTo>
                    <a:pt x="216014" y="101930"/>
                  </a:lnTo>
                  <a:lnTo>
                    <a:pt x="176745" y="101930"/>
                  </a:lnTo>
                  <a:lnTo>
                    <a:pt x="176745" y="33616"/>
                  </a:lnTo>
                  <a:lnTo>
                    <a:pt x="216014" y="33616"/>
                  </a:lnTo>
                  <a:lnTo>
                    <a:pt x="230708" y="35433"/>
                  </a:lnTo>
                  <a:lnTo>
                    <a:pt x="241795" y="41313"/>
                  </a:lnTo>
                  <a:lnTo>
                    <a:pt x="248793" y="51879"/>
                  </a:lnTo>
                  <a:lnTo>
                    <a:pt x="251244" y="67767"/>
                  </a:lnTo>
                  <a:lnTo>
                    <a:pt x="251244" y="4279"/>
                  </a:lnTo>
                  <a:lnTo>
                    <a:pt x="222465" y="0"/>
                  </a:lnTo>
                  <a:lnTo>
                    <a:pt x="137210" y="0"/>
                  </a:lnTo>
                  <a:lnTo>
                    <a:pt x="137210" y="212725"/>
                  </a:lnTo>
                  <a:lnTo>
                    <a:pt x="176745" y="212725"/>
                  </a:lnTo>
                  <a:lnTo>
                    <a:pt x="176745" y="135547"/>
                  </a:lnTo>
                  <a:lnTo>
                    <a:pt x="213321" y="135547"/>
                  </a:lnTo>
                  <a:lnTo>
                    <a:pt x="248018" y="166471"/>
                  </a:lnTo>
                  <a:lnTo>
                    <a:pt x="249897" y="201434"/>
                  </a:lnTo>
                  <a:lnTo>
                    <a:pt x="250977" y="208153"/>
                  </a:lnTo>
                  <a:lnTo>
                    <a:pt x="252857" y="212725"/>
                  </a:lnTo>
                  <a:lnTo>
                    <a:pt x="292658" y="212725"/>
                  </a:lnTo>
                  <a:close/>
                </a:path>
                <a:path w="838200" h="249555">
                  <a:moveTo>
                    <a:pt x="441375" y="136613"/>
                  </a:moveTo>
                  <a:lnTo>
                    <a:pt x="439496" y="121831"/>
                  </a:lnTo>
                  <a:lnTo>
                    <a:pt x="437121" y="103073"/>
                  </a:lnTo>
                  <a:lnTo>
                    <a:pt x="428650" y="86601"/>
                  </a:lnTo>
                  <a:lnTo>
                    <a:pt x="424268" y="78054"/>
                  </a:lnTo>
                  <a:lnTo>
                    <a:pt x="403453" y="62979"/>
                  </a:lnTo>
                  <a:lnTo>
                    <a:pt x="403453" y="121831"/>
                  </a:lnTo>
                  <a:lnTo>
                    <a:pt x="341337" y="121831"/>
                  </a:lnTo>
                  <a:lnTo>
                    <a:pt x="343776" y="106908"/>
                  </a:lnTo>
                  <a:lnTo>
                    <a:pt x="349631" y="95846"/>
                  </a:lnTo>
                  <a:lnTo>
                    <a:pt x="359067" y="88963"/>
                  </a:lnTo>
                  <a:lnTo>
                    <a:pt x="372262" y="86601"/>
                  </a:lnTo>
                  <a:lnTo>
                    <a:pt x="385305" y="88963"/>
                  </a:lnTo>
                  <a:lnTo>
                    <a:pt x="394716" y="95846"/>
                  </a:lnTo>
                  <a:lnTo>
                    <a:pt x="400697" y="106908"/>
                  </a:lnTo>
                  <a:lnTo>
                    <a:pt x="403453" y="121831"/>
                  </a:lnTo>
                  <a:lnTo>
                    <a:pt x="403453" y="62979"/>
                  </a:lnTo>
                  <a:lnTo>
                    <a:pt x="402691" y="62420"/>
                  </a:lnTo>
                  <a:lnTo>
                    <a:pt x="372262" y="57010"/>
                  </a:lnTo>
                  <a:lnTo>
                    <a:pt x="341947" y="62420"/>
                  </a:lnTo>
                  <a:lnTo>
                    <a:pt x="320357" y="78054"/>
                  </a:lnTo>
                  <a:lnTo>
                    <a:pt x="307441" y="103073"/>
                  </a:lnTo>
                  <a:lnTo>
                    <a:pt x="303149" y="136613"/>
                  </a:lnTo>
                  <a:lnTo>
                    <a:pt x="307441" y="170421"/>
                  </a:lnTo>
                  <a:lnTo>
                    <a:pt x="320357" y="195516"/>
                  </a:lnTo>
                  <a:lnTo>
                    <a:pt x="341947" y="211124"/>
                  </a:lnTo>
                  <a:lnTo>
                    <a:pt x="372262" y="216484"/>
                  </a:lnTo>
                  <a:lnTo>
                    <a:pt x="397383" y="213169"/>
                  </a:lnTo>
                  <a:lnTo>
                    <a:pt x="417106" y="203479"/>
                  </a:lnTo>
                  <a:lnTo>
                    <a:pt x="430872" y="187782"/>
                  </a:lnTo>
                  <a:lnTo>
                    <a:pt x="431177" y="186905"/>
                  </a:lnTo>
                  <a:lnTo>
                    <a:pt x="438150" y="166471"/>
                  </a:lnTo>
                  <a:lnTo>
                    <a:pt x="400227" y="166471"/>
                  </a:lnTo>
                  <a:lnTo>
                    <a:pt x="396951" y="175221"/>
                  </a:lnTo>
                  <a:lnTo>
                    <a:pt x="390982" y="181635"/>
                  </a:lnTo>
                  <a:lnTo>
                    <a:pt x="382638" y="185572"/>
                  </a:lnTo>
                  <a:lnTo>
                    <a:pt x="372262" y="186905"/>
                  </a:lnTo>
                  <a:lnTo>
                    <a:pt x="358724" y="184327"/>
                  </a:lnTo>
                  <a:lnTo>
                    <a:pt x="349059" y="176758"/>
                  </a:lnTo>
                  <a:lnTo>
                    <a:pt x="343141" y="164439"/>
                  </a:lnTo>
                  <a:lnTo>
                    <a:pt x="340791" y="147637"/>
                  </a:lnTo>
                  <a:lnTo>
                    <a:pt x="441375" y="147637"/>
                  </a:lnTo>
                  <a:lnTo>
                    <a:pt x="441375" y="136613"/>
                  </a:lnTo>
                  <a:close/>
                </a:path>
                <a:path w="838200" h="249555">
                  <a:moveTo>
                    <a:pt x="587933" y="212725"/>
                  </a:moveTo>
                  <a:lnTo>
                    <a:pt x="585787" y="207619"/>
                  </a:lnTo>
                  <a:lnTo>
                    <a:pt x="584441" y="199542"/>
                  </a:lnTo>
                  <a:lnTo>
                    <a:pt x="584441" y="195783"/>
                  </a:lnTo>
                  <a:lnTo>
                    <a:pt x="584441" y="189331"/>
                  </a:lnTo>
                  <a:lnTo>
                    <a:pt x="584441" y="147104"/>
                  </a:lnTo>
                  <a:lnTo>
                    <a:pt x="584441" y="140652"/>
                  </a:lnTo>
                  <a:lnTo>
                    <a:pt x="584441" y="114566"/>
                  </a:lnTo>
                  <a:lnTo>
                    <a:pt x="580478" y="91046"/>
                  </a:lnTo>
                  <a:lnTo>
                    <a:pt x="577900" y="87134"/>
                  </a:lnTo>
                  <a:lnTo>
                    <a:pt x="568515" y="72885"/>
                  </a:lnTo>
                  <a:lnTo>
                    <a:pt x="548360" y="61163"/>
                  </a:lnTo>
                  <a:lnTo>
                    <a:pt x="519899" y="57010"/>
                  </a:lnTo>
                  <a:lnTo>
                    <a:pt x="493382" y="60591"/>
                  </a:lnTo>
                  <a:lnTo>
                    <a:pt x="473913" y="70662"/>
                  </a:lnTo>
                  <a:lnTo>
                    <a:pt x="461505" y="86283"/>
                  </a:lnTo>
                  <a:lnTo>
                    <a:pt x="456158" y="106502"/>
                  </a:lnTo>
                  <a:lnTo>
                    <a:pt x="493814" y="106502"/>
                  </a:lnTo>
                  <a:lnTo>
                    <a:pt x="496379" y="98145"/>
                  </a:lnTo>
                  <a:lnTo>
                    <a:pt x="501611" y="92075"/>
                  </a:lnTo>
                  <a:lnTo>
                    <a:pt x="509473" y="88379"/>
                  </a:lnTo>
                  <a:lnTo>
                    <a:pt x="519899" y="87134"/>
                  </a:lnTo>
                  <a:lnTo>
                    <a:pt x="531977" y="88887"/>
                  </a:lnTo>
                  <a:lnTo>
                    <a:pt x="540435" y="94094"/>
                  </a:lnTo>
                  <a:lnTo>
                    <a:pt x="545426" y="102679"/>
                  </a:lnTo>
                  <a:lnTo>
                    <a:pt x="547065" y="114566"/>
                  </a:lnTo>
                  <a:lnTo>
                    <a:pt x="547065" y="140652"/>
                  </a:lnTo>
                  <a:lnTo>
                    <a:pt x="547065" y="168351"/>
                  </a:lnTo>
                  <a:lnTo>
                    <a:pt x="545160" y="177533"/>
                  </a:lnTo>
                  <a:lnTo>
                    <a:pt x="539534" y="184086"/>
                  </a:lnTo>
                  <a:lnTo>
                    <a:pt x="530275" y="188010"/>
                  </a:lnTo>
                  <a:lnTo>
                    <a:pt x="517474" y="189331"/>
                  </a:lnTo>
                  <a:lnTo>
                    <a:pt x="504571" y="188010"/>
                  </a:lnTo>
                  <a:lnTo>
                    <a:pt x="495325" y="184086"/>
                  </a:lnTo>
                  <a:lnTo>
                    <a:pt x="489762" y="177533"/>
                  </a:lnTo>
                  <a:lnTo>
                    <a:pt x="487895" y="168351"/>
                  </a:lnTo>
                  <a:lnTo>
                    <a:pt x="489762" y="159016"/>
                  </a:lnTo>
                  <a:lnTo>
                    <a:pt x="495325" y="152387"/>
                  </a:lnTo>
                  <a:lnTo>
                    <a:pt x="504571" y="148424"/>
                  </a:lnTo>
                  <a:lnTo>
                    <a:pt x="517474" y="147104"/>
                  </a:lnTo>
                  <a:lnTo>
                    <a:pt x="530390" y="148424"/>
                  </a:lnTo>
                  <a:lnTo>
                    <a:pt x="539635" y="152387"/>
                  </a:lnTo>
                  <a:lnTo>
                    <a:pt x="545198" y="159016"/>
                  </a:lnTo>
                  <a:lnTo>
                    <a:pt x="547065" y="168351"/>
                  </a:lnTo>
                  <a:lnTo>
                    <a:pt x="547065" y="140652"/>
                  </a:lnTo>
                  <a:lnTo>
                    <a:pt x="541045" y="131737"/>
                  </a:lnTo>
                  <a:lnTo>
                    <a:pt x="531596" y="125260"/>
                  </a:lnTo>
                  <a:lnTo>
                    <a:pt x="519531" y="121285"/>
                  </a:lnTo>
                  <a:lnTo>
                    <a:pt x="505650" y="119938"/>
                  </a:lnTo>
                  <a:lnTo>
                    <a:pt x="482739" y="123190"/>
                  </a:lnTo>
                  <a:lnTo>
                    <a:pt x="465378" y="132651"/>
                  </a:lnTo>
                  <a:lnTo>
                    <a:pt x="454367" y="147853"/>
                  </a:lnTo>
                  <a:lnTo>
                    <a:pt x="450519" y="168351"/>
                  </a:lnTo>
                  <a:lnTo>
                    <a:pt x="454406" y="188810"/>
                  </a:lnTo>
                  <a:lnTo>
                    <a:pt x="465480" y="203911"/>
                  </a:lnTo>
                  <a:lnTo>
                    <a:pt x="482854" y="213283"/>
                  </a:lnTo>
                  <a:lnTo>
                    <a:pt x="505650" y="216484"/>
                  </a:lnTo>
                  <a:lnTo>
                    <a:pt x="520776" y="214922"/>
                  </a:lnTo>
                  <a:lnTo>
                    <a:pt x="532904" y="210578"/>
                  </a:lnTo>
                  <a:lnTo>
                    <a:pt x="541769" y="204012"/>
                  </a:lnTo>
                  <a:lnTo>
                    <a:pt x="547065" y="195783"/>
                  </a:lnTo>
                  <a:lnTo>
                    <a:pt x="547331" y="201968"/>
                  </a:lnTo>
                  <a:lnTo>
                    <a:pt x="548132" y="208953"/>
                  </a:lnTo>
                  <a:lnTo>
                    <a:pt x="549757" y="212725"/>
                  </a:lnTo>
                  <a:lnTo>
                    <a:pt x="587933" y="212725"/>
                  </a:lnTo>
                  <a:close/>
                </a:path>
                <a:path w="838200" h="249555">
                  <a:moveTo>
                    <a:pt x="734771" y="111874"/>
                  </a:moveTo>
                  <a:lnTo>
                    <a:pt x="728510" y="88557"/>
                  </a:lnTo>
                  <a:lnTo>
                    <a:pt x="714908" y="71335"/>
                  </a:lnTo>
                  <a:lnTo>
                    <a:pt x="694499" y="60667"/>
                  </a:lnTo>
                  <a:lnTo>
                    <a:pt x="667816" y="57010"/>
                  </a:lnTo>
                  <a:lnTo>
                    <a:pt x="637501" y="62420"/>
                  </a:lnTo>
                  <a:lnTo>
                    <a:pt x="615911" y="78054"/>
                  </a:lnTo>
                  <a:lnTo>
                    <a:pt x="602996" y="103073"/>
                  </a:lnTo>
                  <a:lnTo>
                    <a:pt x="598690" y="136613"/>
                  </a:lnTo>
                  <a:lnTo>
                    <a:pt x="602996" y="170421"/>
                  </a:lnTo>
                  <a:lnTo>
                    <a:pt x="615911" y="195516"/>
                  </a:lnTo>
                  <a:lnTo>
                    <a:pt x="637501" y="211124"/>
                  </a:lnTo>
                  <a:lnTo>
                    <a:pt x="667816" y="216484"/>
                  </a:lnTo>
                  <a:lnTo>
                    <a:pt x="694499" y="212839"/>
                  </a:lnTo>
                  <a:lnTo>
                    <a:pt x="714908" y="202171"/>
                  </a:lnTo>
                  <a:lnTo>
                    <a:pt x="728510" y="184950"/>
                  </a:lnTo>
                  <a:lnTo>
                    <a:pt x="734771" y="161632"/>
                  </a:lnTo>
                  <a:lnTo>
                    <a:pt x="697395" y="161632"/>
                  </a:lnTo>
                  <a:lnTo>
                    <a:pt x="694588" y="172072"/>
                  </a:lnTo>
                  <a:lnTo>
                    <a:pt x="688657" y="179844"/>
                  </a:lnTo>
                  <a:lnTo>
                    <a:pt x="679691" y="184696"/>
                  </a:lnTo>
                  <a:lnTo>
                    <a:pt x="667816" y="186372"/>
                  </a:lnTo>
                  <a:lnTo>
                    <a:pt x="652754" y="183019"/>
                  </a:lnTo>
                  <a:lnTo>
                    <a:pt x="642962" y="173291"/>
                  </a:lnTo>
                  <a:lnTo>
                    <a:pt x="637667" y="157670"/>
                  </a:lnTo>
                  <a:lnTo>
                    <a:pt x="636079" y="136613"/>
                  </a:lnTo>
                  <a:lnTo>
                    <a:pt x="637667" y="115760"/>
                  </a:lnTo>
                  <a:lnTo>
                    <a:pt x="642962" y="100317"/>
                  </a:lnTo>
                  <a:lnTo>
                    <a:pt x="652754" y="90703"/>
                  </a:lnTo>
                  <a:lnTo>
                    <a:pt x="667816" y="87401"/>
                  </a:lnTo>
                  <a:lnTo>
                    <a:pt x="679691" y="89065"/>
                  </a:lnTo>
                  <a:lnTo>
                    <a:pt x="688657" y="93891"/>
                  </a:lnTo>
                  <a:lnTo>
                    <a:pt x="694588" y="101587"/>
                  </a:lnTo>
                  <a:lnTo>
                    <a:pt x="697395" y="111874"/>
                  </a:lnTo>
                  <a:lnTo>
                    <a:pt x="734771" y="111874"/>
                  </a:lnTo>
                  <a:close/>
                </a:path>
                <a:path w="838200" h="249555">
                  <a:moveTo>
                    <a:pt x="837768" y="60782"/>
                  </a:moveTo>
                  <a:lnTo>
                    <a:pt x="798512" y="60782"/>
                  </a:lnTo>
                  <a:lnTo>
                    <a:pt x="798512" y="17754"/>
                  </a:lnTo>
                  <a:lnTo>
                    <a:pt x="760857" y="17754"/>
                  </a:lnTo>
                  <a:lnTo>
                    <a:pt x="760857" y="60782"/>
                  </a:lnTo>
                  <a:lnTo>
                    <a:pt x="739343" y="60782"/>
                  </a:lnTo>
                  <a:lnTo>
                    <a:pt x="739343" y="90893"/>
                  </a:lnTo>
                  <a:lnTo>
                    <a:pt x="760857" y="90893"/>
                  </a:lnTo>
                  <a:lnTo>
                    <a:pt x="760857" y="170230"/>
                  </a:lnTo>
                  <a:lnTo>
                    <a:pt x="763905" y="191274"/>
                  </a:lnTo>
                  <a:lnTo>
                    <a:pt x="773468" y="205054"/>
                  </a:lnTo>
                  <a:lnTo>
                    <a:pt x="790244" y="212585"/>
                  </a:lnTo>
                  <a:lnTo>
                    <a:pt x="814920" y="214871"/>
                  </a:lnTo>
                  <a:lnTo>
                    <a:pt x="821905" y="214871"/>
                  </a:lnTo>
                  <a:lnTo>
                    <a:pt x="832929" y="214604"/>
                  </a:lnTo>
                  <a:lnTo>
                    <a:pt x="837768" y="214071"/>
                  </a:lnTo>
                  <a:lnTo>
                    <a:pt x="837768" y="185026"/>
                  </a:lnTo>
                  <a:lnTo>
                    <a:pt x="822439" y="185026"/>
                  </a:lnTo>
                  <a:lnTo>
                    <a:pt x="810882" y="184124"/>
                  </a:lnTo>
                  <a:lnTo>
                    <a:pt x="803516" y="180860"/>
                  </a:lnTo>
                  <a:lnTo>
                    <a:pt x="799642" y="174358"/>
                  </a:lnTo>
                  <a:lnTo>
                    <a:pt x="798512" y="163779"/>
                  </a:lnTo>
                  <a:lnTo>
                    <a:pt x="798512" y="90893"/>
                  </a:lnTo>
                  <a:lnTo>
                    <a:pt x="837768" y="90893"/>
                  </a:lnTo>
                  <a:lnTo>
                    <a:pt x="837768" y="60782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09724" y="2948839"/>
              <a:ext cx="137160" cy="266700"/>
            </a:xfrm>
            <a:custGeom>
              <a:avLst/>
              <a:gdLst/>
              <a:ahLst/>
              <a:cxnLst/>
              <a:rect l="l" t="t" r="r" b="b"/>
              <a:pathLst>
                <a:path w="137159" h="266700">
                  <a:moveTo>
                    <a:pt x="37112" y="266239"/>
                  </a:moveTo>
                  <a:lnTo>
                    <a:pt x="0" y="266239"/>
                  </a:lnTo>
                  <a:lnTo>
                    <a:pt x="99772" y="0"/>
                  </a:lnTo>
                  <a:lnTo>
                    <a:pt x="136615" y="0"/>
                  </a:lnTo>
                  <a:lnTo>
                    <a:pt x="37112" y="266239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1027" y="2974119"/>
              <a:ext cx="332933" cy="2127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5475" y="2955562"/>
              <a:ext cx="207613" cy="2492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8049" y="2959865"/>
              <a:ext cx="222135" cy="2509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37306" y="3034906"/>
              <a:ext cx="40640" cy="152400"/>
            </a:xfrm>
            <a:custGeom>
              <a:avLst/>
              <a:gdLst/>
              <a:ahLst/>
              <a:cxnLst/>
              <a:rect l="l" t="t" r="r" b="b"/>
              <a:pathLst>
                <a:path w="40640" h="152400">
                  <a:moveTo>
                    <a:pt x="40601" y="111607"/>
                  </a:moveTo>
                  <a:lnTo>
                    <a:pt x="0" y="111607"/>
                  </a:lnTo>
                  <a:lnTo>
                    <a:pt x="0" y="151942"/>
                  </a:lnTo>
                  <a:lnTo>
                    <a:pt x="40601" y="151942"/>
                  </a:lnTo>
                  <a:lnTo>
                    <a:pt x="40601" y="111607"/>
                  </a:lnTo>
                  <a:close/>
                </a:path>
                <a:path w="40640" h="152400">
                  <a:moveTo>
                    <a:pt x="40601" y="0"/>
                  </a:moveTo>
                  <a:lnTo>
                    <a:pt x="0" y="0"/>
                  </a:lnTo>
                  <a:lnTo>
                    <a:pt x="0" y="40335"/>
                  </a:lnTo>
                  <a:lnTo>
                    <a:pt x="40601" y="40335"/>
                  </a:lnTo>
                  <a:lnTo>
                    <a:pt x="40601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74568" y="2970364"/>
              <a:ext cx="863600" cy="283210"/>
            </a:xfrm>
            <a:custGeom>
              <a:avLst/>
              <a:gdLst/>
              <a:ahLst/>
              <a:cxnLst/>
              <a:rect l="l" t="t" r="r" b="b"/>
              <a:pathLst>
                <a:path w="863600" h="283210">
                  <a:moveTo>
                    <a:pt x="214871" y="3759"/>
                  </a:moveTo>
                  <a:lnTo>
                    <a:pt x="172910" y="3759"/>
                  </a:lnTo>
                  <a:lnTo>
                    <a:pt x="107569" y="174536"/>
                  </a:lnTo>
                  <a:lnTo>
                    <a:pt x="41948" y="3759"/>
                  </a:lnTo>
                  <a:lnTo>
                    <a:pt x="0" y="3759"/>
                  </a:lnTo>
                  <a:lnTo>
                    <a:pt x="0" y="216484"/>
                  </a:lnTo>
                  <a:lnTo>
                    <a:pt x="38455" y="216484"/>
                  </a:lnTo>
                  <a:lnTo>
                    <a:pt x="38455" y="81483"/>
                  </a:lnTo>
                  <a:lnTo>
                    <a:pt x="90081" y="216484"/>
                  </a:lnTo>
                  <a:lnTo>
                    <a:pt x="124777" y="216484"/>
                  </a:lnTo>
                  <a:lnTo>
                    <a:pt x="176415" y="81483"/>
                  </a:lnTo>
                  <a:lnTo>
                    <a:pt x="176415" y="216484"/>
                  </a:lnTo>
                  <a:lnTo>
                    <a:pt x="214871" y="216484"/>
                  </a:lnTo>
                  <a:lnTo>
                    <a:pt x="214871" y="3759"/>
                  </a:lnTo>
                  <a:close/>
                </a:path>
                <a:path w="863600" h="283210">
                  <a:moveTo>
                    <a:pt x="375424" y="64541"/>
                  </a:moveTo>
                  <a:lnTo>
                    <a:pt x="336423" y="64541"/>
                  </a:lnTo>
                  <a:lnTo>
                    <a:pt x="300659" y="171843"/>
                  </a:lnTo>
                  <a:lnTo>
                    <a:pt x="263817" y="64541"/>
                  </a:lnTo>
                  <a:lnTo>
                    <a:pt x="225082" y="64541"/>
                  </a:lnTo>
                  <a:lnTo>
                    <a:pt x="282371" y="217017"/>
                  </a:lnTo>
                  <a:lnTo>
                    <a:pt x="275640" y="236385"/>
                  </a:lnTo>
                  <a:lnTo>
                    <a:pt x="271805" y="244500"/>
                  </a:lnTo>
                  <a:lnTo>
                    <a:pt x="267144" y="249529"/>
                  </a:lnTo>
                  <a:lnTo>
                    <a:pt x="261620" y="252082"/>
                  </a:lnTo>
                  <a:lnTo>
                    <a:pt x="255206" y="252793"/>
                  </a:lnTo>
                  <a:lnTo>
                    <a:pt x="243916" y="252793"/>
                  </a:lnTo>
                  <a:lnTo>
                    <a:pt x="243916" y="282105"/>
                  </a:lnTo>
                  <a:lnTo>
                    <a:pt x="248221" y="282638"/>
                  </a:lnTo>
                  <a:lnTo>
                    <a:pt x="259511" y="282638"/>
                  </a:lnTo>
                  <a:lnTo>
                    <a:pt x="276796" y="281051"/>
                  </a:lnTo>
                  <a:lnTo>
                    <a:pt x="290499" y="275209"/>
                  </a:lnTo>
                  <a:lnTo>
                    <a:pt x="301485" y="263461"/>
                  </a:lnTo>
                  <a:lnTo>
                    <a:pt x="310603" y="244182"/>
                  </a:lnTo>
                  <a:lnTo>
                    <a:pt x="375424" y="64541"/>
                  </a:lnTo>
                  <a:close/>
                </a:path>
                <a:path w="863600" h="283210">
                  <a:moveTo>
                    <a:pt x="531393" y="155968"/>
                  </a:moveTo>
                  <a:lnTo>
                    <a:pt x="516737" y="114833"/>
                  </a:lnTo>
                  <a:lnTo>
                    <a:pt x="475462" y="93853"/>
                  </a:lnTo>
                  <a:lnTo>
                    <a:pt x="449910" y="88468"/>
                  </a:lnTo>
                  <a:lnTo>
                    <a:pt x="436626" y="84518"/>
                  </a:lnTo>
                  <a:lnTo>
                    <a:pt x="427316" y="78828"/>
                  </a:lnTo>
                  <a:lnTo>
                    <a:pt x="421855" y="70967"/>
                  </a:lnTo>
                  <a:lnTo>
                    <a:pt x="420065" y="60502"/>
                  </a:lnTo>
                  <a:lnTo>
                    <a:pt x="422109" y="49568"/>
                  </a:lnTo>
                  <a:lnTo>
                    <a:pt x="428193" y="40970"/>
                  </a:lnTo>
                  <a:lnTo>
                    <a:pt x="438213" y="35356"/>
                  </a:lnTo>
                  <a:lnTo>
                    <a:pt x="452069" y="33337"/>
                  </a:lnTo>
                  <a:lnTo>
                    <a:pt x="465797" y="35356"/>
                  </a:lnTo>
                  <a:lnTo>
                    <a:pt x="475830" y="40970"/>
                  </a:lnTo>
                  <a:lnTo>
                    <a:pt x="481977" y="49568"/>
                  </a:lnTo>
                  <a:lnTo>
                    <a:pt x="484060" y="60502"/>
                  </a:lnTo>
                  <a:lnTo>
                    <a:pt x="484060" y="63461"/>
                  </a:lnTo>
                  <a:lnTo>
                    <a:pt x="523595" y="63461"/>
                  </a:lnTo>
                  <a:lnTo>
                    <a:pt x="523595" y="60502"/>
                  </a:lnTo>
                  <a:lnTo>
                    <a:pt x="519036" y="37325"/>
                  </a:lnTo>
                  <a:lnTo>
                    <a:pt x="505485" y="18046"/>
                  </a:lnTo>
                  <a:lnTo>
                    <a:pt x="483095" y="4876"/>
                  </a:lnTo>
                  <a:lnTo>
                    <a:pt x="452069" y="0"/>
                  </a:lnTo>
                  <a:lnTo>
                    <a:pt x="421068" y="4838"/>
                  </a:lnTo>
                  <a:lnTo>
                    <a:pt x="398780" y="17983"/>
                  </a:lnTo>
                  <a:lnTo>
                    <a:pt x="385318" y="37325"/>
                  </a:lnTo>
                  <a:lnTo>
                    <a:pt x="380796" y="60769"/>
                  </a:lnTo>
                  <a:lnTo>
                    <a:pt x="384657" y="83921"/>
                  </a:lnTo>
                  <a:lnTo>
                    <a:pt x="395719" y="101549"/>
                  </a:lnTo>
                  <a:lnTo>
                    <a:pt x="413245" y="113982"/>
                  </a:lnTo>
                  <a:lnTo>
                    <a:pt x="436460" y="121551"/>
                  </a:lnTo>
                  <a:lnTo>
                    <a:pt x="462280" y="126923"/>
                  </a:lnTo>
                  <a:lnTo>
                    <a:pt x="475348" y="131191"/>
                  </a:lnTo>
                  <a:lnTo>
                    <a:pt x="484670" y="137782"/>
                  </a:lnTo>
                  <a:lnTo>
                    <a:pt x="490270" y="146558"/>
                  </a:lnTo>
                  <a:lnTo>
                    <a:pt x="492137" y="157314"/>
                  </a:lnTo>
                  <a:lnTo>
                    <a:pt x="489648" y="169468"/>
                  </a:lnTo>
                  <a:lnTo>
                    <a:pt x="482485" y="178904"/>
                  </a:lnTo>
                  <a:lnTo>
                    <a:pt x="471144" y="185000"/>
                  </a:lnTo>
                  <a:lnTo>
                    <a:pt x="456095" y="187172"/>
                  </a:lnTo>
                  <a:lnTo>
                    <a:pt x="441045" y="185000"/>
                  </a:lnTo>
                  <a:lnTo>
                    <a:pt x="429704" y="178904"/>
                  </a:lnTo>
                  <a:lnTo>
                    <a:pt x="422554" y="169468"/>
                  </a:lnTo>
                  <a:lnTo>
                    <a:pt x="420065" y="157314"/>
                  </a:lnTo>
                  <a:lnTo>
                    <a:pt x="420065" y="152742"/>
                  </a:lnTo>
                  <a:lnTo>
                    <a:pt x="380796" y="152742"/>
                  </a:lnTo>
                  <a:lnTo>
                    <a:pt x="380796" y="156248"/>
                  </a:lnTo>
                  <a:lnTo>
                    <a:pt x="385902" y="182130"/>
                  </a:lnTo>
                  <a:lnTo>
                    <a:pt x="400697" y="202361"/>
                  </a:lnTo>
                  <a:lnTo>
                    <a:pt x="424357" y="215544"/>
                  </a:lnTo>
                  <a:lnTo>
                    <a:pt x="456095" y="220243"/>
                  </a:lnTo>
                  <a:lnTo>
                    <a:pt x="487946" y="215493"/>
                  </a:lnTo>
                  <a:lnTo>
                    <a:pt x="511594" y="202234"/>
                  </a:lnTo>
                  <a:lnTo>
                    <a:pt x="526326" y="181902"/>
                  </a:lnTo>
                  <a:lnTo>
                    <a:pt x="531393" y="155968"/>
                  </a:lnTo>
                  <a:close/>
                </a:path>
                <a:path w="863600" h="283210">
                  <a:moveTo>
                    <a:pt x="721258" y="202768"/>
                  </a:moveTo>
                  <a:lnTo>
                    <a:pt x="702119" y="186626"/>
                  </a:lnTo>
                  <a:lnTo>
                    <a:pt x="697331" y="182600"/>
                  </a:lnTo>
                  <a:lnTo>
                    <a:pt x="704278" y="166217"/>
                  </a:lnTo>
                  <a:lnTo>
                    <a:pt x="706539" y="156781"/>
                  </a:lnTo>
                  <a:lnTo>
                    <a:pt x="708558" y="148412"/>
                  </a:lnTo>
                  <a:lnTo>
                    <a:pt x="710717" y="129540"/>
                  </a:lnTo>
                  <a:lnTo>
                    <a:pt x="710526" y="88049"/>
                  </a:lnTo>
                  <a:lnTo>
                    <a:pt x="701776" y="47396"/>
                  </a:lnTo>
                  <a:lnTo>
                    <a:pt x="694410" y="33883"/>
                  </a:lnTo>
                  <a:lnTo>
                    <a:pt x="692213" y="29845"/>
                  </a:lnTo>
                  <a:lnTo>
                    <a:pt x="680720" y="17348"/>
                  </a:lnTo>
                  <a:lnTo>
                    <a:pt x="672045" y="11734"/>
                  </a:lnTo>
                  <a:lnTo>
                    <a:pt x="672045" y="109982"/>
                  </a:lnTo>
                  <a:lnTo>
                    <a:pt x="671741" y="124980"/>
                  </a:lnTo>
                  <a:lnTo>
                    <a:pt x="670839" y="137515"/>
                  </a:lnTo>
                  <a:lnTo>
                    <a:pt x="669328" y="147993"/>
                  </a:lnTo>
                  <a:lnTo>
                    <a:pt x="667207" y="156781"/>
                  </a:lnTo>
                  <a:lnTo>
                    <a:pt x="643547" y="136613"/>
                  </a:lnTo>
                  <a:lnTo>
                    <a:pt x="623100" y="160007"/>
                  </a:lnTo>
                  <a:lnTo>
                    <a:pt x="648385" y="181787"/>
                  </a:lnTo>
                  <a:lnTo>
                    <a:pt x="642734" y="185013"/>
                  </a:lnTo>
                  <a:lnTo>
                    <a:pt x="635203" y="186626"/>
                  </a:lnTo>
                  <a:lnTo>
                    <a:pt x="627138" y="186626"/>
                  </a:lnTo>
                  <a:lnTo>
                    <a:pt x="588429" y="160629"/>
                  </a:lnTo>
                  <a:lnTo>
                    <a:pt x="581952" y="109982"/>
                  </a:lnTo>
                  <a:lnTo>
                    <a:pt x="582663" y="88747"/>
                  </a:lnTo>
                  <a:lnTo>
                    <a:pt x="593521" y="50012"/>
                  </a:lnTo>
                  <a:lnTo>
                    <a:pt x="627138" y="33883"/>
                  </a:lnTo>
                  <a:lnTo>
                    <a:pt x="637832" y="34963"/>
                  </a:lnTo>
                  <a:lnTo>
                    <a:pt x="669290" y="72339"/>
                  </a:lnTo>
                  <a:lnTo>
                    <a:pt x="672045" y="109982"/>
                  </a:lnTo>
                  <a:lnTo>
                    <a:pt x="672045" y="11734"/>
                  </a:lnTo>
                  <a:lnTo>
                    <a:pt x="666229" y="7962"/>
                  </a:lnTo>
                  <a:lnTo>
                    <a:pt x="648462" y="2044"/>
                  </a:lnTo>
                  <a:lnTo>
                    <a:pt x="627138" y="0"/>
                  </a:lnTo>
                  <a:lnTo>
                    <a:pt x="605650" y="2044"/>
                  </a:lnTo>
                  <a:lnTo>
                    <a:pt x="561784" y="29845"/>
                  </a:lnTo>
                  <a:lnTo>
                    <a:pt x="546392" y="66992"/>
                  </a:lnTo>
                  <a:lnTo>
                    <a:pt x="542696" y="109982"/>
                  </a:lnTo>
                  <a:lnTo>
                    <a:pt x="543483" y="132118"/>
                  </a:lnTo>
                  <a:lnTo>
                    <a:pt x="552221" y="173062"/>
                  </a:lnTo>
                  <a:lnTo>
                    <a:pt x="587806" y="212420"/>
                  </a:lnTo>
                  <a:lnTo>
                    <a:pt x="627138" y="220243"/>
                  </a:lnTo>
                  <a:lnTo>
                    <a:pt x="641908" y="219303"/>
                  </a:lnTo>
                  <a:lnTo>
                    <a:pt x="655142" y="216547"/>
                  </a:lnTo>
                  <a:lnTo>
                    <a:pt x="666813" y="212077"/>
                  </a:lnTo>
                  <a:lnTo>
                    <a:pt x="676884" y="205994"/>
                  </a:lnTo>
                  <a:lnTo>
                    <a:pt x="700824" y="226428"/>
                  </a:lnTo>
                  <a:lnTo>
                    <a:pt x="718477" y="205994"/>
                  </a:lnTo>
                  <a:lnTo>
                    <a:pt x="721258" y="202768"/>
                  </a:lnTo>
                  <a:close/>
                </a:path>
                <a:path w="863600" h="283210">
                  <a:moveTo>
                    <a:pt x="862990" y="183286"/>
                  </a:moveTo>
                  <a:lnTo>
                    <a:pt x="771550" y="183286"/>
                  </a:lnTo>
                  <a:lnTo>
                    <a:pt x="771550" y="4216"/>
                  </a:lnTo>
                  <a:lnTo>
                    <a:pt x="732015" y="4216"/>
                  </a:lnTo>
                  <a:lnTo>
                    <a:pt x="732015" y="183286"/>
                  </a:lnTo>
                  <a:lnTo>
                    <a:pt x="732015" y="216306"/>
                  </a:lnTo>
                  <a:lnTo>
                    <a:pt x="862990" y="216306"/>
                  </a:lnTo>
                  <a:lnTo>
                    <a:pt x="862990" y="183286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8005" y="2350727"/>
              <a:ext cx="160170" cy="1601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18156" y="2230983"/>
              <a:ext cx="1367155" cy="372110"/>
            </a:xfrm>
            <a:custGeom>
              <a:avLst/>
              <a:gdLst/>
              <a:ahLst/>
              <a:cxnLst/>
              <a:rect l="l" t="t" r="r" b="b"/>
              <a:pathLst>
                <a:path w="1367154" h="372110">
                  <a:moveTo>
                    <a:pt x="142036" y="15862"/>
                  </a:moveTo>
                  <a:lnTo>
                    <a:pt x="4152" y="15862"/>
                  </a:lnTo>
                  <a:lnTo>
                    <a:pt x="4152" y="69888"/>
                  </a:lnTo>
                  <a:lnTo>
                    <a:pt x="82346" y="69888"/>
                  </a:lnTo>
                  <a:lnTo>
                    <a:pt x="82346" y="134861"/>
                  </a:lnTo>
                  <a:lnTo>
                    <a:pt x="77393" y="193929"/>
                  </a:lnTo>
                  <a:lnTo>
                    <a:pt x="62280" y="237985"/>
                  </a:lnTo>
                  <a:lnTo>
                    <a:pt x="36614" y="268732"/>
                  </a:lnTo>
                  <a:lnTo>
                    <a:pt x="0" y="287858"/>
                  </a:lnTo>
                  <a:lnTo>
                    <a:pt x="0" y="345274"/>
                  </a:lnTo>
                  <a:lnTo>
                    <a:pt x="46850" y="328828"/>
                  </a:lnTo>
                  <a:lnTo>
                    <a:pt x="83324" y="305244"/>
                  </a:lnTo>
                  <a:lnTo>
                    <a:pt x="110261" y="274066"/>
                  </a:lnTo>
                  <a:lnTo>
                    <a:pt x="128460" y="234823"/>
                  </a:lnTo>
                  <a:lnTo>
                    <a:pt x="138785" y="187071"/>
                  </a:lnTo>
                  <a:lnTo>
                    <a:pt x="142036" y="130327"/>
                  </a:lnTo>
                  <a:lnTo>
                    <a:pt x="142036" y="15862"/>
                  </a:lnTo>
                  <a:close/>
                </a:path>
                <a:path w="1367154" h="372110">
                  <a:moveTo>
                    <a:pt x="298424" y="9817"/>
                  </a:moveTo>
                  <a:lnTo>
                    <a:pt x="239877" y="9817"/>
                  </a:lnTo>
                  <a:lnTo>
                    <a:pt x="239877" y="142036"/>
                  </a:lnTo>
                  <a:lnTo>
                    <a:pt x="220230" y="142036"/>
                  </a:lnTo>
                  <a:lnTo>
                    <a:pt x="220230" y="12090"/>
                  </a:lnTo>
                  <a:lnTo>
                    <a:pt x="162814" y="12090"/>
                  </a:lnTo>
                  <a:lnTo>
                    <a:pt x="162814" y="360387"/>
                  </a:lnTo>
                  <a:lnTo>
                    <a:pt x="220230" y="360387"/>
                  </a:lnTo>
                  <a:lnTo>
                    <a:pt x="220230" y="197192"/>
                  </a:lnTo>
                  <a:lnTo>
                    <a:pt x="239877" y="197192"/>
                  </a:lnTo>
                  <a:lnTo>
                    <a:pt x="239877" y="363778"/>
                  </a:lnTo>
                  <a:lnTo>
                    <a:pt x="298424" y="363778"/>
                  </a:lnTo>
                  <a:lnTo>
                    <a:pt x="298424" y="197192"/>
                  </a:lnTo>
                  <a:lnTo>
                    <a:pt x="298424" y="142036"/>
                  </a:lnTo>
                  <a:lnTo>
                    <a:pt x="298424" y="9817"/>
                  </a:lnTo>
                  <a:close/>
                </a:path>
                <a:path w="1367154" h="372110">
                  <a:moveTo>
                    <a:pt x="538683" y="53365"/>
                  </a:moveTo>
                  <a:lnTo>
                    <a:pt x="417804" y="53365"/>
                  </a:lnTo>
                  <a:lnTo>
                    <a:pt x="417804" y="13995"/>
                  </a:lnTo>
                  <a:lnTo>
                    <a:pt x="355092" y="13995"/>
                  </a:lnTo>
                  <a:lnTo>
                    <a:pt x="355092" y="53365"/>
                  </a:lnTo>
                  <a:lnTo>
                    <a:pt x="355092" y="101625"/>
                  </a:lnTo>
                  <a:lnTo>
                    <a:pt x="355092" y="134645"/>
                  </a:lnTo>
                  <a:lnTo>
                    <a:pt x="355092" y="182905"/>
                  </a:lnTo>
                  <a:lnTo>
                    <a:pt x="538683" y="182905"/>
                  </a:lnTo>
                  <a:lnTo>
                    <a:pt x="538683" y="134645"/>
                  </a:lnTo>
                  <a:lnTo>
                    <a:pt x="417804" y="134645"/>
                  </a:lnTo>
                  <a:lnTo>
                    <a:pt x="417804" y="101625"/>
                  </a:lnTo>
                  <a:lnTo>
                    <a:pt x="477113" y="101625"/>
                  </a:lnTo>
                  <a:lnTo>
                    <a:pt x="477113" y="134480"/>
                  </a:lnTo>
                  <a:lnTo>
                    <a:pt x="538683" y="134480"/>
                  </a:lnTo>
                  <a:lnTo>
                    <a:pt x="538683" y="101625"/>
                  </a:lnTo>
                  <a:lnTo>
                    <a:pt x="538683" y="53365"/>
                  </a:lnTo>
                  <a:close/>
                </a:path>
                <a:path w="1367154" h="372110">
                  <a:moveTo>
                    <a:pt x="538683" y="13982"/>
                  </a:moveTo>
                  <a:lnTo>
                    <a:pt x="477113" y="13982"/>
                  </a:lnTo>
                  <a:lnTo>
                    <a:pt x="477113" y="53263"/>
                  </a:lnTo>
                  <a:lnTo>
                    <a:pt x="538683" y="53263"/>
                  </a:lnTo>
                  <a:lnTo>
                    <a:pt x="538683" y="13982"/>
                  </a:lnTo>
                  <a:close/>
                </a:path>
                <a:path w="1367154" h="372110">
                  <a:moveTo>
                    <a:pt x="644461" y="321335"/>
                  </a:moveTo>
                  <a:lnTo>
                    <a:pt x="438581" y="321335"/>
                  </a:lnTo>
                  <a:lnTo>
                    <a:pt x="438581" y="307365"/>
                  </a:lnTo>
                  <a:lnTo>
                    <a:pt x="640295" y="307365"/>
                  </a:lnTo>
                  <a:lnTo>
                    <a:pt x="640295" y="261645"/>
                  </a:lnTo>
                  <a:lnTo>
                    <a:pt x="640295" y="246405"/>
                  </a:lnTo>
                  <a:lnTo>
                    <a:pt x="640295" y="199415"/>
                  </a:lnTo>
                  <a:lnTo>
                    <a:pt x="373608" y="199415"/>
                  </a:lnTo>
                  <a:lnTo>
                    <a:pt x="373608" y="246405"/>
                  </a:lnTo>
                  <a:lnTo>
                    <a:pt x="574573" y="246405"/>
                  </a:lnTo>
                  <a:lnTo>
                    <a:pt x="574573" y="261645"/>
                  </a:lnTo>
                  <a:lnTo>
                    <a:pt x="373608" y="261645"/>
                  </a:lnTo>
                  <a:lnTo>
                    <a:pt x="373608" y="307365"/>
                  </a:lnTo>
                  <a:lnTo>
                    <a:pt x="373608" y="321335"/>
                  </a:lnTo>
                  <a:lnTo>
                    <a:pt x="373608" y="367055"/>
                  </a:lnTo>
                  <a:lnTo>
                    <a:pt x="644461" y="367055"/>
                  </a:lnTo>
                  <a:lnTo>
                    <a:pt x="644461" y="321335"/>
                  </a:lnTo>
                  <a:close/>
                </a:path>
                <a:path w="1367154" h="372110">
                  <a:moveTo>
                    <a:pt x="686765" y="73685"/>
                  </a:moveTo>
                  <a:lnTo>
                    <a:pt x="640295" y="73685"/>
                  </a:lnTo>
                  <a:lnTo>
                    <a:pt x="640295" y="10185"/>
                  </a:lnTo>
                  <a:lnTo>
                    <a:pt x="574192" y="10185"/>
                  </a:lnTo>
                  <a:lnTo>
                    <a:pt x="574192" y="73685"/>
                  </a:lnTo>
                  <a:lnTo>
                    <a:pt x="574192" y="128295"/>
                  </a:lnTo>
                  <a:lnTo>
                    <a:pt x="574192" y="186715"/>
                  </a:lnTo>
                  <a:lnTo>
                    <a:pt x="640295" y="186715"/>
                  </a:lnTo>
                  <a:lnTo>
                    <a:pt x="640295" y="128295"/>
                  </a:lnTo>
                  <a:lnTo>
                    <a:pt x="686765" y="128295"/>
                  </a:lnTo>
                  <a:lnTo>
                    <a:pt x="686765" y="73685"/>
                  </a:lnTo>
                  <a:close/>
                </a:path>
                <a:path w="1367154" h="372110">
                  <a:moveTo>
                    <a:pt x="914184" y="29464"/>
                  </a:moveTo>
                  <a:lnTo>
                    <a:pt x="844296" y="29464"/>
                  </a:lnTo>
                  <a:lnTo>
                    <a:pt x="844296" y="0"/>
                  </a:lnTo>
                  <a:lnTo>
                    <a:pt x="778179" y="0"/>
                  </a:lnTo>
                  <a:lnTo>
                    <a:pt x="778179" y="29464"/>
                  </a:lnTo>
                  <a:lnTo>
                    <a:pt x="707542" y="29464"/>
                  </a:lnTo>
                  <a:lnTo>
                    <a:pt x="707542" y="76314"/>
                  </a:lnTo>
                  <a:lnTo>
                    <a:pt x="914184" y="76314"/>
                  </a:lnTo>
                  <a:lnTo>
                    <a:pt x="914184" y="29464"/>
                  </a:lnTo>
                  <a:close/>
                </a:path>
                <a:path w="1367154" h="372110">
                  <a:moveTo>
                    <a:pt x="1000302" y="316941"/>
                  </a:moveTo>
                  <a:lnTo>
                    <a:pt x="794804" y="316941"/>
                  </a:lnTo>
                  <a:lnTo>
                    <a:pt x="794804" y="273494"/>
                  </a:lnTo>
                  <a:lnTo>
                    <a:pt x="728700" y="273494"/>
                  </a:lnTo>
                  <a:lnTo>
                    <a:pt x="728700" y="367182"/>
                  </a:lnTo>
                  <a:lnTo>
                    <a:pt x="1000302" y="367182"/>
                  </a:lnTo>
                  <a:lnTo>
                    <a:pt x="1000302" y="316941"/>
                  </a:lnTo>
                  <a:close/>
                </a:path>
                <a:path w="1367154" h="372110">
                  <a:moveTo>
                    <a:pt x="1042238" y="117487"/>
                  </a:moveTo>
                  <a:lnTo>
                    <a:pt x="995400" y="117487"/>
                  </a:lnTo>
                  <a:lnTo>
                    <a:pt x="995400" y="9817"/>
                  </a:lnTo>
                  <a:lnTo>
                    <a:pt x="929284" y="9817"/>
                  </a:lnTo>
                  <a:lnTo>
                    <a:pt x="929284" y="197192"/>
                  </a:lnTo>
                  <a:lnTo>
                    <a:pt x="919251" y="202463"/>
                  </a:lnTo>
                  <a:lnTo>
                    <a:pt x="906767" y="205968"/>
                  </a:lnTo>
                  <a:lnTo>
                    <a:pt x="891095" y="207924"/>
                  </a:lnTo>
                  <a:lnTo>
                    <a:pt x="871486" y="208521"/>
                  </a:lnTo>
                  <a:lnTo>
                    <a:pt x="844296" y="208521"/>
                  </a:lnTo>
                  <a:lnTo>
                    <a:pt x="844296" y="191897"/>
                  </a:lnTo>
                  <a:lnTo>
                    <a:pt x="856310" y="189547"/>
                  </a:lnTo>
                  <a:lnTo>
                    <a:pt x="867333" y="186372"/>
                  </a:lnTo>
                  <a:lnTo>
                    <a:pt x="901052" y="160883"/>
                  </a:lnTo>
                  <a:lnTo>
                    <a:pt x="906627" y="138633"/>
                  </a:lnTo>
                  <a:lnTo>
                    <a:pt x="905268" y="127304"/>
                  </a:lnTo>
                  <a:lnTo>
                    <a:pt x="871067" y="91909"/>
                  </a:lnTo>
                  <a:lnTo>
                    <a:pt x="845426" y="85305"/>
                  </a:lnTo>
                  <a:lnTo>
                    <a:pt x="845426" y="135610"/>
                  </a:lnTo>
                  <a:lnTo>
                    <a:pt x="845426" y="141287"/>
                  </a:lnTo>
                  <a:lnTo>
                    <a:pt x="810666" y="149974"/>
                  </a:lnTo>
                  <a:lnTo>
                    <a:pt x="800696" y="149682"/>
                  </a:lnTo>
                  <a:lnTo>
                    <a:pt x="775919" y="141287"/>
                  </a:lnTo>
                  <a:lnTo>
                    <a:pt x="775919" y="135610"/>
                  </a:lnTo>
                  <a:lnTo>
                    <a:pt x="810666" y="127304"/>
                  </a:lnTo>
                  <a:lnTo>
                    <a:pt x="820496" y="127533"/>
                  </a:lnTo>
                  <a:lnTo>
                    <a:pt x="845426" y="135610"/>
                  </a:lnTo>
                  <a:lnTo>
                    <a:pt x="845426" y="85305"/>
                  </a:lnTo>
                  <a:lnTo>
                    <a:pt x="832878" y="83362"/>
                  </a:lnTo>
                  <a:lnTo>
                    <a:pt x="810666" y="82346"/>
                  </a:lnTo>
                  <a:lnTo>
                    <a:pt x="788466" y="83362"/>
                  </a:lnTo>
                  <a:lnTo>
                    <a:pt x="750277" y="91909"/>
                  </a:lnTo>
                  <a:lnTo>
                    <a:pt x="720102" y="116065"/>
                  </a:lnTo>
                  <a:lnTo>
                    <a:pt x="714336" y="138633"/>
                  </a:lnTo>
                  <a:lnTo>
                    <a:pt x="715848" y="150444"/>
                  </a:lnTo>
                  <a:lnTo>
                    <a:pt x="744410" y="182346"/>
                  </a:lnTo>
                  <a:lnTo>
                    <a:pt x="778560" y="192278"/>
                  </a:lnTo>
                  <a:lnTo>
                    <a:pt x="778560" y="208521"/>
                  </a:lnTo>
                  <a:lnTo>
                    <a:pt x="703008" y="208521"/>
                  </a:lnTo>
                  <a:lnTo>
                    <a:pt x="703008" y="258762"/>
                  </a:lnTo>
                  <a:lnTo>
                    <a:pt x="862431" y="258762"/>
                  </a:lnTo>
                  <a:lnTo>
                    <a:pt x="885723" y="258140"/>
                  </a:lnTo>
                  <a:lnTo>
                    <a:pt x="904074" y="255981"/>
                  </a:lnTo>
                  <a:lnTo>
                    <a:pt x="918311" y="251917"/>
                  </a:lnTo>
                  <a:lnTo>
                    <a:pt x="929284" y="245541"/>
                  </a:lnTo>
                  <a:lnTo>
                    <a:pt x="929284" y="286715"/>
                  </a:lnTo>
                  <a:lnTo>
                    <a:pt x="995400" y="286715"/>
                  </a:lnTo>
                  <a:lnTo>
                    <a:pt x="995400" y="245541"/>
                  </a:lnTo>
                  <a:lnTo>
                    <a:pt x="995400" y="171500"/>
                  </a:lnTo>
                  <a:lnTo>
                    <a:pt x="1042238" y="171500"/>
                  </a:lnTo>
                  <a:lnTo>
                    <a:pt x="1042238" y="117487"/>
                  </a:lnTo>
                  <a:close/>
                </a:path>
                <a:path w="1367154" h="372110">
                  <a:moveTo>
                    <a:pt x="1359179" y="9817"/>
                  </a:moveTo>
                  <a:lnTo>
                    <a:pt x="1293075" y="9817"/>
                  </a:lnTo>
                  <a:lnTo>
                    <a:pt x="1293075" y="41935"/>
                  </a:lnTo>
                  <a:lnTo>
                    <a:pt x="1245857" y="41935"/>
                  </a:lnTo>
                  <a:lnTo>
                    <a:pt x="1245857" y="13982"/>
                  </a:lnTo>
                  <a:lnTo>
                    <a:pt x="1069441" y="13982"/>
                  </a:lnTo>
                  <a:lnTo>
                    <a:pt x="1069441" y="67614"/>
                  </a:lnTo>
                  <a:lnTo>
                    <a:pt x="1180503" y="67614"/>
                  </a:lnTo>
                  <a:lnTo>
                    <a:pt x="1172692" y="103936"/>
                  </a:lnTo>
                  <a:lnTo>
                    <a:pt x="1150899" y="130937"/>
                  </a:lnTo>
                  <a:lnTo>
                    <a:pt x="1114145" y="148945"/>
                  </a:lnTo>
                  <a:lnTo>
                    <a:pt x="1061504" y="158280"/>
                  </a:lnTo>
                  <a:lnTo>
                    <a:pt x="1061504" y="212674"/>
                  </a:lnTo>
                  <a:lnTo>
                    <a:pt x="1119124" y="204876"/>
                  </a:lnTo>
                  <a:lnTo>
                    <a:pt x="1165656" y="189445"/>
                  </a:lnTo>
                  <a:lnTo>
                    <a:pt x="1201356" y="166090"/>
                  </a:lnTo>
                  <a:lnTo>
                    <a:pt x="1226502" y="134518"/>
                  </a:lnTo>
                  <a:lnTo>
                    <a:pt x="1241323" y="94437"/>
                  </a:lnTo>
                  <a:lnTo>
                    <a:pt x="1293075" y="94437"/>
                  </a:lnTo>
                  <a:lnTo>
                    <a:pt x="1293075" y="121259"/>
                  </a:lnTo>
                  <a:lnTo>
                    <a:pt x="1235659" y="121259"/>
                  </a:lnTo>
                  <a:lnTo>
                    <a:pt x="1235659" y="173774"/>
                  </a:lnTo>
                  <a:lnTo>
                    <a:pt x="1293075" y="173774"/>
                  </a:lnTo>
                  <a:lnTo>
                    <a:pt x="1293075" y="211924"/>
                  </a:lnTo>
                  <a:lnTo>
                    <a:pt x="1359179" y="211924"/>
                  </a:lnTo>
                  <a:lnTo>
                    <a:pt x="1359179" y="94437"/>
                  </a:lnTo>
                  <a:lnTo>
                    <a:pt x="1359179" y="41935"/>
                  </a:lnTo>
                  <a:lnTo>
                    <a:pt x="1359179" y="9817"/>
                  </a:lnTo>
                  <a:close/>
                </a:path>
                <a:path w="1367154" h="372110">
                  <a:moveTo>
                    <a:pt x="1367116" y="293141"/>
                  </a:moveTo>
                  <a:lnTo>
                    <a:pt x="1350860" y="251066"/>
                  </a:lnTo>
                  <a:lnTo>
                    <a:pt x="1317104" y="229133"/>
                  </a:lnTo>
                  <a:lnTo>
                    <a:pt x="1301381" y="224409"/>
                  </a:lnTo>
                  <a:lnTo>
                    <a:pt x="1301381" y="287096"/>
                  </a:lnTo>
                  <a:lnTo>
                    <a:pt x="1301381" y="299567"/>
                  </a:lnTo>
                  <a:lnTo>
                    <a:pt x="1266393" y="316369"/>
                  </a:lnTo>
                  <a:lnTo>
                    <a:pt x="1226210" y="318833"/>
                  </a:lnTo>
                  <a:lnTo>
                    <a:pt x="1204556" y="318236"/>
                  </a:lnTo>
                  <a:lnTo>
                    <a:pt x="1159344" y="308254"/>
                  </a:lnTo>
                  <a:lnTo>
                    <a:pt x="1150277" y="299567"/>
                  </a:lnTo>
                  <a:lnTo>
                    <a:pt x="1150277" y="287096"/>
                  </a:lnTo>
                  <a:lnTo>
                    <a:pt x="1185837" y="270471"/>
                  </a:lnTo>
                  <a:lnTo>
                    <a:pt x="1226210" y="267830"/>
                  </a:lnTo>
                  <a:lnTo>
                    <a:pt x="1247813" y="268478"/>
                  </a:lnTo>
                  <a:lnTo>
                    <a:pt x="1292694" y="278790"/>
                  </a:lnTo>
                  <a:lnTo>
                    <a:pt x="1301381" y="287096"/>
                  </a:lnTo>
                  <a:lnTo>
                    <a:pt x="1301381" y="224409"/>
                  </a:lnTo>
                  <a:lnTo>
                    <a:pt x="1290193" y="221043"/>
                  </a:lnTo>
                  <a:lnTo>
                    <a:pt x="1259535" y="216420"/>
                  </a:lnTo>
                  <a:lnTo>
                    <a:pt x="1226210" y="214947"/>
                  </a:lnTo>
                  <a:lnTo>
                    <a:pt x="1192720" y="216420"/>
                  </a:lnTo>
                  <a:lnTo>
                    <a:pt x="1135100" y="229133"/>
                  </a:lnTo>
                  <a:lnTo>
                    <a:pt x="1101407" y="251066"/>
                  </a:lnTo>
                  <a:lnTo>
                    <a:pt x="1085303" y="293141"/>
                  </a:lnTo>
                  <a:lnTo>
                    <a:pt x="1087221" y="309372"/>
                  </a:lnTo>
                  <a:lnTo>
                    <a:pt x="1112875" y="345655"/>
                  </a:lnTo>
                  <a:lnTo>
                    <a:pt x="1162037" y="365772"/>
                  </a:lnTo>
                  <a:lnTo>
                    <a:pt x="1226210" y="371716"/>
                  </a:lnTo>
                  <a:lnTo>
                    <a:pt x="1259535" y="370306"/>
                  </a:lnTo>
                  <a:lnTo>
                    <a:pt x="1317104" y="357695"/>
                  </a:lnTo>
                  <a:lnTo>
                    <a:pt x="1350860" y="335584"/>
                  </a:lnTo>
                  <a:lnTo>
                    <a:pt x="1365186" y="309372"/>
                  </a:lnTo>
                  <a:lnTo>
                    <a:pt x="1367116" y="29314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099" y="3943490"/>
              <a:ext cx="160170" cy="1601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89696" y="3832808"/>
              <a:ext cx="1123950" cy="363220"/>
            </a:xfrm>
            <a:custGeom>
              <a:avLst/>
              <a:gdLst/>
              <a:ahLst/>
              <a:cxnLst/>
              <a:rect l="l" t="t" r="r" b="b"/>
              <a:pathLst>
                <a:path w="1123950" h="363220">
                  <a:moveTo>
                    <a:pt x="165074" y="58559"/>
                  </a:moveTo>
                  <a:lnTo>
                    <a:pt x="163703" y="46164"/>
                  </a:lnTo>
                  <a:lnTo>
                    <a:pt x="162052" y="41554"/>
                  </a:lnTo>
                  <a:lnTo>
                    <a:pt x="159740" y="35090"/>
                  </a:lnTo>
                  <a:lnTo>
                    <a:pt x="119976" y="4394"/>
                  </a:lnTo>
                  <a:lnTo>
                    <a:pt x="110680" y="2438"/>
                  </a:lnTo>
                  <a:lnTo>
                    <a:pt x="110680" y="54406"/>
                  </a:lnTo>
                  <a:lnTo>
                    <a:pt x="110680" y="63093"/>
                  </a:lnTo>
                  <a:lnTo>
                    <a:pt x="108788" y="67627"/>
                  </a:lnTo>
                  <a:lnTo>
                    <a:pt x="105397" y="69888"/>
                  </a:lnTo>
                  <a:lnTo>
                    <a:pt x="101993" y="74041"/>
                  </a:lnTo>
                  <a:lnTo>
                    <a:pt x="95186" y="75933"/>
                  </a:lnTo>
                  <a:lnTo>
                    <a:pt x="79324" y="75933"/>
                  </a:lnTo>
                  <a:lnTo>
                    <a:pt x="72898" y="74041"/>
                  </a:lnTo>
                  <a:lnTo>
                    <a:pt x="68745" y="69888"/>
                  </a:lnTo>
                  <a:lnTo>
                    <a:pt x="65354" y="67627"/>
                  </a:lnTo>
                  <a:lnTo>
                    <a:pt x="63842" y="63093"/>
                  </a:lnTo>
                  <a:lnTo>
                    <a:pt x="63842" y="54406"/>
                  </a:lnTo>
                  <a:lnTo>
                    <a:pt x="65354" y="50241"/>
                  </a:lnTo>
                  <a:lnTo>
                    <a:pt x="68745" y="47599"/>
                  </a:lnTo>
                  <a:lnTo>
                    <a:pt x="72898" y="43827"/>
                  </a:lnTo>
                  <a:lnTo>
                    <a:pt x="79324" y="41554"/>
                  </a:lnTo>
                  <a:lnTo>
                    <a:pt x="95186" y="41554"/>
                  </a:lnTo>
                  <a:lnTo>
                    <a:pt x="101993" y="43827"/>
                  </a:lnTo>
                  <a:lnTo>
                    <a:pt x="105397" y="47599"/>
                  </a:lnTo>
                  <a:lnTo>
                    <a:pt x="108788" y="50241"/>
                  </a:lnTo>
                  <a:lnTo>
                    <a:pt x="110680" y="54406"/>
                  </a:lnTo>
                  <a:lnTo>
                    <a:pt x="110680" y="2438"/>
                  </a:lnTo>
                  <a:lnTo>
                    <a:pt x="104419" y="1117"/>
                  </a:lnTo>
                  <a:lnTo>
                    <a:pt x="87261" y="0"/>
                  </a:lnTo>
                  <a:lnTo>
                    <a:pt x="69938" y="1117"/>
                  </a:lnTo>
                  <a:lnTo>
                    <a:pt x="29083" y="17005"/>
                  </a:lnTo>
                  <a:lnTo>
                    <a:pt x="9817" y="58559"/>
                  </a:lnTo>
                  <a:lnTo>
                    <a:pt x="11074" y="71221"/>
                  </a:lnTo>
                  <a:lnTo>
                    <a:pt x="40665" y="107823"/>
                  </a:lnTo>
                  <a:lnTo>
                    <a:pt x="87261" y="117868"/>
                  </a:lnTo>
                  <a:lnTo>
                    <a:pt x="104419" y="116687"/>
                  </a:lnTo>
                  <a:lnTo>
                    <a:pt x="145059" y="100482"/>
                  </a:lnTo>
                  <a:lnTo>
                    <a:pt x="163703" y="71221"/>
                  </a:lnTo>
                  <a:lnTo>
                    <a:pt x="165074" y="58559"/>
                  </a:lnTo>
                  <a:close/>
                </a:path>
                <a:path w="1123950" h="363220">
                  <a:moveTo>
                    <a:pt x="168859" y="117868"/>
                  </a:moveTo>
                  <a:lnTo>
                    <a:pt x="158038" y="120332"/>
                  </a:lnTo>
                  <a:lnTo>
                    <a:pt x="146050" y="121691"/>
                  </a:lnTo>
                  <a:lnTo>
                    <a:pt x="132994" y="122275"/>
                  </a:lnTo>
                  <a:lnTo>
                    <a:pt x="0" y="122402"/>
                  </a:lnTo>
                  <a:lnTo>
                    <a:pt x="0" y="168109"/>
                  </a:lnTo>
                  <a:lnTo>
                    <a:pt x="49479" y="168109"/>
                  </a:lnTo>
                  <a:lnTo>
                    <a:pt x="49479" y="219100"/>
                  </a:lnTo>
                  <a:lnTo>
                    <a:pt x="108038" y="219100"/>
                  </a:lnTo>
                  <a:lnTo>
                    <a:pt x="108038" y="168109"/>
                  </a:lnTo>
                  <a:lnTo>
                    <a:pt x="116344" y="168109"/>
                  </a:lnTo>
                  <a:lnTo>
                    <a:pt x="131876" y="167792"/>
                  </a:lnTo>
                  <a:lnTo>
                    <a:pt x="145719" y="166738"/>
                  </a:lnTo>
                  <a:lnTo>
                    <a:pt x="158000" y="164757"/>
                  </a:lnTo>
                  <a:lnTo>
                    <a:pt x="168859" y="161683"/>
                  </a:lnTo>
                  <a:lnTo>
                    <a:pt x="168859" y="117868"/>
                  </a:lnTo>
                  <a:close/>
                </a:path>
                <a:path w="1123950" h="363220">
                  <a:moveTo>
                    <a:pt x="234213" y="3022"/>
                  </a:moveTo>
                  <a:lnTo>
                    <a:pt x="178295" y="3022"/>
                  </a:lnTo>
                  <a:lnTo>
                    <a:pt x="178295" y="172643"/>
                  </a:lnTo>
                  <a:lnTo>
                    <a:pt x="129946" y="172643"/>
                  </a:lnTo>
                  <a:lnTo>
                    <a:pt x="129946" y="214947"/>
                  </a:lnTo>
                  <a:lnTo>
                    <a:pt x="178295" y="214947"/>
                  </a:lnTo>
                  <a:lnTo>
                    <a:pt x="178295" y="219481"/>
                  </a:lnTo>
                  <a:lnTo>
                    <a:pt x="234213" y="219481"/>
                  </a:lnTo>
                  <a:lnTo>
                    <a:pt x="234213" y="3022"/>
                  </a:lnTo>
                  <a:close/>
                </a:path>
                <a:path w="1123950" h="363220">
                  <a:moveTo>
                    <a:pt x="305981" y="228549"/>
                  </a:moveTo>
                  <a:lnTo>
                    <a:pt x="240626" y="228549"/>
                  </a:lnTo>
                  <a:lnTo>
                    <a:pt x="240626" y="247065"/>
                  </a:lnTo>
                  <a:lnTo>
                    <a:pt x="240626" y="294652"/>
                  </a:lnTo>
                  <a:lnTo>
                    <a:pt x="240626" y="310896"/>
                  </a:lnTo>
                  <a:lnTo>
                    <a:pt x="98590" y="310896"/>
                  </a:lnTo>
                  <a:lnTo>
                    <a:pt x="98590" y="294652"/>
                  </a:lnTo>
                  <a:lnTo>
                    <a:pt x="240626" y="294652"/>
                  </a:lnTo>
                  <a:lnTo>
                    <a:pt x="240626" y="247065"/>
                  </a:lnTo>
                  <a:lnTo>
                    <a:pt x="98590" y="247065"/>
                  </a:lnTo>
                  <a:lnTo>
                    <a:pt x="98590" y="228549"/>
                  </a:lnTo>
                  <a:lnTo>
                    <a:pt x="33235" y="228549"/>
                  </a:lnTo>
                  <a:lnTo>
                    <a:pt x="33235" y="358127"/>
                  </a:lnTo>
                  <a:lnTo>
                    <a:pt x="305981" y="358127"/>
                  </a:lnTo>
                  <a:lnTo>
                    <a:pt x="305981" y="310896"/>
                  </a:lnTo>
                  <a:lnTo>
                    <a:pt x="305981" y="294652"/>
                  </a:lnTo>
                  <a:lnTo>
                    <a:pt x="305981" y="247065"/>
                  </a:lnTo>
                  <a:lnTo>
                    <a:pt x="305981" y="228549"/>
                  </a:lnTo>
                  <a:close/>
                </a:path>
                <a:path w="1123950" h="363220">
                  <a:moveTo>
                    <a:pt x="305981" y="762"/>
                  </a:moveTo>
                  <a:lnTo>
                    <a:pt x="248183" y="762"/>
                  </a:lnTo>
                  <a:lnTo>
                    <a:pt x="248183" y="219862"/>
                  </a:lnTo>
                  <a:lnTo>
                    <a:pt x="305981" y="219862"/>
                  </a:lnTo>
                  <a:lnTo>
                    <a:pt x="305981" y="762"/>
                  </a:lnTo>
                  <a:close/>
                </a:path>
                <a:path w="1123950" h="363220">
                  <a:moveTo>
                    <a:pt x="760958" y="4914"/>
                  </a:moveTo>
                  <a:lnTo>
                    <a:pt x="476885" y="4914"/>
                  </a:lnTo>
                  <a:lnTo>
                    <a:pt x="476885" y="60071"/>
                  </a:lnTo>
                  <a:lnTo>
                    <a:pt x="694855" y="60071"/>
                  </a:lnTo>
                  <a:lnTo>
                    <a:pt x="694855" y="94068"/>
                  </a:lnTo>
                  <a:lnTo>
                    <a:pt x="694537" y="115925"/>
                  </a:lnTo>
                  <a:lnTo>
                    <a:pt x="693432" y="138595"/>
                  </a:lnTo>
                  <a:lnTo>
                    <a:pt x="691349" y="160629"/>
                  </a:lnTo>
                  <a:lnTo>
                    <a:pt x="688047" y="180568"/>
                  </a:lnTo>
                  <a:lnTo>
                    <a:pt x="753783" y="180568"/>
                  </a:lnTo>
                  <a:lnTo>
                    <a:pt x="757135" y="159778"/>
                  </a:lnTo>
                  <a:lnTo>
                    <a:pt x="759358" y="136563"/>
                  </a:lnTo>
                  <a:lnTo>
                    <a:pt x="760577" y="111937"/>
                  </a:lnTo>
                  <a:lnTo>
                    <a:pt x="760857" y="94068"/>
                  </a:lnTo>
                  <a:lnTo>
                    <a:pt x="760958" y="4914"/>
                  </a:lnTo>
                  <a:close/>
                </a:path>
                <a:path w="1123950" h="363220">
                  <a:moveTo>
                    <a:pt x="777963" y="201726"/>
                  </a:moveTo>
                  <a:lnTo>
                    <a:pt x="462153" y="201726"/>
                  </a:lnTo>
                  <a:lnTo>
                    <a:pt x="462153" y="256882"/>
                  </a:lnTo>
                  <a:lnTo>
                    <a:pt x="586435" y="256882"/>
                  </a:lnTo>
                  <a:lnTo>
                    <a:pt x="586435" y="360387"/>
                  </a:lnTo>
                  <a:lnTo>
                    <a:pt x="652538" y="360387"/>
                  </a:lnTo>
                  <a:lnTo>
                    <a:pt x="652538" y="256882"/>
                  </a:lnTo>
                  <a:lnTo>
                    <a:pt x="777963" y="256882"/>
                  </a:lnTo>
                  <a:lnTo>
                    <a:pt x="777963" y="201726"/>
                  </a:lnTo>
                  <a:close/>
                </a:path>
                <a:path w="1123950" h="363220">
                  <a:moveTo>
                    <a:pt x="1019733" y="140906"/>
                  </a:moveTo>
                  <a:lnTo>
                    <a:pt x="990600" y="129108"/>
                  </a:lnTo>
                  <a:lnTo>
                    <a:pt x="968870" y="110502"/>
                  </a:lnTo>
                  <a:lnTo>
                    <a:pt x="955294" y="83108"/>
                  </a:lnTo>
                  <a:lnTo>
                    <a:pt x="950595" y="44958"/>
                  </a:lnTo>
                  <a:lnTo>
                    <a:pt x="950595" y="3022"/>
                  </a:lnTo>
                  <a:lnTo>
                    <a:pt x="884110" y="3022"/>
                  </a:lnTo>
                  <a:lnTo>
                    <a:pt x="884110" y="44958"/>
                  </a:lnTo>
                  <a:lnTo>
                    <a:pt x="879513" y="83553"/>
                  </a:lnTo>
                  <a:lnTo>
                    <a:pt x="866076" y="112293"/>
                  </a:lnTo>
                  <a:lnTo>
                    <a:pt x="844270" y="132397"/>
                  </a:lnTo>
                  <a:lnTo>
                    <a:pt x="814603" y="145059"/>
                  </a:lnTo>
                  <a:lnTo>
                    <a:pt x="814603" y="200215"/>
                  </a:lnTo>
                  <a:lnTo>
                    <a:pt x="845324" y="193395"/>
                  </a:lnTo>
                  <a:lnTo>
                    <a:pt x="874242" y="181610"/>
                  </a:lnTo>
                  <a:lnTo>
                    <a:pt x="899121" y="166001"/>
                  </a:lnTo>
                  <a:lnTo>
                    <a:pt x="917727" y="147713"/>
                  </a:lnTo>
                  <a:lnTo>
                    <a:pt x="936802" y="165138"/>
                  </a:lnTo>
                  <a:lnTo>
                    <a:pt x="961504" y="179489"/>
                  </a:lnTo>
                  <a:lnTo>
                    <a:pt x="989825" y="189941"/>
                  </a:lnTo>
                  <a:lnTo>
                    <a:pt x="1019733" y="195681"/>
                  </a:lnTo>
                  <a:lnTo>
                    <a:pt x="1019733" y="147713"/>
                  </a:lnTo>
                  <a:lnTo>
                    <a:pt x="1019733" y="140906"/>
                  </a:lnTo>
                  <a:close/>
                </a:path>
                <a:path w="1123950" h="363220">
                  <a:moveTo>
                    <a:pt x="1115682" y="762"/>
                  </a:moveTo>
                  <a:lnTo>
                    <a:pt x="1049566" y="762"/>
                  </a:lnTo>
                  <a:lnTo>
                    <a:pt x="1049566" y="51752"/>
                  </a:lnTo>
                  <a:lnTo>
                    <a:pt x="986485" y="51752"/>
                  </a:lnTo>
                  <a:lnTo>
                    <a:pt x="986485" y="105778"/>
                  </a:lnTo>
                  <a:lnTo>
                    <a:pt x="1049566" y="105778"/>
                  </a:lnTo>
                  <a:lnTo>
                    <a:pt x="1049566" y="201726"/>
                  </a:lnTo>
                  <a:lnTo>
                    <a:pt x="1115682" y="201726"/>
                  </a:lnTo>
                  <a:lnTo>
                    <a:pt x="1115682" y="762"/>
                  </a:lnTo>
                  <a:close/>
                </a:path>
                <a:path w="1123950" h="363220">
                  <a:moveTo>
                    <a:pt x="1123607" y="284086"/>
                  </a:moveTo>
                  <a:lnTo>
                    <a:pt x="1107351" y="242011"/>
                  </a:lnTo>
                  <a:lnTo>
                    <a:pt x="1073594" y="220065"/>
                  </a:lnTo>
                  <a:lnTo>
                    <a:pt x="1057884" y="215341"/>
                  </a:lnTo>
                  <a:lnTo>
                    <a:pt x="1057884" y="278041"/>
                  </a:lnTo>
                  <a:lnTo>
                    <a:pt x="1057884" y="290499"/>
                  </a:lnTo>
                  <a:lnTo>
                    <a:pt x="1022896" y="307314"/>
                  </a:lnTo>
                  <a:lnTo>
                    <a:pt x="982713" y="309765"/>
                  </a:lnTo>
                  <a:lnTo>
                    <a:pt x="961047" y="309181"/>
                  </a:lnTo>
                  <a:lnTo>
                    <a:pt x="915847" y="299186"/>
                  </a:lnTo>
                  <a:lnTo>
                    <a:pt x="906780" y="290499"/>
                  </a:lnTo>
                  <a:lnTo>
                    <a:pt x="906780" y="278041"/>
                  </a:lnTo>
                  <a:lnTo>
                    <a:pt x="942340" y="261416"/>
                  </a:lnTo>
                  <a:lnTo>
                    <a:pt x="982713" y="258775"/>
                  </a:lnTo>
                  <a:lnTo>
                    <a:pt x="1004303" y="259422"/>
                  </a:lnTo>
                  <a:lnTo>
                    <a:pt x="1049197" y="269722"/>
                  </a:lnTo>
                  <a:lnTo>
                    <a:pt x="1057884" y="278041"/>
                  </a:lnTo>
                  <a:lnTo>
                    <a:pt x="1057884" y="215341"/>
                  </a:lnTo>
                  <a:lnTo>
                    <a:pt x="1046695" y="211975"/>
                  </a:lnTo>
                  <a:lnTo>
                    <a:pt x="1016025" y="207352"/>
                  </a:lnTo>
                  <a:lnTo>
                    <a:pt x="982713" y="205879"/>
                  </a:lnTo>
                  <a:lnTo>
                    <a:pt x="949223" y="207352"/>
                  </a:lnTo>
                  <a:lnTo>
                    <a:pt x="891603" y="220065"/>
                  </a:lnTo>
                  <a:lnTo>
                    <a:pt x="857897" y="242011"/>
                  </a:lnTo>
                  <a:lnTo>
                    <a:pt x="841806" y="284086"/>
                  </a:lnTo>
                  <a:lnTo>
                    <a:pt x="843724" y="300304"/>
                  </a:lnTo>
                  <a:lnTo>
                    <a:pt x="869378" y="336588"/>
                  </a:lnTo>
                  <a:lnTo>
                    <a:pt x="918540" y="356704"/>
                  </a:lnTo>
                  <a:lnTo>
                    <a:pt x="982713" y="362648"/>
                  </a:lnTo>
                  <a:lnTo>
                    <a:pt x="1016025" y="361238"/>
                  </a:lnTo>
                  <a:lnTo>
                    <a:pt x="1073594" y="348627"/>
                  </a:lnTo>
                  <a:lnTo>
                    <a:pt x="1107351" y="326529"/>
                  </a:lnTo>
                  <a:lnTo>
                    <a:pt x="1117981" y="309765"/>
                  </a:lnTo>
                  <a:lnTo>
                    <a:pt x="1121689" y="300304"/>
                  </a:lnTo>
                  <a:lnTo>
                    <a:pt x="1123607" y="284086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7470" y="4865668"/>
              <a:ext cx="11611211" cy="41844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0324" y="5399121"/>
              <a:ext cx="1100137" cy="7011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89212" y="6970049"/>
              <a:ext cx="1864517" cy="699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8773" y="5592894"/>
              <a:ext cx="1471612" cy="701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60401" y="7545233"/>
              <a:ext cx="1864517" cy="6993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79293" y="8219745"/>
              <a:ext cx="1864517" cy="6993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250166" y="8620023"/>
              <a:ext cx="2524760" cy="306705"/>
            </a:xfrm>
            <a:custGeom>
              <a:avLst/>
              <a:gdLst/>
              <a:ahLst/>
              <a:cxnLst/>
              <a:rect l="l" t="t" r="r" b="b"/>
              <a:pathLst>
                <a:path w="2524759" h="306704">
                  <a:moveTo>
                    <a:pt x="308267" y="153352"/>
                  </a:moveTo>
                  <a:lnTo>
                    <a:pt x="306565" y="144919"/>
                  </a:lnTo>
                  <a:lnTo>
                    <a:pt x="301917" y="138036"/>
                  </a:lnTo>
                  <a:lnTo>
                    <a:pt x="295021" y="133388"/>
                  </a:lnTo>
                  <a:lnTo>
                    <a:pt x="286588" y="131673"/>
                  </a:lnTo>
                  <a:lnTo>
                    <a:pt x="175831" y="131673"/>
                  </a:lnTo>
                  <a:lnTo>
                    <a:pt x="175831" y="21691"/>
                  </a:lnTo>
                  <a:lnTo>
                    <a:pt x="174117" y="13258"/>
                  </a:lnTo>
                  <a:lnTo>
                    <a:pt x="169468" y="6362"/>
                  </a:lnTo>
                  <a:lnTo>
                    <a:pt x="162572" y="1714"/>
                  </a:lnTo>
                  <a:lnTo>
                    <a:pt x="154139" y="0"/>
                  </a:lnTo>
                  <a:lnTo>
                    <a:pt x="145694" y="1714"/>
                  </a:lnTo>
                  <a:lnTo>
                    <a:pt x="138798" y="6362"/>
                  </a:lnTo>
                  <a:lnTo>
                    <a:pt x="134150" y="13258"/>
                  </a:lnTo>
                  <a:lnTo>
                    <a:pt x="132448" y="21691"/>
                  </a:lnTo>
                  <a:lnTo>
                    <a:pt x="132448" y="131660"/>
                  </a:lnTo>
                  <a:lnTo>
                    <a:pt x="21691" y="131660"/>
                  </a:lnTo>
                  <a:lnTo>
                    <a:pt x="13258" y="133362"/>
                  </a:lnTo>
                  <a:lnTo>
                    <a:pt x="6362" y="138023"/>
                  </a:lnTo>
                  <a:lnTo>
                    <a:pt x="1714" y="144907"/>
                  </a:lnTo>
                  <a:lnTo>
                    <a:pt x="0" y="153352"/>
                  </a:lnTo>
                  <a:lnTo>
                    <a:pt x="1714" y="161785"/>
                  </a:lnTo>
                  <a:lnTo>
                    <a:pt x="6362" y="168681"/>
                  </a:lnTo>
                  <a:lnTo>
                    <a:pt x="13258" y="173329"/>
                  </a:lnTo>
                  <a:lnTo>
                    <a:pt x="21691" y="175044"/>
                  </a:lnTo>
                  <a:lnTo>
                    <a:pt x="132448" y="175044"/>
                  </a:lnTo>
                  <a:lnTo>
                    <a:pt x="132448" y="285013"/>
                  </a:lnTo>
                  <a:lnTo>
                    <a:pt x="134150" y="293446"/>
                  </a:lnTo>
                  <a:lnTo>
                    <a:pt x="138798" y="300342"/>
                  </a:lnTo>
                  <a:lnTo>
                    <a:pt x="145694" y="304990"/>
                  </a:lnTo>
                  <a:lnTo>
                    <a:pt x="154139" y="306705"/>
                  </a:lnTo>
                  <a:lnTo>
                    <a:pt x="162572" y="304990"/>
                  </a:lnTo>
                  <a:lnTo>
                    <a:pt x="169468" y="300342"/>
                  </a:lnTo>
                  <a:lnTo>
                    <a:pt x="174117" y="293446"/>
                  </a:lnTo>
                  <a:lnTo>
                    <a:pt x="175831" y="285013"/>
                  </a:lnTo>
                  <a:lnTo>
                    <a:pt x="175831" y="175044"/>
                  </a:lnTo>
                  <a:lnTo>
                    <a:pt x="286588" y="175044"/>
                  </a:lnTo>
                  <a:lnTo>
                    <a:pt x="295021" y="173329"/>
                  </a:lnTo>
                  <a:lnTo>
                    <a:pt x="301917" y="168681"/>
                  </a:lnTo>
                  <a:lnTo>
                    <a:pt x="306565" y="161785"/>
                  </a:lnTo>
                  <a:lnTo>
                    <a:pt x="308267" y="153352"/>
                  </a:lnTo>
                  <a:close/>
                </a:path>
                <a:path w="2524759" h="306704">
                  <a:moveTo>
                    <a:pt x="607123" y="242100"/>
                  </a:moveTo>
                  <a:lnTo>
                    <a:pt x="585355" y="229146"/>
                  </a:lnTo>
                  <a:lnTo>
                    <a:pt x="579247" y="222199"/>
                  </a:lnTo>
                  <a:lnTo>
                    <a:pt x="567270" y="208584"/>
                  </a:lnTo>
                  <a:lnTo>
                    <a:pt x="554913" y="176669"/>
                  </a:lnTo>
                  <a:lnTo>
                    <a:pt x="550329" y="129667"/>
                  </a:lnTo>
                  <a:lnTo>
                    <a:pt x="550329" y="34531"/>
                  </a:lnTo>
                  <a:lnTo>
                    <a:pt x="510844" y="34531"/>
                  </a:lnTo>
                  <a:lnTo>
                    <a:pt x="510844" y="129667"/>
                  </a:lnTo>
                  <a:lnTo>
                    <a:pt x="506260" y="176669"/>
                  </a:lnTo>
                  <a:lnTo>
                    <a:pt x="493903" y="208584"/>
                  </a:lnTo>
                  <a:lnTo>
                    <a:pt x="475818" y="229146"/>
                  </a:lnTo>
                  <a:lnTo>
                    <a:pt x="454050" y="242100"/>
                  </a:lnTo>
                  <a:lnTo>
                    <a:pt x="454050" y="278422"/>
                  </a:lnTo>
                  <a:lnTo>
                    <a:pt x="477621" y="269392"/>
                  </a:lnTo>
                  <a:lnTo>
                    <a:pt x="499313" y="256578"/>
                  </a:lnTo>
                  <a:lnTo>
                    <a:pt x="517537" y="240639"/>
                  </a:lnTo>
                  <a:lnTo>
                    <a:pt x="530733" y="222199"/>
                  </a:lnTo>
                  <a:lnTo>
                    <a:pt x="544042" y="240512"/>
                  </a:lnTo>
                  <a:lnTo>
                    <a:pt x="562229" y="256476"/>
                  </a:lnTo>
                  <a:lnTo>
                    <a:pt x="583755" y="269354"/>
                  </a:lnTo>
                  <a:lnTo>
                    <a:pt x="607123" y="278422"/>
                  </a:lnTo>
                  <a:lnTo>
                    <a:pt x="607123" y="242100"/>
                  </a:lnTo>
                  <a:close/>
                </a:path>
                <a:path w="2524759" h="306704">
                  <a:moveTo>
                    <a:pt x="712635" y="136296"/>
                  </a:moveTo>
                  <a:lnTo>
                    <a:pt x="672858" y="136296"/>
                  </a:lnTo>
                  <a:lnTo>
                    <a:pt x="672858" y="31356"/>
                  </a:lnTo>
                  <a:lnTo>
                    <a:pt x="633361" y="31356"/>
                  </a:lnTo>
                  <a:lnTo>
                    <a:pt x="633361" y="296011"/>
                  </a:lnTo>
                  <a:lnTo>
                    <a:pt x="672858" y="296011"/>
                  </a:lnTo>
                  <a:lnTo>
                    <a:pt x="672858" y="170319"/>
                  </a:lnTo>
                  <a:lnTo>
                    <a:pt x="712635" y="170319"/>
                  </a:lnTo>
                  <a:lnTo>
                    <a:pt x="712635" y="136296"/>
                  </a:lnTo>
                  <a:close/>
                </a:path>
                <a:path w="2524759" h="306704">
                  <a:moveTo>
                    <a:pt x="885317" y="155028"/>
                  </a:moveTo>
                  <a:lnTo>
                    <a:pt x="845324" y="133705"/>
                  </a:lnTo>
                  <a:lnTo>
                    <a:pt x="830834" y="83832"/>
                  </a:lnTo>
                  <a:lnTo>
                    <a:pt x="830834" y="68262"/>
                  </a:lnTo>
                  <a:lnTo>
                    <a:pt x="880414" y="68262"/>
                  </a:lnTo>
                  <a:lnTo>
                    <a:pt x="880414" y="34531"/>
                  </a:lnTo>
                  <a:lnTo>
                    <a:pt x="741756" y="34531"/>
                  </a:lnTo>
                  <a:lnTo>
                    <a:pt x="741756" y="68262"/>
                  </a:lnTo>
                  <a:lnTo>
                    <a:pt x="791337" y="68262"/>
                  </a:lnTo>
                  <a:lnTo>
                    <a:pt x="791337" y="83832"/>
                  </a:lnTo>
                  <a:lnTo>
                    <a:pt x="787654" y="113779"/>
                  </a:lnTo>
                  <a:lnTo>
                    <a:pt x="776960" y="135509"/>
                  </a:lnTo>
                  <a:lnTo>
                    <a:pt x="759841" y="149987"/>
                  </a:lnTo>
                  <a:lnTo>
                    <a:pt x="736854" y="158203"/>
                  </a:lnTo>
                  <a:lnTo>
                    <a:pt x="736854" y="193090"/>
                  </a:lnTo>
                  <a:lnTo>
                    <a:pt x="759587" y="187680"/>
                  </a:lnTo>
                  <a:lnTo>
                    <a:pt x="780173" y="178168"/>
                  </a:lnTo>
                  <a:lnTo>
                    <a:pt x="797826" y="165519"/>
                  </a:lnTo>
                  <a:lnTo>
                    <a:pt x="811809" y="150710"/>
                  </a:lnTo>
                  <a:lnTo>
                    <a:pt x="825195" y="164947"/>
                  </a:lnTo>
                  <a:lnTo>
                    <a:pt x="842403" y="176364"/>
                  </a:lnTo>
                  <a:lnTo>
                    <a:pt x="862685" y="184759"/>
                  </a:lnTo>
                  <a:lnTo>
                    <a:pt x="885317" y="189915"/>
                  </a:lnTo>
                  <a:lnTo>
                    <a:pt x="885317" y="155028"/>
                  </a:lnTo>
                  <a:close/>
                </a:path>
                <a:path w="2524759" h="306704">
                  <a:moveTo>
                    <a:pt x="956525" y="31356"/>
                  </a:moveTo>
                  <a:lnTo>
                    <a:pt x="917028" y="31356"/>
                  </a:lnTo>
                  <a:lnTo>
                    <a:pt x="917028" y="217017"/>
                  </a:lnTo>
                  <a:lnTo>
                    <a:pt x="956525" y="217017"/>
                  </a:lnTo>
                  <a:lnTo>
                    <a:pt x="956525" y="31356"/>
                  </a:lnTo>
                  <a:close/>
                </a:path>
                <a:path w="2524759" h="306704">
                  <a:moveTo>
                    <a:pt x="961136" y="262851"/>
                  </a:moveTo>
                  <a:lnTo>
                    <a:pt x="796531" y="262851"/>
                  </a:lnTo>
                  <a:lnTo>
                    <a:pt x="796531" y="203466"/>
                  </a:lnTo>
                  <a:lnTo>
                    <a:pt x="757034" y="203466"/>
                  </a:lnTo>
                  <a:lnTo>
                    <a:pt x="757034" y="297154"/>
                  </a:lnTo>
                  <a:lnTo>
                    <a:pt x="961136" y="297154"/>
                  </a:lnTo>
                  <a:lnTo>
                    <a:pt x="961136" y="262851"/>
                  </a:lnTo>
                  <a:close/>
                </a:path>
                <a:path w="2524759" h="306704">
                  <a:moveTo>
                    <a:pt x="1317993" y="181851"/>
                  </a:moveTo>
                  <a:lnTo>
                    <a:pt x="1278496" y="181851"/>
                  </a:lnTo>
                  <a:lnTo>
                    <a:pt x="1278496" y="209524"/>
                  </a:lnTo>
                  <a:lnTo>
                    <a:pt x="1278496" y="243255"/>
                  </a:lnTo>
                  <a:lnTo>
                    <a:pt x="1278496" y="265163"/>
                  </a:lnTo>
                  <a:lnTo>
                    <a:pt x="1157998" y="265163"/>
                  </a:lnTo>
                  <a:lnTo>
                    <a:pt x="1157998" y="243255"/>
                  </a:lnTo>
                  <a:lnTo>
                    <a:pt x="1278496" y="243255"/>
                  </a:lnTo>
                  <a:lnTo>
                    <a:pt x="1278496" y="209524"/>
                  </a:lnTo>
                  <a:lnTo>
                    <a:pt x="1157998" y="209524"/>
                  </a:lnTo>
                  <a:lnTo>
                    <a:pt x="1157998" y="181851"/>
                  </a:lnTo>
                  <a:lnTo>
                    <a:pt x="1118501" y="181851"/>
                  </a:lnTo>
                  <a:lnTo>
                    <a:pt x="1118501" y="298894"/>
                  </a:lnTo>
                  <a:lnTo>
                    <a:pt x="1317993" y="298894"/>
                  </a:lnTo>
                  <a:lnTo>
                    <a:pt x="1317993" y="265163"/>
                  </a:lnTo>
                  <a:lnTo>
                    <a:pt x="1317993" y="243255"/>
                  </a:lnTo>
                  <a:lnTo>
                    <a:pt x="1317993" y="209524"/>
                  </a:lnTo>
                  <a:lnTo>
                    <a:pt x="1317993" y="181851"/>
                  </a:lnTo>
                  <a:close/>
                </a:path>
                <a:path w="2524759" h="306704">
                  <a:moveTo>
                    <a:pt x="1317993" y="31356"/>
                  </a:moveTo>
                  <a:lnTo>
                    <a:pt x="1278496" y="31356"/>
                  </a:lnTo>
                  <a:lnTo>
                    <a:pt x="1278496" y="81813"/>
                  </a:lnTo>
                  <a:lnTo>
                    <a:pt x="1238427" y="81813"/>
                  </a:lnTo>
                  <a:lnTo>
                    <a:pt x="1215656" y="44043"/>
                  </a:lnTo>
                  <a:lnTo>
                    <a:pt x="1201534" y="36093"/>
                  </a:lnTo>
                  <a:lnTo>
                    <a:pt x="1201534" y="99390"/>
                  </a:lnTo>
                  <a:lnTo>
                    <a:pt x="1200835" y="108191"/>
                  </a:lnTo>
                  <a:lnTo>
                    <a:pt x="1178471" y="135432"/>
                  </a:lnTo>
                  <a:lnTo>
                    <a:pt x="1161745" y="135432"/>
                  </a:lnTo>
                  <a:lnTo>
                    <a:pt x="1138682" y="99390"/>
                  </a:lnTo>
                  <a:lnTo>
                    <a:pt x="1139380" y="90728"/>
                  </a:lnTo>
                  <a:lnTo>
                    <a:pt x="1161745" y="63652"/>
                  </a:lnTo>
                  <a:lnTo>
                    <a:pt x="1178471" y="63652"/>
                  </a:lnTo>
                  <a:lnTo>
                    <a:pt x="1201534" y="99390"/>
                  </a:lnTo>
                  <a:lnTo>
                    <a:pt x="1201534" y="36093"/>
                  </a:lnTo>
                  <a:lnTo>
                    <a:pt x="1195260" y="33528"/>
                  </a:lnTo>
                  <a:lnTo>
                    <a:pt x="1183220" y="30835"/>
                  </a:lnTo>
                  <a:lnTo>
                    <a:pt x="1170101" y="29921"/>
                  </a:lnTo>
                  <a:lnTo>
                    <a:pt x="1156995" y="30835"/>
                  </a:lnTo>
                  <a:lnTo>
                    <a:pt x="1114285" y="54076"/>
                  </a:lnTo>
                  <a:lnTo>
                    <a:pt x="1100048" y="99390"/>
                  </a:lnTo>
                  <a:lnTo>
                    <a:pt x="1101737" y="117005"/>
                  </a:lnTo>
                  <a:lnTo>
                    <a:pt x="1124559" y="155028"/>
                  </a:lnTo>
                  <a:lnTo>
                    <a:pt x="1170101" y="169164"/>
                  </a:lnTo>
                  <a:lnTo>
                    <a:pt x="1183220" y="168249"/>
                  </a:lnTo>
                  <a:lnTo>
                    <a:pt x="1223797" y="147535"/>
                  </a:lnTo>
                  <a:lnTo>
                    <a:pt x="1238719" y="115824"/>
                  </a:lnTo>
                  <a:lnTo>
                    <a:pt x="1278496" y="115824"/>
                  </a:lnTo>
                  <a:lnTo>
                    <a:pt x="1278496" y="172326"/>
                  </a:lnTo>
                  <a:lnTo>
                    <a:pt x="1317993" y="172326"/>
                  </a:lnTo>
                  <a:lnTo>
                    <a:pt x="1317993" y="115824"/>
                  </a:lnTo>
                  <a:lnTo>
                    <a:pt x="1317993" y="81813"/>
                  </a:lnTo>
                  <a:lnTo>
                    <a:pt x="1317993" y="31356"/>
                  </a:lnTo>
                  <a:close/>
                </a:path>
                <a:path w="2524759" h="306704">
                  <a:moveTo>
                    <a:pt x="1608302" y="249567"/>
                  </a:moveTo>
                  <a:lnTo>
                    <a:pt x="1510855" y="249567"/>
                  </a:lnTo>
                  <a:lnTo>
                    <a:pt x="1510855" y="206387"/>
                  </a:lnTo>
                  <a:lnTo>
                    <a:pt x="1597914" y="206387"/>
                  </a:lnTo>
                  <a:lnTo>
                    <a:pt x="1597914" y="172097"/>
                  </a:lnTo>
                  <a:lnTo>
                    <a:pt x="1425816" y="172097"/>
                  </a:lnTo>
                  <a:lnTo>
                    <a:pt x="1425816" y="137807"/>
                  </a:lnTo>
                  <a:lnTo>
                    <a:pt x="1595031" y="137807"/>
                  </a:lnTo>
                  <a:lnTo>
                    <a:pt x="1595031" y="103517"/>
                  </a:lnTo>
                  <a:lnTo>
                    <a:pt x="1595031" y="70497"/>
                  </a:lnTo>
                  <a:lnTo>
                    <a:pt x="1595031" y="36207"/>
                  </a:lnTo>
                  <a:lnTo>
                    <a:pt x="1386319" y="36207"/>
                  </a:lnTo>
                  <a:lnTo>
                    <a:pt x="1386319" y="70497"/>
                  </a:lnTo>
                  <a:lnTo>
                    <a:pt x="1555546" y="70497"/>
                  </a:lnTo>
                  <a:lnTo>
                    <a:pt x="1555546" y="103517"/>
                  </a:lnTo>
                  <a:lnTo>
                    <a:pt x="1386319" y="103517"/>
                  </a:lnTo>
                  <a:lnTo>
                    <a:pt x="1386319" y="137807"/>
                  </a:lnTo>
                  <a:lnTo>
                    <a:pt x="1386319" y="172097"/>
                  </a:lnTo>
                  <a:lnTo>
                    <a:pt x="1386319" y="206387"/>
                  </a:lnTo>
                  <a:lnTo>
                    <a:pt x="1471650" y="206387"/>
                  </a:lnTo>
                  <a:lnTo>
                    <a:pt x="1471650" y="249567"/>
                  </a:lnTo>
                  <a:lnTo>
                    <a:pt x="1373060" y="249567"/>
                  </a:lnTo>
                  <a:lnTo>
                    <a:pt x="1373060" y="283857"/>
                  </a:lnTo>
                  <a:lnTo>
                    <a:pt x="1608302" y="283857"/>
                  </a:lnTo>
                  <a:lnTo>
                    <a:pt x="1608302" y="249567"/>
                  </a:lnTo>
                  <a:close/>
                </a:path>
                <a:path w="2524759" h="306704">
                  <a:moveTo>
                    <a:pt x="1874380" y="154317"/>
                  </a:moveTo>
                  <a:lnTo>
                    <a:pt x="1702562" y="154317"/>
                  </a:lnTo>
                  <a:lnTo>
                    <a:pt x="1702562" y="70497"/>
                  </a:lnTo>
                  <a:lnTo>
                    <a:pt x="1871789" y="70497"/>
                  </a:lnTo>
                  <a:lnTo>
                    <a:pt x="1871789" y="36207"/>
                  </a:lnTo>
                  <a:lnTo>
                    <a:pt x="1663077" y="36207"/>
                  </a:lnTo>
                  <a:lnTo>
                    <a:pt x="1663077" y="70497"/>
                  </a:lnTo>
                  <a:lnTo>
                    <a:pt x="1663077" y="154317"/>
                  </a:lnTo>
                  <a:lnTo>
                    <a:pt x="1663077" y="188607"/>
                  </a:lnTo>
                  <a:lnTo>
                    <a:pt x="1874380" y="188607"/>
                  </a:lnTo>
                  <a:lnTo>
                    <a:pt x="1874380" y="154317"/>
                  </a:lnTo>
                  <a:close/>
                </a:path>
                <a:path w="2524759" h="306704">
                  <a:moveTo>
                    <a:pt x="1885048" y="250164"/>
                  </a:moveTo>
                  <a:lnTo>
                    <a:pt x="1649806" y="250164"/>
                  </a:lnTo>
                  <a:lnTo>
                    <a:pt x="1649806" y="284480"/>
                  </a:lnTo>
                  <a:lnTo>
                    <a:pt x="1885048" y="284480"/>
                  </a:lnTo>
                  <a:lnTo>
                    <a:pt x="1885048" y="250164"/>
                  </a:lnTo>
                  <a:close/>
                </a:path>
                <a:path w="2524759" h="306704">
                  <a:moveTo>
                    <a:pt x="2149919" y="35979"/>
                  </a:moveTo>
                  <a:lnTo>
                    <a:pt x="2019617" y="35979"/>
                  </a:lnTo>
                  <a:lnTo>
                    <a:pt x="2019617" y="70281"/>
                  </a:lnTo>
                  <a:lnTo>
                    <a:pt x="2110714" y="70281"/>
                  </a:lnTo>
                  <a:lnTo>
                    <a:pt x="2110714" y="93916"/>
                  </a:lnTo>
                  <a:lnTo>
                    <a:pt x="2105495" y="147675"/>
                  </a:lnTo>
                  <a:lnTo>
                    <a:pt x="2089099" y="191173"/>
                  </a:lnTo>
                  <a:lnTo>
                    <a:pt x="2060371" y="223608"/>
                  </a:lnTo>
                  <a:lnTo>
                    <a:pt x="2018182" y="244119"/>
                  </a:lnTo>
                  <a:lnTo>
                    <a:pt x="2018182" y="281597"/>
                  </a:lnTo>
                  <a:lnTo>
                    <a:pt x="2068525" y="262064"/>
                  </a:lnTo>
                  <a:lnTo>
                    <a:pt x="2105774" y="232549"/>
                  </a:lnTo>
                  <a:lnTo>
                    <a:pt x="2131034" y="193560"/>
                  </a:lnTo>
                  <a:lnTo>
                    <a:pt x="2145385" y="145643"/>
                  </a:lnTo>
                  <a:lnTo>
                    <a:pt x="2149919" y="89306"/>
                  </a:lnTo>
                  <a:lnTo>
                    <a:pt x="2149919" y="35979"/>
                  </a:lnTo>
                  <a:close/>
                </a:path>
                <a:path w="2524759" h="306704">
                  <a:moveTo>
                    <a:pt x="2232660" y="31356"/>
                  </a:moveTo>
                  <a:lnTo>
                    <a:pt x="2193163" y="31356"/>
                  </a:lnTo>
                  <a:lnTo>
                    <a:pt x="2193163" y="296011"/>
                  </a:lnTo>
                  <a:lnTo>
                    <a:pt x="2232660" y="296011"/>
                  </a:lnTo>
                  <a:lnTo>
                    <a:pt x="2232660" y="31356"/>
                  </a:lnTo>
                  <a:close/>
                </a:path>
                <a:path w="2524759" h="306704">
                  <a:moveTo>
                    <a:pt x="2509697" y="86131"/>
                  </a:moveTo>
                  <a:lnTo>
                    <a:pt x="2342781" y="86131"/>
                  </a:lnTo>
                  <a:lnTo>
                    <a:pt x="2342781" y="32804"/>
                  </a:lnTo>
                  <a:lnTo>
                    <a:pt x="2303284" y="32804"/>
                  </a:lnTo>
                  <a:lnTo>
                    <a:pt x="2303284" y="120446"/>
                  </a:lnTo>
                  <a:lnTo>
                    <a:pt x="2509697" y="120446"/>
                  </a:lnTo>
                  <a:lnTo>
                    <a:pt x="2509697" y="86131"/>
                  </a:lnTo>
                  <a:close/>
                </a:path>
                <a:path w="2524759" h="306704">
                  <a:moveTo>
                    <a:pt x="2513165" y="249301"/>
                  </a:moveTo>
                  <a:lnTo>
                    <a:pt x="2511374" y="236029"/>
                  </a:lnTo>
                  <a:lnTo>
                    <a:pt x="2507996" y="228841"/>
                  </a:lnTo>
                  <a:lnTo>
                    <a:pt x="2506205" y="225018"/>
                  </a:lnTo>
                  <a:lnTo>
                    <a:pt x="2497963" y="216065"/>
                  </a:lnTo>
                  <a:lnTo>
                    <a:pt x="2486926" y="208940"/>
                  </a:lnTo>
                  <a:lnTo>
                    <a:pt x="2473668" y="203860"/>
                  </a:lnTo>
                  <a:lnTo>
                    <a:pt x="2473668" y="243827"/>
                  </a:lnTo>
                  <a:lnTo>
                    <a:pt x="2473668" y="255066"/>
                  </a:lnTo>
                  <a:lnTo>
                    <a:pt x="2424950" y="269697"/>
                  </a:lnTo>
                  <a:lnTo>
                    <a:pt x="2405913" y="270065"/>
                  </a:lnTo>
                  <a:lnTo>
                    <a:pt x="2386888" y="269697"/>
                  </a:lnTo>
                  <a:lnTo>
                    <a:pt x="2347391" y="262280"/>
                  </a:lnTo>
                  <a:lnTo>
                    <a:pt x="2338171" y="255066"/>
                  </a:lnTo>
                  <a:lnTo>
                    <a:pt x="2338171" y="243827"/>
                  </a:lnTo>
                  <a:lnTo>
                    <a:pt x="2386888" y="229196"/>
                  </a:lnTo>
                  <a:lnTo>
                    <a:pt x="2405913" y="228841"/>
                  </a:lnTo>
                  <a:lnTo>
                    <a:pt x="2424950" y="229196"/>
                  </a:lnTo>
                  <a:lnTo>
                    <a:pt x="2464435" y="236334"/>
                  </a:lnTo>
                  <a:lnTo>
                    <a:pt x="2473668" y="243827"/>
                  </a:lnTo>
                  <a:lnTo>
                    <a:pt x="2473668" y="203860"/>
                  </a:lnTo>
                  <a:lnTo>
                    <a:pt x="2470302" y="202565"/>
                  </a:lnTo>
                  <a:lnTo>
                    <a:pt x="2450744" y="198386"/>
                  </a:lnTo>
                  <a:lnTo>
                    <a:pt x="2429040" y="196088"/>
                  </a:lnTo>
                  <a:lnTo>
                    <a:pt x="2405913" y="195389"/>
                  </a:lnTo>
                  <a:lnTo>
                    <a:pt x="2382799" y="196088"/>
                  </a:lnTo>
                  <a:lnTo>
                    <a:pt x="2341537" y="202565"/>
                  </a:lnTo>
                  <a:lnTo>
                    <a:pt x="2305634" y="225018"/>
                  </a:lnTo>
                  <a:lnTo>
                    <a:pt x="2298674" y="249301"/>
                  </a:lnTo>
                  <a:lnTo>
                    <a:pt x="2300465" y="262750"/>
                  </a:lnTo>
                  <a:lnTo>
                    <a:pt x="2341537" y="296329"/>
                  </a:lnTo>
                  <a:lnTo>
                    <a:pt x="2382799" y="302806"/>
                  </a:lnTo>
                  <a:lnTo>
                    <a:pt x="2405913" y="303504"/>
                  </a:lnTo>
                  <a:lnTo>
                    <a:pt x="2429040" y="302806"/>
                  </a:lnTo>
                  <a:lnTo>
                    <a:pt x="2470302" y="296329"/>
                  </a:lnTo>
                  <a:lnTo>
                    <a:pt x="2506205" y="273850"/>
                  </a:lnTo>
                  <a:lnTo>
                    <a:pt x="2511374" y="262750"/>
                  </a:lnTo>
                  <a:lnTo>
                    <a:pt x="2513165" y="249301"/>
                  </a:lnTo>
                  <a:close/>
                </a:path>
                <a:path w="2524759" h="306704">
                  <a:moveTo>
                    <a:pt x="2524696" y="140614"/>
                  </a:moveTo>
                  <a:lnTo>
                    <a:pt x="2286571" y="140614"/>
                  </a:lnTo>
                  <a:lnTo>
                    <a:pt x="2286571" y="174637"/>
                  </a:lnTo>
                  <a:lnTo>
                    <a:pt x="2524696" y="174637"/>
                  </a:lnTo>
                  <a:lnTo>
                    <a:pt x="2524696" y="140614"/>
                  </a:lnTo>
                  <a:close/>
                </a:path>
              </a:pathLst>
            </a:custGeom>
            <a:solidFill>
              <a:srgbClr val="ED5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7748" y="3050668"/>
              <a:ext cx="814387" cy="70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9256890" y="3288982"/>
              <a:ext cx="172085" cy="176530"/>
            </a:xfrm>
            <a:custGeom>
              <a:avLst/>
              <a:gdLst/>
              <a:ahLst/>
              <a:cxnLst/>
              <a:rect l="l" t="t" r="r" b="b"/>
              <a:pathLst>
                <a:path w="172084" h="176529">
                  <a:moveTo>
                    <a:pt x="171589" y="72390"/>
                  </a:moveTo>
                  <a:lnTo>
                    <a:pt x="103809" y="72390"/>
                  </a:lnTo>
                  <a:lnTo>
                    <a:pt x="103809" y="0"/>
                  </a:lnTo>
                  <a:lnTo>
                    <a:pt x="67792" y="0"/>
                  </a:lnTo>
                  <a:lnTo>
                    <a:pt x="67792" y="72390"/>
                  </a:lnTo>
                  <a:lnTo>
                    <a:pt x="0" y="72390"/>
                  </a:lnTo>
                  <a:lnTo>
                    <a:pt x="0" y="104140"/>
                  </a:lnTo>
                  <a:lnTo>
                    <a:pt x="67792" y="104140"/>
                  </a:lnTo>
                  <a:lnTo>
                    <a:pt x="67792" y="176530"/>
                  </a:lnTo>
                  <a:lnTo>
                    <a:pt x="103809" y="176530"/>
                  </a:lnTo>
                  <a:lnTo>
                    <a:pt x="103809" y="104140"/>
                  </a:lnTo>
                  <a:lnTo>
                    <a:pt x="171589" y="104140"/>
                  </a:lnTo>
                  <a:lnTo>
                    <a:pt x="171589" y="7239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56902" y="3288728"/>
              <a:ext cx="172085" cy="176530"/>
            </a:xfrm>
            <a:custGeom>
              <a:avLst/>
              <a:gdLst/>
              <a:ahLst/>
              <a:cxnLst/>
              <a:rect l="l" t="t" r="r" b="b"/>
              <a:pathLst>
                <a:path w="172084" h="176529">
                  <a:moveTo>
                    <a:pt x="0" y="104503"/>
                  </a:moveTo>
                  <a:lnTo>
                    <a:pt x="67786" y="104503"/>
                  </a:lnTo>
                  <a:lnTo>
                    <a:pt x="67786" y="176526"/>
                  </a:lnTo>
                  <a:lnTo>
                    <a:pt x="103797" y="176526"/>
                  </a:lnTo>
                  <a:lnTo>
                    <a:pt x="103797" y="104503"/>
                  </a:lnTo>
                  <a:lnTo>
                    <a:pt x="171584" y="104503"/>
                  </a:lnTo>
                  <a:lnTo>
                    <a:pt x="171584" y="72022"/>
                  </a:lnTo>
                  <a:lnTo>
                    <a:pt x="103797" y="72022"/>
                  </a:lnTo>
                  <a:lnTo>
                    <a:pt x="103797" y="0"/>
                  </a:lnTo>
                  <a:lnTo>
                    <a:pt x="67786" y="0"/>
                  </a:lnTo>
                  <a:lnTo>
                    <a:pt x="67786" y="72022"/>
                  </a:lnTo>
                  <a:lnTo>
                    <a:pt x="0" y="72022"/>
                  </a:lnTo>
                  <a:lnTo>
                    <a:pt x="0" y="104503"/>
                  </a:lnTo>
                  <a:close/>
                </a:path>
              </a:pathLst>
            </a:custGeom>
            <a:ln w="735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51997" y="3212477"/>
              <a:ext cx="284480" cy="300990"/>
            </a:xfrm>
            <a:custGeom>
              <a:avLst/>
              <a:gdLst/>
              <a:ahLst/>
              <a:cxnLst/>
              <a:rect l="l" t="t" r="r" b="b"/>
              <a:pathLst>
                <a:path w="284479" h="300989">
                  <a:moveTo>
                    <a:pt x="267614" y="97091"/>
                  </a:moveTo>
                  <a:lnTo>
                    <a:pt x="229133" y="97091"/>
                  </a:lnTo>
                  <a:lnTo>
                    <a:pt x="229133" y="160286"/>
                  </a:lnTo>
                  <a:lnTo>
                    <a:pt x="267614" y="160286"/>
                  </a:lnTo>
                  <a:lnTo>
                    <a:pt x="267614" y="97091"/>
                  </a:lnTo>
                  <a:close/>
                </a:path>
                <a:path w="284479" h="300989">
                  <a:moveTo>
                    <a:pt x="267614" y="63804"/>
                  </a:moveTo>
                  <a:lnTo>
                    <a:pt x="55079" y="63804"/>
                  </a:lnTo>
                  <a:lnTo>
                    <a:pt x="55079" y="304"/>
                  </a:lnTo>
                  <a:lnTo>
                    <a:pt x="16598" y="304"/>
                  </a:lnTo>
                  <a:lnTo>
                    <a:pt x="16598" y="63804"/>
                  </a:lnTo>
                  <a:lnTo>
                    <a:pt x="16598" y="96824"/>
                  </a:lnTo>
                  <a:lnTo>
                    <a:pt x="16598" y="160324"/>
                  </a:lnTo>
                  <a:lnTo>
                    <a:pt x="16598" y="193344"/>
                  </a:lnTo>
                  <a:lnTo>
                    <a:pt x="267614" y="193344"/>
                  </a:lnTo>
                  <a:lnTo>
                    <a:pt x="267614" y="160324"/>
                  </a:lnTo>
                  <a:lnTo>
                    <a:pt x="55079" y="160324"/>
                  </a:lnTo>
                  <a:lnTo>
                    <a:pt x="55079" y="96824"/>
                  </a:lnTo>
                  <a:lnTo>
                    <a:pt x="267614" y="96824"/>
                  </a:lnTo>
                  <a:lnTo>
                    <a:pt x="267614" y="63804"/>
                  </a:lnTo>
                  <a:close/>
                </a:path>
                <a:path w="284479" h="300989">
                  <a:moveTo>
                    <a:pt x="267614" y="0"/>
                  </a:moveTo>
                  <a:lnTo>
                    <a:pt x="229133" y="0"/>
                  </a:lnTo>
                  <a:lnTo>
                    <a:pt x="229133" y="63550"/>
                  </a:lnTo>
                  <a:lnTo>
                    <a:pt x="267614" y="63550"/>
                  </a:lnTo>
                  <a:lnTo>
                    <a:pt x="267614" y="0"/>
                  </a:lnTo>
                  <a:close/>
                </a:path>
                <a:path w="284479" h="300989">
                  <a:moveTo>
                    <a:pt x="284213" y="267258"/>
                  </a:moveTo>
                  <a:lnTo>
                    <a:pt x="162052" y="267258"/>
                  </a:lnTo>
                  <a:lnTo>
                    <a:pt x="162052" y="193827"/>
                  </a:lnTo>
                  <a:lnTo>
                    <a:pt x="123926" y="193827"/>
                  </a:lnTo>
                  <a:lnTo>
                    <a:pt x="123926" y="267258"/>
                  </a:lnTo>
                  <a:lnTo>
                    <a:pt x="0" y="267258"/>
                  </a:lnTo>
                  <a:lnTo>
                    <a:pt x="0" y="300443"/>
                  </a:lnTo>
                  <a:lnTo>
                    <a:pt x="284213" y="300443"/>
                  </a:lnTo>
                  <a:lnTo>
                    <a:pt x="284213" y="267258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52004" y="3212469"/>
              <a:ext cx="284480" cy="300990"/>
            </a:xfrm>
            <a:custGeom>
              <a:avLst/>
              <a:gdLst/>
              <a:ahLst/>
              <a:cxnLst/>
              <a:rect l="l" t="t" r="r" b="b"/>
              <a:pathLst>
                <a:path w="284479" h="300989">
                  <a:moveTo>
                    <a:pt x="55076" y="63549"/>
                  </a:moveTo>
                  <a:lnTo>
                    <a:pt x="229131" y="63549"/>
                  </a:lnTo>
                  <a:lnTo>
                    <a:pt x="229131" y="0"/>
                  </a:lnTo>
                  <a:lnTo>
                    <a:pt x="267614" y="0"/>
                  </a:lnTo>
                  <a:lnTo>
                    <a:pt x="267614" y="193826"/>
                  </a:lnTo>
                  <a:lnTo>
                    <a:pt x="162051" y="193826"/>
                  </a:lnTo>
                  <a:lnTo>
                    <a:pt x="162051" y="267261"/>
                  </a:lnTo>
                  <a:lnTo>
                    <a:pt x="284208" y="267261"/>
                  </a:lnTo>
                  <a:lnTo>
                    <a:pt x="284208" y="300448"/>
                  </a:lnTo>
                  <a:lnTo>
                    <a:pt x="0" y="300448"/>
                  </a:lnTo>
                  <a:lnTo>
                    <a:pt x="0" y="267261"/>
                  </a:lnTo>
                  <a:lnTo>
                    <a:pt x="123921" y="267261"/>
                  </a:lnTo>
                  <a:lnTo>
                    <a:pt x="123921" y="193826"/>
                  </a:lnTo>
                  <a:lnTo>
                    <a:pt x="16593" y="193826"/>
                  </a:lnTo>
                  <a:lnTo>
                    <a:pt x="16593" y="0"/>
                  </a:lnTo>
                  <a:lnTo>
                    <a:pt x="55076" y="0"/>
                  </a:lnTo>
                  <a:lnTo>
                    <a:pt x="55076" y="63549"/>
                  </a:lnTo>
                  <a:close/>
                </a:path>
                <a:path w="284479" h="300989">
                  <a:moveTo>
                    <a:pt x="229131" y="160286"/>
                  </a:moveTo>
                  <a:lnTo>
                    <a:pt x="229131" y="97089"/>
                  </a:lnTo>
                  <a:lnTo>
                    <a:pt x="55076" y="97089"/>
                  </a:lnTo>
                  <a:lnTo>
                    <a:pt x="55076" y="160286"/>
                  </a:lnTo>
                  <a:lnTo>
                    <a:pt x="229131" y="160286"/>
                  </a:lnTo>
                  <a:close/>
                </a:path>
              </a:pathLst>
            </a:custGeom>
            <a:ln w="735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30947" y="3206820"/>
              <a:ext cx="307340" cy="327660"/>
            </a:xfrm>
            <a:custGeom>
              <a:avLst/>
              <a:gdLst/>
              <a:ahLst/>
              <a:cxnLst/>
              <a:rect l="l" t="t" r="r" b="b"/>
              <a:pathLst>
                <a:path w="307340" h="327660">
                  <a:moveTo>
                    <a:pt x="171231" y="37070"/>
                  </a:moveTo>
                  <a:lnTo>
                    <a:pt x="5648" y="37070"/>
                  </a:lnTo>
                  <a:lnTo>
                    <a:pt x="5648" y="3883"/>
                  </a:lnTo>
                  <a:lnTo>
                    <a:pt x="171231" y="3883"/>
                  </a:lnTo>
                  <a:lnTo>
                    <a:pt x="171231" y="37070"/>
                  </a:lnTo>
                  <a:close/>
                </a:path>
                <a:path w="307340" h="327660">
                  <a:moveTo>
                    <a:pt x="0" y="176173"/>
                  </a:moveTo>
                  <a:lnTo>
                    <a:pt x="0" y="141927"/>
                  </a:lnTo>
                  <a:lnTo>
                    <a:pt x="28089" y="131490"/>
                  </a:lnTo>
                  <a:lnTo>
                    <a:pt x="49957" y="112977"/>
                  </a:lnTo>
                  <a:lnTo>
                    <a:pt x="64145" y="85725"/>
                  </a:lnTo>
                  <a:lnTo>
                    <a:pt x="69198" y="49074"/>
                  </a:lnTo>
                  <a:lnTo>
                    <a:pt x="69198" y="37070"/>
                  </a:lnTo>
                  <a:lnTo>
                    <a:pt x="107681" y="37070"/>
                  </a:lnTo>
                  <a:lnTo>
                    <a:pt x="107681" y="49074"/>
                  </a:lnTo>
                  <a:lnTo>
                    <a:pt x="112883" y="84672"/>
                  </a:lnTo>
                  <a:lnTo>
                    <a:pt x="127319" y="110638"/>
                  </a:lnTo>
                  <a:lnTo>
                    <a:pt x="136478" y="117919"/>
                  </a:lnTo>
                  <a:lnTo>
                    <a:pt x="89322" y="117919"/>
                  </a:lnTo>
                  <a:lnTo>
                    <a:pt x="73727" y="137746"/>
                  </a:lnTo>
                  <a:lnTo>
                    <a:pt x="53002" y="154990"/>
                  </a:lnTo>
                  <a:lnTo>
                    <a:pt x="28106" y="168263"/>
                  </a:lnTo>
                  <a:lnTo>
                    <a:pt x="0" y="176173"/>
                  </a:lnTo>
                  <a:close/>
                </a:path>
                <a:path w="307340" h="327660">
                  <a:moveTo>
                    <a:pt x="176879" y="171937"/>
                  </a:moveTo>
                  <a:lnTo>
                    <a:pt x="149446" y="164489"/>
                  </a:lnTo>
                  <a:lnTo>
                    <a:pt x="125025" y="152607"/>
                  </a:lnTo>
                  <a:lnTo>
                    <a:pt x="104641" y="136885"/>
                  </a:lnTo>
                  <a:lnTo>
                    <a:pt x="89322" y="117919"/>
                  </a:lnTo>
                  <a:lnTo>
                    <a:pt x="136478" y="117919"/>
                  </a:lnTo>
                  <a:lnTo>
                    <a:pt x="149236" y="128064"/>
                  </a:lnTo>
                  <a:lnTo>
                    <a:pt x="176879" y="138043"/>
                  </a:lnTo>
                  <a:lnTo>
                    <a:pt x="176879" y="171937"/>
                  </a:lnTo>
                  <a:close/>
                </a:path>
                <a:path w="307340" h="327660">
                  <a:moveTo>
                    <a:pt x="260200" y="182528"/>
                  </a:moveTo>
                  <a:lnTo>
                    <a:pt x="221717" y="182528"/>
                  </a:lnTo>
                  <a:lnTo>
                    <a:pt x="221717" y="0"/>
                  </a:lnTo>
                  <a:lnTo>
                    <a:pt x="260200" y="0"/>
                  </a:lnTo>
                  <a:lnTo>
                    <a:pt x="260200" y="72022"/>
                  </a:lnTo>
                  <a:lnTo>
                    <a:pt x="306803" y="72022"/>
                  </a:lnTo>
                  <a:lnTo>
                    <a:pt x="306803" y="105563"/>
                  </a:lnTo>
                  <a:lnTo>
                    <a:pt x="260200" y="105563"/>
                  </a:lnTo>
                  <a:lnTo>
                    <a:pt x="260200" y="182528"/>
                  </a:lnTo>
                  <a:close/>
                </a:path>
                <a:path w="307340" h="327660">
                  <a:moveTo>
                    <a:pt x="144045" y="327633"/>
                  </a:moveTo>
                  <a:lnTo>
                    <a:pt x="86718" y="322426"/>
                  </a:lnTo>
                  <a:lnTo>
                    <a:pt x="43425" y="305038"/>
                  </a:lnTo>
                  <a:lnTo>
                    <a:pt x="21431" y="273412"/>
                  </a:lnTo>
                  <a:lnTo>
                    <a:pt x="19771" y="259494"/>
                  </a:lnTo>
                  <a:lnTo>
                    <a:pt x="21431" y="245780"/>
                  </a:lnTo>
                  <a:lnTo>
                    <a:pt x="43425" y="214303"/>
                  </a:lnTo>
                  <a:lnTo>
                    <a:pt x="86718" y="196739"/>
                  </a:lnTo>
                  <a:lnTo>
                    <a:pt x="144045" y="191355"/>
                  </a:lnTo>
                  <a:lnTo>
                    <a:pt x="173961" y="192656"/>
                  </a:lnTo>
                  <a:lnTo>
                    <a:pt x="224922" y="203866"/>
                  </a:lnTo>
                  <a:lnTo>
                    <a:pt x="254783" y="224189"/>
                  </a:lnTo>
                  <a:lnTo>
                    <a:pt x="144045" y="224189"/>
                  </a:lnTo>
                  <a:lnTo>
                    <a:pt x="120816" y="224994"/>
                  </a:lnTo>
                  <a:lnTo>
                    <a:pt x="71316" y="237605"/>
                  </a:lnTo>
                  <a:lnTo>
                    <a:pt x="58253" y="259494"/>
                  </a:lnTo>
                  <a:lnTo>
                    <a:pt x="59103" y="265843"/>
                  </a:lnTo>
                  <a:lnTo>
                    <a:pt x="100664" y="291666"/>
                  </a:lnTo>
                  <a:lnTo>
                    <a:pt x="144045" y="294799"/>
                  </a:lnTo>
                  <a:lnTo>
                    <a:pt x="255027" y="294799"/>
                  </a:lnTo>
                  <a:lnTo>
                    <a:pt x="254115" y="296085"/>
                  </a:lnTo>
                  <a:lnTo>
                    <a:pt x="244313" y="305038"/>
                  </a:lnTo>
                  <a:lnTo>
                    <a:pt x="224922" y="315420"/>
                  </a:lnTo>
                  <a:lnTo>
                    <a:pt x="201196" y="322426"/>
                  </a:lnTo>
                  <a:lnTo>
                    <a:pt x="173961" y="326387"/>
                  </a:lnTo>
                  <a:lnTo>
                    <a:pt x="144045" y="327633"/>
                  </a:lnTo>
                  <a:close/>
                </a:path>
                <a:path w="307340" h="327660">
                  <a:moveTo>
                    <a:pt x="255027" y="294799"/>
                  </a:moveTo>
                  <a:lnTo>
                    <a:pt x="144045" y="294799"/>
                  </a:lnTo>
                  <a:lnTo>
                    <a:pt x="167082" y="294044"/>
                  </a:lnTo>
                  <a:lnTo>
                    <a:pt x="187206" y="291666"/>
                  </a:lnTo>
                  <a:lnTo>
                    <a:pt x="204020" y="287501"/>
                  </a:lnTo>
                  <a:lnTo>
                    <a:pt x="217128" y="281383"/>
                  </a:lnTo>
                  <a:lnTo>
                    <a:pt x="225248" y="275734"/>
                  </a:lnTo>
                  <a:lnTo>
                    <a:pt x="229484" y="268320"/>
                  </a:lnTo>
                  <a:lnTo>
                    <a:pt x="229484" y="250668"/>
                  </a:lnTo>
                  <a:lnTo>
                    <a:pt x="187206" y="227454"/>
                  </a:lnTo>
                  <a:lnTo>
                    <a:pt x="144045" y="224189"/>
                  </a:lnTo>
                  <a:lnTo>
                    <a:pt x="254783" y="224189"/>
                  </a:lnTo>
                  <a:lnTo>
                    <a:pt x="261568" y="233721"/>
                  </a:lnTo>
                  <a:lnTo>
                    <a:pt x="266307" y="245780"/>
                  </a:lnTo>
                  <a:lnTo>
                    <a:pt x="267967" y="259494"/>
                  </a:lnTo>
                  <a:lnTo>
                    <a:pt x="266307" y="273412"/>
                  </a:lnTo>
                  <a:lnTo>
                    <a:pt x="261568" y="285576"/>
                  </a:lnTo>
                  <a:lnTo>
                    <a:pt x="255027" y="29479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7270" y="3207026"/>
              <a:ext cx="184235" cy="1796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550718" y="3206820"/>
              <a:ext cx="287655" cy="327660"/>
            </a:xfrm>
            <a:custGeom>
              <a:avLst/>
              <a:gdLst/>
              <a:ahLst/>
              <a:cxnLst/>
              <a:rect l="l" t="t" r="r" b="b"/>
              <a:pathLst>
                <a:path w="287654" h="327660">
                  <a:moveTo>
                    <a:pt x="240429" y="0"/>
                  </a:moveTo>
                  <a:lnTo>
                    <a:pt x="240429" y="72022"/>
                  </a:lnTo>
                  <a:lnTo>
                    <a:pt x="287032" y="72022"/>
                  </a:lnTo>
                  <a:lnTo>
                    <a:pt x="287032" y="105563"/>
                  </a:lnTo>
                  <a:lnTo>
                    <a:pt x="240429" y="105563"/>
                  </a:lnTo>
                  <a:lnTo>
                    <a:pt x="240429" y="182528"/>
                  </a:lnTo>
                  <a:lnTo>
                    <a:pt x="201946" y="182528"/>
                  </a:lnTo>
                  <a:lnTo>
                    <a:pt x="201946" y="0"/>
                  </a:lnTo>
                  <a:lnTo>
                    <a:pt x="240429" y="0"/>
                  </a:lnTo>
                  <a:close/>
                </a:path>
                <a:path w="287654" h="327660">
                  <a:moveTo>
                    <a:pt x="0" y="259494"/>
                  </a:moveTo>
                  <a:lnTo>
                    <a:pt x="13851" y="223251"/>
                  </a:lnTo>
                  <a:lnTo>
                    <a:pt x="66947" y="196739"/>
                  </a:lnTo>
                  <a:lnTo>
                    <a:pt x="124274" y="191355"/>
                  </a:lnTo>
                  <a:lnTo>
                    <a:pt x="154190" y="192656"/>
                  </a:lnTo>
                  <a:lnTo>
                    <a:pt x="205151" y="203866"/>
                  </a:lnTo>
                  <a:lnTo>
                    <a:pt x="241797" y="233721"/>
                  </a:lnTo>
                  <a:lnTo>
                    <a:pt x="248196" y="259494"/>
                  </a:lnTo>
                  <a:lnTo>
                    <a:pt x="246536" y="273412"/>
                  </a:lnTo>
                  <a:lnTo>
                    <a:pt x="224542" y="305038"/>
                  </a:lnTo>
                  <a:lnTo>
                    <a:pt x="181425" y="322426"/>
                  </a:lnTo>
                  <a:lnTo>
                    <a:pt x="124274" y="327633"/>
                  </a:lnTo>
                  <a:lnTo>
                    <a:pt x="94204" y="326387"/>
                  </a:lnTo>
                  <a:lnTo>
                    <a:pt x="43199" y="315420"/>
                  </a:lnTo>
                  <a:lnTo>
                    <a:pt x="6399" y="285576"/>
                  </a:lnTo>
                  <a:lnTo>
                    <a:pt x="0" y="259494"/>
                  </a:lnTo>
                  <a:close/>
                </a:path>
              </a:pathLst>
            </a:custGeom>
            <a:ln w="735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5523" y="3427331"/>
              <a:ext cx="178586" cy="779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69173" y="3206467"/>
              <a:ext cx="288925" cy="323850"/>
            </a:xfrm>
            <a:custGeom>
              <a:avLst/>
              <a:gdLst/>
              <a:ahLst/>
              <a:cxnLst/>
              <a:rect l="l" t="t" r="r" b="b"/>
              <a:pathLst>
                <a:path w="288925" h="323850">
                  <a:moveTo>
                    <a:pt x="144752" y="102032"/>
                  </a:moveTo>
                  <a:lnTo>
                    <a:pt x="106031" y="100978"/>
                  </a:lnTo>
                  <a:lnTo>
                    <a:pt x="48980" y="91457"/>
                  </a:lnTo>
                  <a:lnTo>
                    <a:pt x="16168" y="60465"/>
                  </a:lnTo>
                  <a:lnTo>
                    <a:pt x="15181" y="51192"/>
                  </a:lnTo>
                  <a:lnTo>
                    <a:pt x="16168" y="41715"/>
                  </a:lnTo>
                  <a:lnTo>
                    <a:pt x="48980" y="10575"/>
                  </a:lnTo>
                  <a:lnTo>
                    <a:pt x="106031" y="1053"/>
                  </a:lnTo>
                  <a:lnTo>
                    <a:pt x="144752" y="0"/>
                  </a:lnTo>
                  <a:lnTo>
                    <a:pt x="183615" y="1053"/>
                  </a:lnTo>
                  <a:lnTo>
                    <a:pt x="240424" y="10575"/>
                  </a:lnTo>
                  <a:lnTo>
                    <a:pt x="268512" y="31068"/>
                  </a:lnTo>
                  <a:lnTo>
                    <a:pt x="144752" y="31068"/>
                  </a:lnTo>
                  <a:lnTo>
                    <a:pt x="114036" y="31565"/>
                  </a:lnTo>
                  <a:lnTo>
                    <a:pt x="71669" y="36132"/>
                  </a:lnTo>
                  <a:lnTo>
                    <a:pt x="53664" y="46956"/>
                  </a:lnTo>
                  <a:lnTo>
                    <a:pt x="53664" y="55076"/>
                  </a:lnTo>
                  <a:lnTo>
                    <a:pt x="89675" y="68889"/>
                  </a:lnTo>
                  <a:lnTo>
                    <a:pt x="144752" y="70963"/>
                  </a:lnTo>
                  <a:lnTo>
                    <a:pt x="268534" y="70963"/>
                  </a:lnTo>
                  <a:lnTo>
                    <a:pt x="265181" y="75967"/>
                  </a:lnTo>
                  <a:lnTo>
                    <a:pt x="258435" y="82261"/>
                  </a:lnTo>
                  <a:lnTo>
                    <a:pt x="240424" y="91457"/>
                  </a:lnTo>
                  <a:lnTo>
                    <a:pt x="215495" y="97575"/>
                  </a:lnTo>
                  <a:lnTo>
                    <a:pt x="183615" y="100978"/>
                  </a:lnTo>
                  <a:lnTo>
                    <a:pt x="144752" y="102032"/>
                  </a:lnTo>
                  <a:close/>
                </a:path>
                <a:path w="288925" h="323850">
                  <a:moveTo>
                    <a:pt x="268534" y="70963"/>
                  </a:moveTo>
                  <a:lnTo>
                    <a:pt x="144752" y="70963"/>
                  </a:lnTo>
                  <a:lnTo>
                    <a:pt x="175467" y="70472"/>
                  </a:lnTo>
                  <a:lnTo>
                    <a:pt x="199828" y="68889"/>
                  </a:lnTo>
                  <a:lnTo>
                    <a:pt x="217834" y="66048"/>
                  </a:lnTo>
                  <a:lnTo>
                    <a:pt x="229484" y="61784"/>
                  </a:lnTo>
                  <a:lnTo>
                    <a:pt x="233721" y="58606"/>
                  </a:lnTo>
                  <a:lnTo>
                    <a:pt x="235839" y="55076"/>
                  </a:lnTo>
                  <a:lnTo>
                    <a:pt x="235839" y="46956"/>
                  </a:lnTo>
                  <a:lnTo>
                    <a:pt x="199828" y="33187"/>
                  </a:lnTo>
                  <a:lnTo>
                    <a:pt x="144752" y="31068"/>
                  </a:lnTo>
                  <a:lnTo>
                    <a:pt x="268512" y="31068"/>
                  </a:lnTo>
                  <a:lnTo>
                    <a:pt x="270041" y="33363"/>
                  </a:lnTo>
                  <a:lnTo>
                    <a:pt x="272982" y="41715"/>
                  </a:lnTo>
                  <a:lnTo>
                    <a:pt x="273969" y="51192"/>
                  </a:lnTo>
                  <a:lnTo>
                    <a:pt x="272982" y="60465"/>
                  </a:lnTo>
                  <a:lnTo>
                    <a:pt x="270041" y="68713"/>
                  </a:lnTo>
                  <a:lnTo>
                    <a:pt x="268534" y="70963"/>
                  </a:lnTo>
                  <a:close/>
                </a:path>
                <a:path w="288925" h="323850">
                  <a:moveTo>
                    <a:pt x="288444" y="157814"/>
                  </a:moveTo>
                  <a:lnTo>
                    <a:pt x="0" y="157814"/>
                  </a:lnTo>
                  <a:lnTo>
                    <a:pt x="0" y="126040"/>
                  </a:lnTo>
                  <a:lnTo>
                    <a:pt x="288444" y="126040"/>
                  </a:lnTo>
                  <a:lnTo>
                    <a:pt x="288444" y="157814"/>
                  </a:lnTo>
                  <a:close/>
                </a:path>
                <a:path w="288925" h="323850">
                  <a:moveTo>
                    <a:pt x="274675" y="323750"/>
                  </a:moveTo>
                  <a:lnTo>
                    <a:pt x="21183" y="323750"/>
                  </a:lnTo>
                  <a:lnTo>
                    <a:pt x="21183" y="238664"/>
                  </a:lnTo>
                  <a:lnTo>
                    <a:pt x="229131" y="238664"/>
                  </a:lnTo>
                  <a:lnTo>
                    <a:pt x="229131" y="215009"/>
                  </a:lnTo>
                  <a:lnTo>
                    <a:pt x="21183" y="215009"/>
                  </a:lnTo>
                  <a:lnTo>
                    <a:pt x="21183" y="183940"/>
                  </a:lnTo>
                  <a:lnTo>
                    <a:pt x="267614" y="183940"/>
                  </a:lnTo>
                  <a:lnTo>
                    <a:pt x="267614" y="269379"/>
                  </a:lnTo>
                  <a:lnTo>
                    <a:pt x="59313" y="269379"/>
                  </a:lnTo>
                  <a:lnTo>
                    <a:pt x="59313" y="292681"/>
                  </a:lnTo>
                  <a:lnTo>
                    <a:pt x="274675" y="292681"/>
                  </a:lnTo>
                  <a:lnTo>
                    <a:pt x="274675" y="32375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69173" y="3206467"/>
              <a:ext cx="288925" cy="323850"/>
            </a:xfrm>
            <a:custGeom>
              <a:avLst/>
              <a:gdLst/>
              <a:ahLst/>
              <a:cxnLst/>
              <a:rect l="l" t="t" r="r" b="b"/>
              <a:pathLst>
                <a:path w="288925" h="323850">
                  <a:moveTo>
                    <a:pt x="15181" y="51192"/>
                  </a:moveTo>
                  <a:lnTo>
                    <a:pt x="48980" y="10575"/>
                  </a:lnTo>
                  <a:lnTo>
                    <a:pt x="106031" y="1053"/>
                  </a:lnTo>
                  <a:lnTo>
                    <a:pt x="144751" y="0"/>
                  </a:lnTo>
                  <a:lnTo>
                    <a:pt x="183615" y="1053"/>
                  </a:lnTo>
                  <a:lnTo>
                    <a:pt x="240424" y="10575"/>
                  </a:lnTo>
                  <a:lnTo>
                    <a:pt x="272982" y="41715"/>
                  </a:lnTo>
                  <a:lnTo>
                    <a:pt x="273969" y="51192"/>
                  </a:lnTo>
                  <a:lnTo>
                    <a:pt x="272982" y="60465"/>
                  </a:lnTo>
                  <a:lnTo>
                    <a:pt x="240424" y="91457"/>
                  </a:lnTo>
                  <a:lnTo>
                    <a:pt x="183615" y="100978"/>
                  </a:lnTo>
                  <a:lnTo>
                    <a:pt x="144751" y="102032"/>
                  </a:lnTo>
                  <a:lnTo>
                    <a:pt x="106031" y="100978"/>
                  </a:lnTo>
                  <a:lnTo>
                    <a:pt x="48980" y="91457"/>
                  </a:lnTo>
                  <a:lnTo>
                    <a:pt x="16168" y="60465"/>
                  </a:lnTo>
                  <a:lnTo>
                    <a:pt x="15181" y="51192"/>
                  </a:lnTo>
                  <a:close/>
                </a:path>
                <a:path w="288925" h="323850">
                  <a:moveTo>
                    <a:pt x="53664" y="51192"/>
                  </a:moveTo>
                  <a:lnTo>
                    <a:pt x="53664" y="55076"/>
                  </a:lnTo>
                  <a:lnTo>
                    <a:pt x="55782" y="58606"/>
                  </a:lnTo>
                  <a:lnTo>
                    <a:pt x="114036" y="70472"/>
                  </a:lnTo>
                  <a:lnTo>
                    <a:pt x="144751" y="70963"/>
                  </a:lnTo>
                  <a:lnTo>
                    <a:pt x="175467" y="70472"/>
                  </a:lnTo>
                  <a:lnTo>
                    <a:pt x="217834" y="66048"/>
                  </a:lnTo>
                  <a:lnTo>
                    <a:pt x="235839" y="55076"/>
                  </a:lnTo>
                  <a:lnTo>
                    <a:pt x="235839" y="51192"/>
                  </a:lnTo>
                  <a:lnTo>
                    <a:pt x="235839" y="46956"/>
                  </a:lnTo>
                  <a:lnTo>
                    <a:pt x="199828" y="33187"/>
                  </a:lnTo>
                  <a:lnTo>
                    <a:pt x="144751" y="31068"/>
                  </a:lnTo>
                  <a:lnTo>
                    <a:pt x="114036" y="31565"/>
                  </a:lnTo>
                  <a:lnTo>
                    <a:pt x="71669" y="36132"/>
                  </a:lnTo>
                  <a:lnTo>
                    <a:pt x="53664" y="46956"/>
                  </a:lnTo>
                  <a:lnTo>
                    <a:pt x="53664" y="51192"/>
                  </a:lnTo>
                  <a:close/>
                </a:path>
                <a:path w="288925" h="323850">
                  <a:moveTo>
                    <a:pt x="0" y="157814"/>
                  </a:moveTo>
                  <a:lnTo>
                    <a:pt x="0" y="126040"/>
                  </a:lnTo>
                  <a:lnTo>
                    <a:pt x="288444" y="126040"/>
                  </a:lnTo>
                  <a:lnTo>
                    <a:pt x="288444" y="157814"/>
                  </a:lnTo>
                  <a:lnTo>
                    <a:pt x="0" y="157814"/>
                  </a:lnTo>
                  <a:close/>
                </a:path>
                <a:path w="288925" h="323850">
                  <a:moveTo>
                    <a:pt x="59313" y="269379"/>
                  </a:moveTo>
                  <a:lnTo>
                    <a:pt x="59313" y="292681"/>
                  </a:lnTo>
                  <a:lnTo>
                    <a:pt x="274675" y="292681"/>
                  </a:lnTo>
                  <a:lnTo>
                    <a:pt x="274675" y="323750"/>
                  </a:lnTo>
                  <a:lnTo>
                    <a:pt x="21183" y="323750"/>
                  </a:lnTo>
                  <a:lnTo>
                    <a:pt x="21183" y="238664"/>
                  </a:lnTo>
                  <a:lnTo>
                    <a:pt x="229131" y="238664"/>
                  </a:lnTo>
                  <a:lnTo>
                    <a:pt x="229131" y="215009"/>
                  </a:lnTo>
                  <a:lnTo>
                    <a:pt x="21183" y="215009"/>
                  </a:lnTo>
                  <a:lnTo>
                    <a:pt x="21183" y="183940"/>
                  </a:lnTo>
                  <a:lnTo>
                    <a:pt x="267614" y="183940"/>
                  </a:lnTo>
                  <a:lnTo>
                    <a:pt x="267614" y="269379"/>
                  </a:lnTo>
                  <a:lnTo>
                    <a:pt x="59313" y="269379"/>
                  </a:lnTo>
                  <a:close/>
                </a:path>
              </a:pathLst>
            </a:custGeom>
            <a:ln w="735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45001" y="3197640"/>
              <a:ext cx="312420" cy="330835"/>
            </a:xfrm>
            <a:custGeom>
              <a:avLst/>
              <a:gdLst/>
              <a:ahLst/>
              <a:cxnLst/>
              <a:rect l="l" t="t" r="r" b="b"/>
              <a:pathLst>
                <a:path w="312420" h="330835">
                  <a:moveTo>
                    <a:pt x="111211" y="34599"/>
                  </a:moveTo>
                  <a:lnTo>
                    <a:pt x="73082" y="34599"/>
                  </a:lnTo>
                  <a:lnTo>
                    <a:pt x="73082" y="0"/>
                  </a:lnTo>
                  <a:lnTo>
                    <a:pt x="111211" y="0"/>
                  </a:lnTo>
                  <a:lnTo>
                    <a:pt x="111211" y="34599"/>
                  </a:lnTo>
                  <a:close/>
                </a:path>
                <a:path w="312420" h="330835">
                  <a:moveTo>
                    <a:pt x="182175" y="66374"/>
                  </a:moveTo>
                  <a:lnTo>
                    <a:pt x="0" y="66374"/>
                  </a:lnTo>
                  <a:lnTo>
                    <a:pt x="0" y="34599"/>
                  </a:lnTo>
                  <a:lnTo>
                    <a:pt x="182175" y="34599"/>
                  </a:lnTo>
                  <a:lnTo>
                    <a:pt x="182175" y="66374"/>
                  </a:lnTo>
                  <a:close/>
                </a:path>
                <a:path w="312420" h="330835">
                  <a:moveTo>
                    <a:pt x="91440" y="217128"/>
                  </a:moveTo>
                  <a:lnTo>
                    <a:pt x="46211" y="207744"/>
                  </a:lnTo>
                  <a:lnTo>
                    <a:pt x="16240" y="180101"/>
                  </a:lnTo>
                  <a:lnTo>
                    <a:pt x="9532" y="152166"/>
                  </a:lnTo>
                  <a:lnTo>
                    <a:pt x="11198" y="137558"/>
                  </a:lnTo>
                  <a:lnTo>
                    <a:pt x="33540" y="103797"/>
                  </a:lnTo>
                  <a:lnTo>
                    <a:pt x="74599" y="87960"/>
                  </a:lnTo>
                  <a:lnTo>
                    <a:pt x="91440" y="86851"/>
                  </a:lnTo>
                  <a:lnTo>
                    <a:pt x="107968" y="87899"/>
                  </a:lnTo>
                  <a:lnTo>
                    <a:pt x="148282" y="103091"/>
                  </a:lnTo>
                  <a:lnTo>
                    <a:pt x="162067" y="117566"/>
                  </a:lnTo>
                  <a:lnTo>
                    <a:pt x="91440" y="117566"/>
                  </a:lnTo>
                  <a:lnTo>
                    <a:pt x="81731" y="118278"/>
                  </a:lnTo>
                  <a:lnTo>
                    <a:pt x="47375" y="145088"/>
                  </a:lnTo>
                  <a:lnTo>
                    <a:pt x="46603" y="152166"/>
                  </a:lnTo>
                  <a:lnTo>
                    <a:pt x="46603" y="160992"/>
                  </a:lnTo>
                  <a:lnTo>
                    <a:pt x="81367" y="185281"/>
                  </a:lnTo>
                  <a:lnTo>
                    <a:pt x="91440" y="186059"/>
                  </a:lnTo>
                  <a:lnTo>
                    <a:pt x="162240" y="186059"/>
                  </a:lnTo>
                  <a:lnTo>
                    <a:pt x="157357" y="192728"/>
                  </a:lnTo>
                  <a:lnTo>
                    <a:pt x="145811" y="202299"/>
                  </a:lnTo>
                  <a:lnTo>
                    <a:pt x="134535" y="208638"/>
                  </a:lnTo>
                  <a:lnTo>
                    <a:pt x="121538" y="213288"/>
                  </a:lnTo>
                  <a:lnTo>
                    <a:pt x="107085" y="216151"/>
                  </a:lnTo>
                  <a:lnTo>
                    <a:pt x="91440" y="217128"/>
                  </a:lnTo>
                  <a:close/>
                </a:path>
                <a:path w="312420" h="330835">
                  <a:moveTo>
                    <a:pt x="162240" y="186059"/>
                  </a:moveTo>
                  <a:lnTo>
                    <a:pt x="91440" y="186059"/>
                  </a:lnTo>
                  <a:lnTo>
                    <a:pt x="100736" y="185408"/>
                  </a:lnTo>
                  <a:lnTo>
                    <a:pt x="109402" y="183499"/>
                  </a:lnTo>
                  <a:lnTo>
                    <a:pt x="136278" y="152166"/>
                  </a:lnTo>
                  <a:lnTo>
                    <a:pt x="135495" y="144884"/>
                  </a:lnTo>
                  <a:lnTo>
                    <a:pt x="100940" y="118272"/>
                  </a:lnTo>
                  <a:lnTo>
                    <a:pt x="91440" y="117566"/>
                  </a:lnTo>
                  <a:lnTo>
                    <a:pt x="162067" y="117566"/>
                  </a:lnTo>
                  <a:lnTo>
                    <a:pt x="166464" y="124054"/>
                  </a:lnTo>
                  <a:lnTo>
                    <a:pt x="171319" y="137299"/>
                  </a:lnTo>
                  <a:lnTo>
                    <a:pt x="172996" y="152166"/>
                  </a:lnTo>
                  <a:lnTo>
                    <a:pt x="171181" y="167496"/>
                  </a:lnTo>
                  <a:lnTo>
                    <a:pt x="165891" y="181072"/>
                  </a:lnTo>
                  <a:lnTo>
                    <a:pt x="162240" y="186059"/>
                  </a:lnTo>
                  <a:close/>
                </a:path>
                <a:path w="312420" h="330835">
                  <a:moveTo>
                    <a:pt x="265496" y="242900"/>
                  </a:moveTo>
                  <a:lnTo>
                    <a:pt x="227013" y="242900"/>
                  </a:lnTo>
                  <a:lnTo>
                    <a:pt x="227013" y="9179"/>
                  </a:lnTo>
                  <a:lnTo>
                    <a:pt x="265496" y="9179"/>
                  </a:lnTo>
                  <a:lnTo>
                    <a:pt x="265496" y="100267"/>
                  </a:lnTo>
                  <a:lnTo>
                    <a:pt x="312099" y="100267"/>
                  </a:lnTo>
                  <a:lnTo>
                    <a:pt x="312099" y="133807"/>
                  </a:lnTo>
                  <a:lnTo>
                    <a:pt x="265496" y="133807"/>
                  </a:lnTo>
                  <a:lnTo>
                    <a:pt x="265496" y="242900"/>
                  </a:lnTo>
                  <a:close/>
                </a:path>
                <a:path w="312420" h="330835">
                  <a:moveTo>
                    <a:pt x="271498" y="330811"/>
                  </a:moveTo>
                  <a:lnTo>
                    <a:pt x="29303" y="330811"/>
                  </a:lnTo>
                  <a:lnTo>
                    <a:pt x="29303" y="235839"/>
                  </a:lnTo>
                  <a:lnTo>
                    <a:pt x="67433" y="235839"/>
                  </a:lnTo>
                  <a:lnTo>
                    <a:pt x="67433" y="297624"/>
                  </a:lnTo>
                  <a:lnTo>
                    <a:pt x="271498" y="297624"/>
                  </a:lnTo>
                  <a:lnTo>
                    <a:pt x="271498" y="330811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9250" y="3203142"/>
              <a:ext cx="6386045" cy="392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1323" y="3193963"/>
              <a:ext cx="319454" cy="338166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4091567" y="3229279"/>
            <a:ext cx="41275" cy="241300"/>
          </a:xfrm>
          <a:custGeom>
            <a:avLst/>
            <a:gdLst/>
            <a:ahLst/>
            <a:cxnLst/>
            <a:rect l="l" t="t" r="r" b="b"/>
            <a:pathLst>
              <a:path w="41275" h="241300">
                <a:moveTo>
                  <a:pt x="0" y="0"/>
                </a:moveTo>
                <a:lnTo>
                  <a:pt x="40954" y="0"/>
                </a:lnTo>
                <a:lnTo>
                  <a:pt x="40954" y="241299"/>
                </a:lnTo>
                <a:lnTo>
                  <a:pt x="0" y="241299"/>
                </a:lnTo>
                <a:lnTo>
                  <a:pt x="0" y="0"/>
                </a:lnTo>
                <a:close/>
              </a:path>
            </a:pathLst>
          </a:custGeom>
          <a:solidFill>
            <a:srgbClr val="2F8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4087890" y="3225384"/>
            <a:ext cx="173355" cy="284480"/>
            <a:chOff x="14087890" y="3225384"/>
            <a:chExt cx="173355" cy="284480"/>
          </a:xfrm>
        </p:grpSpPr>
        <p:sp>
          <p:nvSpPr>
            <p:cNvPr id="18" name="object 18"/>
            <p:cNvSpPr/>
            <p:nvPr/>
          </p:nvSpPr>
          <p:spPr>
            <a:xfrm>
              <a:off x="14091568" y="3470579"/>
              <a:ext cx="166370" cy="35560"/>
            </a:xfrm>
            <a:custGeom>
              <a:avLst/>
              <a:gdLst/>
              <a:ahLst/>
              <a:cxnLst/>
              <a:rect l="l" t="t" r="r" b="b"/>
              <a:pathLst>
                <a:path w="166369" h="35560">
                  <a:moveTo>
                    <a:pt x="0" y="0"/>
                  </a:moveTo>
                  <a:lnTo>
                    <a:pt x="165935" y="0"/>
                  </a:lnTo>
                  <a:lnTo>
                    <a:pt x="165935" y="35559"/>
                  </a:lnTo>
                  <a:lnTo>
                    <a:pt x="0" y="35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91568" y="3229062"/>
              <a:ext cx="166370" cy="276860"/>
            </a:xfrm>
            <a:custGeom>
              <a:avLst/>
              <a:gdLst/>
              <a:ahLst/>
              <a:cxnLst/>
              <a:rect l="l" t="t" r="r" b="b"/>
              <a:pathLst>
                <a:path w="166369" h="276860">
                  <a:moveTo>
                    <a:pt x="0" y="276794"/>
                  </a:moveTo>
                  <a:lnTo>
                    <a:pt x="165935" y="276794"/>
                  </a:lnTo>
                  <a:lnTo>
                    <a:pt x="165935" y="241135"/>
                  </a:lnTo>
                  <a:lnTo>
                    <a:pt x="40954" y="241135"/>
                  </a:lnTo>
                  <a:lnTo>
                    <a:pt x="40954" y="0"/>
                  </a:lnTo>
                  <a:lnTo>
                    <a:pt x="0" y="0"/>
                  </a:lnTo>
                  <a:lnTo>
                    <a:pt x="0" y="276794"/>
                  </a:lnTo>
                  <a:close/>
                </a:path>
              </a:pathLst>
            </a:custGeom>
            <a:ln w="735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05477" y="3935795"/>
            <a:ext cx="149694" cy="14969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685698" y="3860589"/>
            <a:ext cx="398780" cy="281940"/>
            <a:chOff x="9685698" y="3860589"/>
            <a:chExt cx="398780" cy="281940"/>
          </a:xfrm>
        </p:grpSpPr>
        <p:sp>
          <p:nvSpPr>
            <p:cNvPr id="22" name="object 22"/>
            <p:cNvSpPr/>
            <p:nvPr/>
          </p:nvSpPr>
          <p:spPr>
            <a:xfrm>
              <a:off x="9685698" y="3860589"/>
              <a:ext cx="203835" cy="281940"/>
            </a:xfrm>
            <a:custGeom>
              <a:avLst/>
              <a:gdLst/>
              <a:ahLst/>
              <a:cxnLst/>
              <a:rect l="l" t="t" r="r" b="b"/>
              <a:pathLst>
                <a:path w="203834" h="281939">
                  <a:moveTo>
                    <a:pt x="102032" y="281383"/>
                  </a:moveTo>
                  <a:lnTo>
                    <a:pt x="57045" y="273748"/>
                  </a:lnTo>
                  <a:lnTo>
                    <a:pt x="25199" y="252080"/>
                  </a:lnTo>
                  <a:lnTo>
                    <a:pt x="6261" y="218231"/>
                  </a:lnTo>
                  <a:lnTo>
                    <a:pt x="0" y="174055"/>
                  </a:lnTo>
                  <a:lnTo>
                    <a:pt x="0" y="0"/>
                  </a:lnTo>
                  <a:lnTo>
                    <a:pt x="40954" y="0"/>
                  </a:lnTo>
                  <a:lnTo>
                    <a:pt x="40954" y="168759"/>
                  </a:lnTo>
                  <a:lnTo>
                    <a:pt x="44440" y="201935"/>
                  </a:lnTo>
                  <a:lnTo>
                    <a:pt x="55341" y="226042"/>
                  </a:lnTo>
                  <a:lnTo>
                    <a:pt x="74317" y="240749"/>
                  </a:lnTo>
                  <a:lnTo>
                    <a:pt x="102032" y="245725"/>
                  </a:lnTo>
                  <a:lnTo>
                    <a:pt x="129543" y="240749"/>
                  </a:lnTo>
                  <a:lnTo>
                    <a:pt x="148414" y="226042"/>
                  </a:lnTo>
                  <a:lnTo>
                    <a:pt x="159276" y="201935"/>
                  </a:lnTo>
                  <a:lnTo>
                    <a:pt x="162757" y="168759"/>
                  </a:lnTo>
                  <a:lnTo>
                    <a:pt x="162757" y="0"/>
                  </a:lnTo>
                  <a:lnTo>
                    <a:pt x="203711" y="0"/>
                  </a:lnTo>
                  <a:lnTo>
                    <a:pt x="203711" y="174055"/>
                  </a:lnTo>
                  <a:lnTo>
                    <a:pt x="197505" y="218231"/>
                  </a:lnTo>
                  <a:lnTo>
                    <a:pt x="178689" y="252080"/>
                  </a:lnTo>
                  <a:lnTo>
                    <a:pt x="146964" y="273748"/>
                  </a:lnTo>
                  <a:lnTo>
                    <a:pt x="102032" y="281383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540" y="3935083"/>
              <a:ext cx="156402" cy="20688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112540" y="3935083"/>
            <a:ext cx="320675" cy="207010"/>
            <a:chOff x="10112540" y="3935083"/>
            <a:chExt cx="320675" cy="20701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3666" y="3935083"/>
              <a:ext cx="109446" cy="2022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2540" y="3935083"/>
              <a:ext cx="174761" cy="20688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10565219" y="3860596"/>
            <a:ext cx="441959" cy="276860"/>
          </a:xfrm>
          <a:custGeom>
            <a:avLst/>
            <a:gdLst/>
            <a:ahLst/>
            <a:cxnLst/>
            <a:rect l="l" t="t" r="r" b="b"/>
            <a:pathLst>
              <a:path w="441959" h="276860">
                <a:moveTo>
                  <a:pt x="204419" y="138391"/>
                </a:moveTo>
                <a:lnTo>
                  <a:pt x="200050" y="82651"/>
                </a:lnTo>
                <a:lnTo>
                  <a:pt x="180644" y="35661"/>
                </a:lnTo>
                <a:lnTo>
                  <a:pt x="163461" y="18161"/>
                </a:lnTo>
                <a:lnTo>
                  <a:pt x="163461" y="138391"/>
                </a:lnTo>
                <a:lnTo>
                  <a:pt x="162331" y="166497"/>
                </a:lnTo>
                <a:lnTo>
                  <a:pt x="153187" y="206806"/>
                </a:lnTo>
                <a:lnTo>
                  <a:pt x="125107" y="236372"/>
                </a:lnTo>
                <a:lnTo>
                  <a:pt x="95326" y="241134"/>
                </a:lnTo>
                <a:lnTo>
                  <a:pt x="40944" y="241134"/>
                </a:lnTo>
                <a:lnTo>
                  <a:pt x="40944" y="35661"/>
                </a:lnTo>
                <a:lnTo>
                  <a:pt x="95326" y="35661"/>
                </a:lnTo>
                <a:lnTo>
                  <a:pt x="136283" y="46685"/>
                </a:lnTo>
                <a:lnTo>
                  <a:pt x="158915" y="87820"/>
                </a:lnTo>
                <a:lnTo>
                  <a:pt x="163461" y="138391"/>
                </a:lnTo>
                <a:lnTo>
                  <a:pt x="163461" y="18161"/>
                </a:lnTo>
                <a:lnTo>
                  <a:pt x="147574" y="8686"/>
                </a:lnTo>
                <a:lnTo>
                  <a:pt x="125437" y="2171"/>
                </a:lnTo>
                <a:lnTo>
                  <a:pt x="99199" y="0"/>
                </a:lnTo>
                <a:lnTo>
                  <a:pt x="0" y="0"/>
                </a:lnTo>
                <a:lnTo>
                  <a:pt x="0" y="276796"/>
                </a:lnTo>
                <a:lnTo>
                  <a:pt x="99199" y="276796"/>
                </a:lnTo>
                <a:lnTo>
                  <a:pt x="147574" y="268097"/>
                </a:lnTo>
                <a:lnTo>
                  <a:pt x="180047" y="242189"/>
                </a:lnTo>
                <a:lnTo>
                  <a:pt x="200050" y="194132"/>
                </a:lnTo>
                <a:lnTo>
                  <a:pt x="203542" y="166878"/>
                </a:lnTo>
                <a:lnTo>
                  <a:pt x="204419" y="138391"/>
                </a:lnTo>
                <a:close/>
              </a:path>
              <a:path w="441959" h="276860">
                <a:moveTo>
                  <a:pt x="441667" y="198767"/>
                </a:moveTo>
                <a:lnTo>
                  <a:pt x="428688" y="155562"/>
                </a:lnTo>
                <a:lnTo>
                  <a:pt x="400710" y="136245"/>
                </a:lnTo>
                <a:lnTo>
                  <a:pt x="400710" y="196646"/>
                </a:lnTo>
                <a:lnTo>
                  <a:pt x="397586" y="216712"/>
                </a:lnTo>
                <a:lnTo>
                  <a:pt x="387870" y="230543"/>
                </a:lnTo>
                <a:lnTo>
                  <a:pt x="371068" y="238556"/>
                </a:lnTo>
                <a:lnTo>
                  <a:pt x="346697" y="241134"/>
                </a:lnTo>
                <a:lnTo>
                  <a:pt x="287731" y="241134"/>
                </a:lnTo>
                <a:lnTo>
                  <a:pt x="287731" y="152158"/>
                </a:lnTo>
                <a:lnTo>
                  <a:pt x="346697" y="152158"/>
                </a:lnTo>
                <a:lnTo>
                  <a:pt x="371068" y="154749"/>
                </a:lnTo>
                <a:lnTo>
                  <a:pt x="387870" y="162750"/>
                </a:lnTo>
                <a:lnTo>
                  <a:pt x="397586" y="176593"/>
                </a:lnTo>
                <a:lnTo>
                  <a:pt x="400710" y="196646"/>
                </a:lnTo>
                <a:lnTo>
                  <a:pt x="400710" y="136245"/>
                </a:lnTo>
                <a:lnTo>
                  <a:pt x="391883" y="132753"/>
                </a:lnTo>
                <a:lnTo>
                  <a:pt x="409321" y="124764"/>
                </a:lnTo>
                <a:lnTo>
                  <a:pt x="417576" y="116865"/>
                </a:lnTo>
                <a:lnTo>
                  <a:pt x="422554" y="112090"/>
                </a:lnTo>
                <a:lnTo>
                  <a:pt x="430961" y="94919"/>
                </a:lnTo>
                <a:lnTo>
                  <a:pt x="433895" y="73431"/>
                </a:lnTo>
                <a:lnTo>
                  <a:pt x="428548" y="41706"/>
                </a:lnTo>
                <a:lnTo>
                  <a:pt x="424357" y="35661"/>
                </a:lnTo>
                <a:lnTo>
                  <a:pt x="412584" y="18707"/>
                </a:lnTo>
                <a:lnTo>
                  <a:pt x="392950" y="8356"/>
                </a:lnTo>
                <a:lnTo>
                  <a:pt x="392950" y="76263"/>
                </a:lnTo>
                <a:lnTo>
                  <a:pt x="389597" y="94970"/>
                </a:lnTo>
                <a:lnTo>
                  <a:pt x="379666" y="107543"/>
                </a:lnTo>
                <a:lnTo>
                  <a:pt x="363308" y="114630"/>
                </a:lnTo>
                <a:lnTo>
                  <a:pt x="340690" y="116865"/>
                </a:lnTo>
                <a:lnTo>
                  <a:pt x="287731" y="116865"/>
                </a:lnTo>
                <a:lnTo>
                  <a:pt x="287731" y="35661"/>
                </a:lnTo>
                <a:lnTo>
                  <a:pt x="340690" y="35661"/>
                </a:lnTo>
                <a:lnTo>
                  <a:pt x="363308" y="37884"/>
                </a:lnTo>
                <a:lnTo>
                  <a:pt x="379666" y="44970"/>
                </a:lnTo>
                <a:lnTo>
                  <a:pt x="389597" y="57556"/>
                </a:lnTo>
                <a:lnTo>
                  <a:pt x="392950" y="76263"/>
                </a:lnTo>
                <a:lnTo>
                  <a:pt x="392950" y="8356"/>
                </a:lnTo>
                <a:lnTo>
                  <a:pt x="386092" y="4724"/>
                </a:lnTo>
                <a:lnTo>
                  <a:pt x="349161" y="0"/>
                </a:lnTo>
                <a:lnTo>
                  <a:pt x="246786" y="0"/>
                </a:lnTo>
                <a:lnTo>
                  <a:pt x="246786" y="276796"/>
                </a:lnTo>
                <a:lnTo>
                  <a:pt x="355879" y="276796"/>
                </a:lnTo>
                <a:lnTo>
                  <a:pt x="393712" y="271754"/>
                </a:lnTo>
                <a:lnTo>
                  <a:pt x="420484" y="256844"/>
                </a:lnTo>
                <a:lnTo>
                  <a:pt x="430720" y="241134"/>
                </a:lnTo>
                <a:lnTo>
                  <a:pt x="436410" y="232410"/>
                </a:lnTo>
                <a:lnTo>
                  <a:pt x="441667" y="19876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144288" y="3838346"/>
            <a:ext cx="284480" cy="327660"/>
          </a:xfrm>
          <a:custGeom>
            <a:avLst/>
            <a:gdLst/>
            <a:ahLst/>
            <a:cxnLst/>
            <a:rect l="l" t="t" r="r" b="b"/>
            <a:pathLst>
              <a:path w="284479" h="327660">
                <a:moveTo>
                  <a:pt x="0" y="180410"/>
                </a:moveTo>
                <a:lnTo>
                  <a:pt x="0" y="144752"/>
                </a:lnTo>
                <a:lnTo>
                  <a:pt x="20896" y="130530"/>
                </a:lnTo>
                <a:lnTo>
                  <a:pt x="37953" y="110417"/>
                </a:lnTo>
                <a:lnTo>
                  <a:pt x="49449" y="83287"/>
                </a:lnTo>
                <a:lnTo>
                  <a:pt x="53664" y="48015"/>
                </a:lnTo>
                <a:lnTo>
                  <a:pt x="53664" y="2118"/>
                </a:lnTo>
                <a:lnTo>
                  <a:pt x="91440" y="2118"/>
                </a:lnTo>
                <a:lnTo>
                  <a:pt x="91440" y="46956"/>
                </a:lnTo>
                <a:lnTo>
                  <a:pt x="95649" y="81384"/>
                </a:lnTo>
                <a:lnTo>
                  <a:pt x="107107" y="106578"/>
                </a:lnTo>
                <a:lnTo>
                  <a:pt x="118800" y="118979"/>
                </a:lnTo>
                <a:lnTo>
                  <a:pt x="73082" y="118979"/>
                </a:lnTo>
                <a:lnTo>
                  <a:pt x="60819" y="137415"/>
                </a:lnTo>
                <a:lnTo>
                  <a:pt x="43557" y="154460"/>
                </a:lnTo>
                <a:lnTo>
                  <a:pt x="22788" y="169123"/>
                </a:lnTo>
                <a:lnTo>
                  <a:pt x="0" y="180410"/>
                </a:lnTo>
                <a:close/>
              </a:path>
              <a:path w="284479" h="327660">
                <a:moveTo>
                  <a:pt x="144752" y="172643"/>
                </a:moveTo>
                <a:lnTo>
                  <a:pt x="122829" y="163414"/>
                </a:lnTo>
                <a:lnTo>
                  <a:pt x="102826" y="150974"/>
                </a:lnTo>
                <a:lnTo>
                  <a:pt x="85869" y="135953"/>
                </a:lnTo>
                <a:lnTo>
                  <a:pt x="73082" y="118979"/>
                </a:lnTo>
                <a:lnTo>
                  <a:pt x="118800" y="118979"/>
                </a:lnTo>
                <a:lnTo>
                  <a:pt x="124059" y="124556"/>
                </a:lnTo>
                <a:lnTo>
                  <a:pt x="144752" y="137337"/>
                </a:lnTo>
                <a:lnTo>
                  <a:pt x="144752" y="172643"/>
                </a:lnTo>
                <a:close/>
              </a:path>
              <a:path w="284479" h="327660">
                <a:moveTo>
                  <a:pt x="277500" y="67080"/>
                </a:moveTo>
                <a:lnTo>
                  <a:pt x="240429" y="67080"/>
                </a:lnTo>
                <a:lnTo>
                  <a:pt x="240429" y="0"/>
                </a:lnTo>
                <a:lnTo>
                  <a:pt x="277500" y="0"/>
                </a:lnTo>
                <a:lnTo>
                  <a:pt x="277500" y="67080"/>
                </a:lnTo>
                <a:close/>
              </a:path>
              <a:path w="284479" h="327660">
                <a:moveTo>
                  <a:pt x="201240" y="176173"/>
                </a:moveTo>
                <a:lnTo>
                  <a:pt x="164876" y="176173"/>
                </a:lnTo>
                <a:lnTo>
                  <a:pt x="164876" y="2118"/>
                </a:lnTo>
                <a:lnTo>
                  <a:pt x="201240" y="2118"/>
                </a:lnTo>
                <a:lnTo>
                  <a:pt x="201240" y="67080"/>
                </a:lnTo>
                <a:lnTo>
                  <a:pt x="277500" y="67080"/>
                </a:lnTo>
                <a:lnTo>
                  <a:pt x="277500" y="100620"/>
                </a:lnTo>
                <a:lnTo>
                  <a:pt x="201240" y="100620"/>
                </a:lnTo>
                <a:lnTo>
                  <a:pt x="201240" y="176173"/>
                </a:lnTo>
                <a:close/>
              </a:path>
              <a:path w="284479" h="327660">
                <a:moveTo>
                  <a:pt x="277500" y="181822"/>
                </a:moveTo>
                <a:lnTo>
                  <a:pt x="240429" y="181822"/>
                </a:lnTo>
                <a:lnTo>
                  <a:pt x="240429" y="100620"/>
                </a:lnTo>
                <a:lnTo>
                  <a:pt x="277500" y="100620"/>
                </a:lnTo>
                <a:lnTo>
                  <a:pt x="277500" y="181822"/>
                </a:lnTo>
                <a:close/>
              </a:path>
              <a:path w="284479" h="327660">
                <a:moveTo>
                  <a:pt x="156755" y="327633"/>
                </a:moveTo>
                <a:lnTo>
                  <a:pt x="98590" y="322823"/>
                </a:lnTo>
                <a:lnTo>
                  <a:pt x="53664" y="306097"/>
                </a:lnTo>
                <a:lnTo>
                  <a:pt x="31024" y="275117"/>
                </a:lnTo>
                <a:lnTo>
                  <a:pt x="29303" y="261259"/>
                </a:lnTo>
                <a:lnTo>
                  <a:pt x="31024" y="247203"/>
                </a:lnTo>
                <a:lnTo>
                  <a:pt x="53664" y="216421"/>
                </a:lnTo>
                <a:lnTo>
                  <a:pt x="98590" y="199210"/>
                </a:lnTo>
                <a:lnTo>
                  <a:pt x="156755" y="194179"/>
                </a:lnTo>
                <a:lnTo>
                  <a:pt x="186914" y="195371"/>
                </a:lnTo>
                <a:lnTo>
                  <a:pt x="239420" y="206095"/>
                </a:lnTo>
                <a:lnTo>
                  <a:pt x="271550" y="227013"/>
                </a:lnTo>
                <a:lnTo>
                  <a:pt x="156755" y="227013"/>
                </a:lnTo>
                <a:lnTo>
                  <a:pt x="132715" y="227829"/>
                </a:lnTo>
                <a:lnTo>
                  <a:pt x="93504" y="234758"/>
                </a:lnTo>
                <a:lnTo>
                  <a:pt x="67433" y="252786"/>
                </a:lnTo>
                <a:lnTo>
                  <a:pt x="67433" y="269732"/>
                </a:lnTo>
                <a:lnTo>
                  <a:pt x="111388" y="291931"/>
                </a:lnTo>
                <a:lnTo>
                  <a:pt x="156755" y="295152"/>
                </a:lnTo>
                <a:lnTo>
                  <a:pt x="271653" y="295152"/>
                </a:lnTo>
                <a:lnTo>
                  <a:pt x="270003" y="297403"/>
                </a:lnTo>
                <a:lnTo>
                  <a:pt x="259847" y="306097"/>
                </a:lnTo>
                <a:lnTo>
                  <a:pt x="239420" y="316165"/>
                </a:lnTo>
                <a:lnTo>
                  <a:pt x="214789" y="322823"/>
                </a:lnTo>
                <a:lnTo>
                  <a:pt x="186914" y="326502"/>
                </a:lnTo>
                <a:lnTo>
                  <a:pt x="156755" y="327633"/>
                </a:lnTo>
                <a:close/>
              </a:path>
              <a:path w="284479" h="327660">
                <a:moveTo>
                  <a:pt x="271653" y="295152"/>
                </a:moveTo>
                <a:lnTo>
                  <a:pt x="156755" y="295152"/>
                </a:lnTo>
                <a:lnTo>
                  <a:pt x="180741" y="294386"/>
                </a:lnTo>
                <a:lnTo>
                  <a:pt x="201946" y="291931"/>
                </a:lnTo>
                <a:lnTo>
                  <a:pt x="219709" y="287556"/>
                </a:lnTo>
                <a:lnTo>
                  <a:pt x="233368" y="281030"/>
                </a:lnTo>
                <a:lnTo>
                  <a:pt x="241135" y="276087"/>
                </a:lnTo>
                <a:lnTo>
                  <a:pt x="245725" y="269732"/>
                </a:lnTo>
                <a:lnTo>
                  <a:pt x="245725" y="252786"/>
                </a:lnTo>
                <a:lnTo>
                  <a:pt x="201946" y="230367"/>
                </a:lnTo>
                <a:lnTo>
                  <a:pt x="156755" y="227013"/>
                </a:lnTo>
                <a:lnTo>
                  <a:pt x="271550" y="227013"/>
                </a:lnTo>
                <a:lnTo>
                  <a:pt x="277544" y="235133"/>
                </a:lnTo>
                <a:lnTo>
                  <a:pt x="282238" y="247203"/>
                </a:lnTo>
                <a:lnTo>
                  <a:pt x="283855" y="261259"/>
                </a:lnTo>
                <a:lnTo>
                  <a:pt x="282238" y="275117"/>
                </a:lnTo>
                <a:lnTo>
                  <a:pt x="277544" y="287120"/>
                </a:lnTo>
                <a:lnTo>
                  <a:pt x="271653" y="295152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85691" y="3838346"/>
            <a:ext cx="278130" cy="327660"/>
          </a:xfrm>
          <a:custGeom>
            <a:avLst/>
            <a:gdLst/>
            <a:ahLst/>
            <a:cxnLst/>
            <a:rect l="l" t="t" r="r" b="b"/>
            <a:pathLst>
              <a:path w="278129" h="327660">
                <a:moveTo>
                  <a:pt x="270439" y="182528"/>
                </a:moveTo>
                <a:lnTo>
                  <a:pt x="231956" y="182528"/>
                </a:lnTo>
                <a:lnTo>
                  <a:pt x="231956" y="91087"/>
                </a:lnTo>
                <a:lnTo>
                  <a:pt x="162051" y="91087"/>
                </a:lnTo>
                <a:lnTo>
                  <a:pt x="162051" y="58253"/>
                </a:lnTo>
                <a:lnTo>
                  <a:pt x="231956" y="58253"/>
                </a:lnTo>
                <a:lnTo>
                  <a:pt x="231956" y="0"/>
                </a:lnTo>
                <a:lnTo>
                  <a:pt x="270439" y="0"/>
                </a:lnTo>
                <a:lnTo>
                  <a:pt x="270439" y="182528"/>
                </a:lnTo>
                <a:close/>
              </a:path>
              <a:path w="278129" h="327660">
                <a:moveTo>
                  <a:pt x="0" y="175820"/>
                </a:moveTo>
                <a:lnTo>
                  <a:pt x="0" y="141927"/>
                </a:lnTo>
                <a:lnTo>
                  <a:pt x="28867" y="128197"/>
                </a:lnTo>
                <a:lnTo>
                  <a:pt x="51413" y="107019"/>
                </a:lnTo>
                <a:lnTo>
                  <a:pt x="66081" y="78228"/>
                </a:lnTo>
                <a:lnTo>
                  <a:pt x="71316" y="41660"/>
                </a:lnTo>
                <a:lnTo>
                  <a:pt x="71316" y="2118"/>
                </a:lnTo>
                <a:lnTo>
                  <a:pt x="109446" y="2118"/>
                </a:lnTo>
                <a:lnTo>
                  <a:pt x="109446" y="41660"/>
                </a:lnTo>
                <a:lnTo>
                  <a:pt x="114885" y="78366"/>
                </a:lnTo>
                <a:lnTo>
                  <a:pt x="129923" y="106004"/>
                </a:lnTo>
                <a:lnTo>
                  <a:pt x="139251" y="114036"/>
                </a:lnTo>
                <a:lnTo>
                  <a:pt x="90734" y="114036"/>
                </a:lnTo>
                <a:lnTo>
                  <a:pt x="76011" y="134066"/>
                </a:lnTo>
                <a:lnTo>
                  <a:pt x="55297" y="151680"/>
                </a:lnTo>
                <a:lnTo>
                  <a:pt x="29617" y="165918"/>
                </a:lnTo>
                <a:lnTo>
                  <a:pt x="0" y="175820"/>
                </a:lnTo>
                <a:close/>
              </a:path>
              <a:path w="278129" h="327660">
                <a:moveTo>
                  <a:pt x="181116" y="171937"/>
                </a:moveTo>
                <a:lnTo>
                  <a:pt x="152348" y="163088"/>
                </a:lnTo>
                <a:lnTo>
                  <a:pt x="127055" y="149871"/>
                </a:lnTo>
                <a:lnTo>
                  <a:pt x="106197" y="133211"/>
                </a:lnTo>
                <a:lnTo>
                  <a:pt x="90734" y="114036"/>
                </a:lnTo>
                <a:lnTo>
                  <a:pt x="139251" y="114036"/>
                </a:lnTo>
                <a:lnTo>
                  <a:pt x="152640" y="125565"/>
                </a:lnTo>
                <a:lnTo>
                  <a:pt x="181116" y="138043"/>
                </a:lnTo>
                <a:lnTo>
                  <a:pt x="181116" y="171937"/>
                </a:lnTo>
                <a:close/>
              </a:path>
              <a:path w="278129" h="327660">
                <a:moveTo>
                  <a:pt x="152166" y="327633"/>
                </a:moveTo>
                <a:lnTo>
                  <a:pt x="98810" y="323264"/>
                </a:lnTo>
                <a:lnTo>
                  <a:pt x="54723" y="307509"/>
                </a:lnTo>
                <a:lnTo>
                  <a:pt x="28806" y="274593"/>
                </a:lnTo>
                <a:lnTo>
                  <a:pt x="26832" y="259494"/>
                </a:lnTo>
                <a:lnTo>
                  <a:pt x="28806" y="244395"/>
                </a:lnTo>
                <a:lnTo>
                  <a:pt x="54723" y="211479"/>
                </a:lnTo>
                <a:lnTo>
                  <a:pt x="98810" y="195856"/>
                </a:lnTo>
                <a:lnTo>
                  <a:pt x="152166" y="191355"/>
                </a:lnTo>
                <a:lnTo>
                  <a:pt x="179505" y="192414"/>
                </a:lnTo>
                <a:lnTo>
                  <a:pt x="229418" y="202079"/>
                </a:lnTo>
                <a:lnTo>
                  <a:pt x="264235" y="224189"/>
                </a:lnTo>
                <a:lnTo>
                  <a:pt x="152166" y="224189"/>
                </a:lnTo>
                <a:lnTo>
                  <a:pt x="130762" y="224895"/>
                </a:lnTo>
                <a:lnTo>
                  <a:pt x="92985" y="231338"/>
                </a:lnTo>
                <a:lnTo>
                  <a:pt x="64961" y="259494"/>
                </a:lnTo>
                <a:lnTo>
                  <a:pt x="65921" y="265987"/>
                </a:lnTo>
                <a:lnTo>
                  <a:pt x="110682" y="291622"/>
                </a:lnTo>
                <a:lnTo>
                  <a:pt x="152166" y="294799"/>
                </a:lnTo>
                <a:lnTo>
                  <a:pt x="264235" y="294799"/>
                </a:lnTo>
                <a:lnTo>
                  <a:pt x="261171" y="298567"/>
                </a:lnTo>
                <a:lnTo>
                  <a:pt x="249608" y="307509"/>
                </a:lnTo>
                <a:lnTo>
                  <a:pt x="229418" y="317058"/>
                </a:lnTo>
                <a:lnTo>
                  <a:pt x="205653" y="323264"/>
                </a:lnTo>
                <a:lnTo>
                  <a:pt x="179505" y="326624"/>
                </a:lnTo>
                <a:lnTo>
                  <a:pt x="152166" y="327633"/>
                </a:lnTo>
                <a:close/>
              </a:path>
              <a:path w="278129" h="327660">
                <a:moveTo>
                  <a:pt x="264235" y="294799"/>
                </a:moveTo>
                <a:lnTo>
                  <a:pt x="152166" y="294799"/>
                </a:lnTo>
                <a:lnTo>
                  <a:pt x="173768" y="294038"/>
                </a:lnTo>
                <a:lnTo>
                  <a:pt x="193914" y="291622"/>
                </a:lnTo>
                <a:lnTo>
                  <a:pt x="231327" y="276722"/>
                </a:lnTo>
                <a:lnTo>
                  <a:pt x="239370" y="259494"/>
                </a:lnTo>
                <a:lnTo>
                  <a:pt x="238410" y="252996"/>
                </a:lnTo>
                <a:lnTo>
                  <a:pt x="193914" y="227190"/>
                </a:lnTo>
                <a:lnTo>
                  <a:pt x="152166" y="224189"/>
                </a:lnTo>
                <a:lnTo>
                  <a:pt x="264235" y="224189"/>
                </a:lnTo>
                <a:lnTo>
                  <a:pt x="270086" y="231382"/>
                </a:lnTo>
                <a:lnTo>
                  <a:pt x="275823" y="244395"/>
                </a:lnTo>
                <a:lnTo>
                  <a:pt x="277853" y="259494"/>
                </a:lnTo>
                <a:lnTo>
                  <a:pt x="275823" y="274593"/>
                </a:lnTo>
                <a:lnTo>
                  <a:pt x="270086" y="287606"/>
                </a:lnTo>
                <a:lnTo>
                  <a:pt x="264235" y="29479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30129" y="3827048"/>
            <a:ext cx="284480" cy="337185"/>
          </a:xfrm>
          <a:custGeom>
            <a:avLst/>
            <a:gdLst/>
            <a:ahLst/>
            <a:cxnLst/>
            <a:rect l="l" t="t" r="r" b="b"/>
            <a:pathLst>
              <a:path w="284479" h="337185">
                <a:moveTo>
                  <a:pt x="161345" y="35658"/>
                </a:moveTo>
                <a:lnTo>
                  <a:pt x="122156" y="35658"/>
                </a:lnTo>
                <a:lnTo>
                  <a:pt x="122156" y="0"/>
                </a:lnTo>
                <a:lnTo>
                  <a:pt x="161345" y="0"/>
                </a:lnTo>
                <a:lnTo>
                  <a:pt x="161345" y="35658"/>
                </a:lnTo>
                <a:close/>
              </a:path>
              <a:path w="284479" h="337185">
                <a:moveTo>
                  <a:pt x="275381" y="68139"/>
                </a:moveTo>
                <a:lnTo>
                  <a:pt x="8826" y="68139"/>
                </a:lnTo>
                <a:lnTo>
                  <a:pt x="8826" y="35658"/>
                </a:lnTo>
                <a:lnTo>
                  <a:pt x="275381" y="35658"/>
                </a:lnTo>
                <a:lnTo>
                  <a:pt x="275381" y="68139"/>
                </a:lnTo>
                <a:close/>
              </a:path>
              <a:path w="284479" h="337185">
                <a:moveTo>
                  <a:pt x="141927" y="212538"/>
                </a:moveTo>
                <a:lnTo>
                  <a:pt x="89631" y="208654"/>
                </a:lnTo>
                <a:lnTo>
                  <a:pt x="48721" y="196297"/>
                </a:lnTo>
                <a:lnTo>
                  <a:pt x="18733" y="164622"/>
                </a:lnTo>
                <a:lnTo>
                  <a:pt x="16593" y="150047"/>
                </a:lnTo>
                <a:lnTo>
                  <a:pt x="18794" y="135070"/>
                </a:lnTo>
                <a:lnTo>
                  <a:pt x="49427" y="103444"/>
                </a:lnTo>
                <a:lnTo>
                  <a:pt x="90116" y="91396"/>
                </a:lnTo>
                <a:lnTo>
                  <a:pt x="141927" y="87557"/>
                </a:lnTo>
                <a:lnTo>
                  <a:pt x="168842" y="88445"/>
                </a:lnTo>
                <a:lnTo>
                  <a:pt x="215655" y="96047"/>
                </a:lnTo>
                <a:lnTo>
                  <a:pt x="256422" y="120038"/>
                </a:lnTo>
                <a:lnTo>
                  <a:pt x="141927" y="120038"/>
                </a:lnTo>
                <a:lnTo>
                  <a:pt x="120562" y="120645"/>
                </a:lnTo>
                <a:lnTo>
                  <a:pt x="70963" y="130276"/>
                </a:lnTo>
                <a:lnTo>
                  <a:pt x="55076" y="141221"/>
                </a:lnTo>
                <a:lnTo>
                  <a:pt x="55076" y="158521"/>
                </a:lnTo>
                <a:lnTo>
                  <a:pt x="100090" y="177365"/>
                </a:lnTo>
                <a:lnTo>
                  <a:pt x="141927" y="179704"/>
                </a:lnTo>
                <a:lnTo>
                  <a:pt x="256444" y="179704"/>
                </a:lnTo>
                <a:lnTo>
                  <a:pt x="247600" y="188525"/>
                </a:lnTo>
                <a:lnTo>
                  <a:pt x="233368" y="197003"/>
                </a:lnTo>
                <a:lnTo>
                  <a:pt x="214711" y="203899"/>
                </a:lnTo>
                <a:lnTo>
                  <a:pt x="192943" y="208742"/>
                </a:lnTo>
                <a:lnTo>
                  <a:pt x="168527" y="211600"/>
                </a:lnTo>
                <a:lnTo>
                  <a:pt x="141927" y="212538"/>
                </a:lnTo>
                <a:close/>
              </a:path>
              <a:path w="284479" h="337185">
                <a:moveTo>
                  <a:pt x="256444" y="179704"/>
                </a:moveTo>
                <a:lnTo>
                  <a:pt x="141927" y="179704"/>
                </a:lnTo>
                <a:lnTo>
                  <a:pt x="162013" y="179274"/>
                </a:lnTo>
                <a:lnTo>
                  <a:pt x="180542" y="177850"/>
                </a:lnTo>
                <a:lnTo>
                  <a:pt x="218258" y="167325"/>
                </a:lnTo>
                <a:lnTo>
                  <a:pt x="229131" y="150047"/>
                </a:lnTo>
                <a:lnTo>
                  <a:pt x="229131" y="141221"/>
                </a:lnTo>
                <a:lnTo>
                  <a:pt x="183102" y="122377"/>
                </a:lnTo>
                <a:lnTo>
                  <a:pt x="141927" y="120038"/>
                </a:lnTo>
                <a:lnTo>
                  <a:pt x="256422" y="120038"/>
                </a:lnTo>
                <a:lnTo>
                  <a:pt x="258523" y="122200"/>
                </a:lnTo>
                <a:lnTo>
                  <a:pt x="264935" y="134866"/>
                </a:lnTo>
                <a:lnTo>
                  <a:pt x="265019" y="135070"/>
                </a:lnTo>
                <a:lnTo>
                  <a:pt x="267261" y="150047"/>
                </a:lnTo>
                <a:lnTo>
                  <a:pt x="264944" y="165080"/>
                </a:lnTo>
                <a:lnTo>
                  <a:pt x="258258" y="177894"/>
                </a:lnTo>
                <a:lnTo>
                  <a:pt x="256444" y="179704"/>
                </a:lnTo>
                <a:close/>
              </a:path>
              <a:path w="284479" h="337185">
                <a:moveTo>
                  <a:pt x="284208" y="267967"/>
                </a:moveTo>
                <a:lnTo>
                  <a:pt x="0" y="267967"/>
                </a:lnTo>
                <a:lnTo>
                  <a:pt x="0" y="234427"/>
                </a:lnTo>
                <a:lnTo>
                  <a:pt x="284208" y="234427"/>
                </a:lnTo>
                <a:lnTo>
                  <a:pt x="284208" y="267967"/>
                </a:lnTo>
                <a:close/>
              </a:path>
              <a:path w="284479" h="337185">
                <a:moveTo>
                  <a:pt x="160639" y="336813"/>
                </a:moveTo>
                <a:lnTo>
                  <a:pt x="122509" y="336813"/>
                </a:lnTo>
                <a:lnTo>
                  <a:pt x="122509" y="267967"/>
                </a:lnTo>
                <a:lnTo>
                  <a:pt x="160639" y="267967"/>
                </a:lnTo>
                <a:lnTo>
                  <a:pt x="160639" y="33681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2367252" y="3860589"/>
            <a:ext cx="748030" cy="281940"/>
            <a:chOff x="12367252" y="3860589"/>
            <a:chExt cx="748030" cy="281940"/>
          </a:xfrm>
        </p:grpSpPr>
        <p:sp>
          <p:nvSpPr>
            <p:cNvPr id="32" name="object 32"/>
            <p:cNvSpPr/>
            <p:nvPr/>
          </p:nvSpPr>
          <p:spPr>
            <a:xfrm>
              <a:off x="12367252" y="3860589"/>
              <a:ext cx="203835" cy="281940"/>
            </a:xfrm>
            <a:custGeom>
              <a:avLst/>
              <a:gdLst/>
              <a:ahLst/>
              <a:cxnLst/>
              <a:rect l="l" t="t" r="r" b="b"/>
              <a:pathLst>
                <a:path w="203834" h="281939">
                  <a:moveTo>
                    <a:pt x="102032" y="281383"/>
                  </a:moveTo>
                  <a:lnTo>
                    <a:pt x="57045" y="273748"/>
                  </a:lnTo>
                  <a:lnTo>
                    <a:pt x="25199" y="252080"/>
                  </a:lnTo>
                  <a:lnTo>
                    <a:pt x="6261" y="218231"/>
                  </a:lnTo>
                  <a:lnTo>
                    <a:pt x="0" y="174055"/>
                  </a:lnTo>
                  <a:lnTo>
                    <a:pt x="0" y="0"/>
                  </a:lnTo>
                  <a:lnTo>
                    <a:pt x="40954" y="0"/>
                  </a:lnTo>
                  <a:lnTo>
                    <a:pt x="40954" y="168759"/>
                  </a:lnTo>
                  <a:lnTo>
                    <a:pt x="44440" y="201935"/>
                  </a:lnTo>
                  <a:lnTo>
                    <a:pt x="55341" y="226042"/>
                  </a:lnTo>
                  <a:lnTo>
                    <a:pt x="74317" y="240749"/>
                  </a:lnTo>
                  <a:lnTo>
                    <a:pt x="102032" y="245725"/>
                  </a:lnTo>
                  <a:lnTo>
                    <a:pt x="129543" y="240749"/>
                  </a:lnTo>
                  <a:lnTo>
                    <a:pt x="148414" y="226042"/>
                  </a:lnTo>
                  <a:lnTo>
                    <a:pt x="159276" y="201935"/>
                  </a:lnTo>
                  <a:lnTo>
                    <a:pt x="162757" y="168759"/>
                  </a:lnTo>
                  <a:lnTo>
                    <a:pt x="162757" y="0"/>
                  </a:lnTo>
                  <a:lnTo>
                    <a:pt x="203711" y="0"/>
                  </a:lnTo>
                  <a:lnTo>
                    <a:pt x="203711" y="174055"/>
                  </a:lnTo>
                  <a:lnTo>
                    <a:pt x="197505" y="218231"/>
                  </a:lnTo>
                  <a:lnTo>
                    <a:pt x="178689" y="252080"/>
                  </a:lnTo>
                  <a:lnTo>
                    <a:pt x="146964" y="273748"/>
                  </a:lnTo>
                  <a:lnTo>
                    <a:pt x="102032" y="281383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9094" y="3935083"/>
              <a:ext cx="156402" cy="2068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94094" y="3935083"/>
              <a:ext cx="174761" cy="2068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5220" y="3935083"/>
              <a:ext cx="109446" cy="202299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13246926" y="3860596"/>
            <a:ext cx="441959" cy="276860"/>
          </a:xfrm>
          <a:custGeom>
            <a:avLst/>
            <a:gdLst/>
            <a:ahLst/>
            <a:cxnLst/>
            <a:rect l="l" t="t" r="r" b="b"/>
            <a:pathLst>
              <a:path w="441959" h="276860">
                <a:moveTo>
                  <a:pt x="204419" y="138391"/>
                </a:moveTo>
                <a:lnTo>
                  <a:pt x="203542" y="109918"/>
                </a:lnTo>
                <a:lnTo>
                  <a:pt x="200050" y="82651"/>
                </a:lnTo>
                <a:lnTo>
                  <a:pt x="192659" y="57315"/>
                </a:lnTo>
                <a:lnTo>
                  <a:pt x="180644" y="35661"/>
                </a:lnTo>
                <a:lnTo>
                  <a:pt x="180060" y="34594"/>
                </a:lnTo>
                <a:lnTo>
                  <a:pt x="165747" y="19507"/>
                </a:lnTo>
                <a:lnTo>
                  <a:pt x="163474" y="18161"/>
                </a:lnTo>
                <a:lnTo>
                  <a:pt x="163474" y="138391"/>
                </a:lnTo>
                <a:lnTo>
                  <a:pt x="162344" y="166497"/>
                </a:lnTo>
                <a:lnTo>
                  <a:pt x="153187" y="206806"/>
                </a:lnTo>
                <a:lnTo>
                  <a:pt x="125120" y="236372"/>
                </a:lnTo>
                <a:lnTo>
                  <a:pt x="95326" y="241134"/>
                </a:lnTo>
                <a:lnTo>
                  <a:pt x="40957" y="241134"/>
                </a:lnTo>
                <a:lnTo>
                  <a:pt x="40957" y="35661"/>
                </a:lnTo>
                <a:lnTo>
                  <a:pt x="95326" y="35661"/>
                </a:lnTo>
                <a:lnTo>
                  <a:pt x="136296" y="46685"/>
                </a:lnTo>
                <a:lnTo>
                  <a:pt x="158927" y="87820"/>
                </a:lnTo>
                <a:lnTo>
                  <a:pt x="163474" y="138391"/>
                </a:lnTo>
                <a:lnTo>
                  <a:pt x="163474" y="18161"/>
                </a:lnTo>
                <a:lnTo>
                  <a:pt x="147586" y="8686"/>
                </a:lnTo>
                <a:lnTo>
                  <a:pt x="125450" y="2171"/>
                </a:lnTo>
                <a:lnTo>
                  <a:pt x="99212" y="0"/>
                </a:lnTo>
                <a:lnTo>
                  <a:pt x="0" y="0"/>
                </a:lnTo>
                <a:lnTo>
                  <a:pt x="0" y="276796"/>
                </a:lnTo>
                <a:lnTo>
                  <a:pt x="99212" y="276796"/>
                </a:lnTo>
                <a:lnTo>
                  <a:pt x="147586" y="268097"/>
                </a:lnTo>
                <a:lnTo>
                  <a:pt x="180060" y="242189"/>
                </a:lnTo>
                <a:lnTo>
                  <a:pt x="180644" y="241134"/>
                </a:lnTo>
                <a:lnTo>
                  <a:pt x="192659" y="219468"/>
                </a:lnTo>
                <a:lnTo>
                  <a:pt x="200050" y="194132"/>
                </a:lnTo>
                <a:lnTo>
                  <a:pt x="203542" y="166878"/>
                </a:lnTo>
                <a:lnTo>
                  <a:pt x="204419" y="138391"/>
                </a:lnTo>
                <a:close/>
              </a:path>
              <a:path w="441959" h="276860">
                <a:moveTo>
                  <a:pt x="441680" y="198767"/>
                </a:moveTo>
                <a:lnTo>
                  <a:pt x="438365" y="175094"/>
                </a:lnTo>
                <a:lnTo>
                  <a:pt x="428701" y="155562"/>
                </a:lnTo>
                <a:lnTo>
                  <a:pt x="425018" y="152158"/>
                </a:lnTo>
                <a:lnTo>
                  <a:pt x="413080" y="141122"/>
                </a:lnTo>
                <a:lnTo>
                  <a:pt x="400723" y="136245"/>
                </a:lnTo>
                <a:lnTo>
                  <a:pt x="400723" y="196646"/>
                </a:lnTo>
                <a:lnTo>
                  <a:pt x="397598" y="216712"/>
                </a:lnTo>
                <a:lnTo>
                  <a:pt x="387883" y="230543"/>
                </a:lnTo>
                <a:lnTo>
                  <a:pt x="371081" y="238556"/>
                </a:lnTo>
                <a:lnTo>
                  <a:pt x="346710" y="241134"/>
                </a:lnTo>
                <a:lnTo>
                  <a:pt x="287743" y="241134"/>
                </a:lnTo>
                <a:lnTo>
                  <a:pt x="287743" y="152158"/>
                </a:lnTo>
                <a:lnTo>
                  <a:pt x="346710" y="152158"/>
                </a:lnTo>
                <a:lnTo>
                  <a:pt x="371081" y="154749"/>
                </a:lnTo>
                <a:lnTo>
                  <a:pt x="387883" y="162750"/>
                </a:lnTo>
                <a:lnTo>
                  <a:pt x="397598" y="176593"/>
                </a:lnTo>
                <a:lnTo>
                  <a:pt x="400723" y="196646"/>
                </a:lnTo>
                <a:lnTo>
                  <a:pt x="400723" y="136245"/>
                </a:lnTo>
                <a:lnTo>
                  <a:pt x="391896" y="132753"/>
                </a:lnTo>
                <a:lnTo>
                  <a:pt x="409333" y="124764"/>
                </a:lnTo>
                <a:lnTo>
                  <a:pt x="417588" y="116865"/>
                </a:lnTo>
                <a:lnTo>
                  <a:pt x="422567" y="112090"/>
                </a:lnTo>
                <a:lnTo>
                  <a:pt x="430974" y="94919"/>
                </a:lnTo>
                <a:lnTo>
                  <a:pt x="433908" y="73431"/>
                </a:lnTo>
                <a:lnTo>
                  <a:pt x="428561" y="41706"/>
                </a:lnTo>
                <a:lnTo>
                  <a:pt x="424357" y="35661"/>
                </a:lnTo>
                <a:lnTo>
                  <a:pt x="412597" y="18707"/>
                </a:lnTo>
                <a:lnTo>
                  <a:pt x="392950" y="8343"/>
                </a:lnTo>
                <a:lnTo>
                  <a:pt x="392950" y="76263"/>
                </a:lnTo>
                <a:lnTo>
                  <a:pt x="389610" y="94970"/>
                </a:lnTo>
                <a:lnTo>
                  <a:pt x="379666" y="107543"/>
                </a:lnTo>
                <a:lnTo>
                  <a:pt x="363308" y="114630"/>
                </a:lnTo>
                <a:lnTo>
                  <a:pt x="340702" y="116865"/>
                </a:lnTo>
                <a:lnTo>
                  <a:pt x="287743" y="116865"/>
                </a:lnTo>
                <a:lnTo>
                  <a:pt x="287743" y="35661"/>
                </a:lnTo>
                <a:lnTo>
                  <a:pt x="340702" y="35661"/>
                </a:lnTo>
                <a:lnTo>
                  <a:pt x="363308" y="37884"/>
                </a:lnTo>
                <a:lnTo>
                  <a:pt x="379666" y="44970"/>
                </a:lnTo>
                <a:lnTo>
                  <a:pt x="389610" y="57556"/>
                </a:lnTo>
                <a:lnTo>
                  <a:pt x="392950" y="76263"/>
                </a:lnTo>
                <a:lnTo>
                  <a:pt x="392950" y="8343"/>
                </a:lnTo>
                <a:lnTo>
                  <a:pt x="386092" y="4724"/>
                </a:lnTo>
                <a:lnTo>
                  <a:pt x="349173" y="0"/>
                </a:lnTo>
                <a:lnTo>
                  <a:pt x="246786" y="0"/>
                </a:lnTo>
                <a:lnTo>
                  <a:pt x="246786" y="276796"/>
                </a:lnTo>
                <a:lnTo>
                  <a:pt x="355879" y="276796"/>
                </a:lnTo>
                <a:lnTo>
                  <a:pt x="393712" y="271754"/>
                </a:lnTo>
                <a:lnTo>
                  <a:pt x="420497" y="256844"/>
                </a:lnTo>
                <a:lnTo>
                  <a:pt x="430733" y="241134"/>
                </a:lnTo>
                <a:lnTo>
                  <a:pt x="436410" y="232410"/>
                </a:lnTo>
                <a:lnTo>
                  <a:pt x="441680" y="19876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840479" y="3838346"/>
            <a:ext cx="262890" cy="320675"/>
          </a:xfrm>
          <a:custGeom>
            <a:avLst/>
            <a:gdLst/>
            <a:ahLst/>
            <a:cxnLst/>
            <a:rect l="l" t="t" r="r" b="b"/>
            <a:pathLst>
              <a:path w="262890" h="320675">
                <a:moveTo>
                  <a:pt x="262671" y="320219"/>
                </a:moveTo>
                <a:lnTo>
                  <a:pt x="225248" y="320219"/>
                </a:lnTo>
                <a:lnTo>
                  <a:pt x="225248" y="160992"/>
                </a:lnTo>
                <a:lnTo>
                  <a:pt x="185706" y="160992"/>
                </a:lnTo>
                <a:lnTo>
                  <a:pt x="185706" y="316336"/>
                </a:lnTo>
                <a:lnTo>
                  <a:pt x="148635" y="316336"/>
                </a:lnTo>
                <a:lnTo>
                  <a:pt x="148635" y="281030"/>
                </a:lnTo>
                <a:lnTo>
                  <a:pt x="137431" y="288704"/>
                </a:lnTo>
                <a:lnTo>
                  <a:pt x="122553" y="294226"/>
                </a:lnTo>
                <a:lnTo>
                  <a:pt x="104299" y="297563"/>
                </a:lnTo>
                <a:lnTo>
                  <a:pt x="82967" y="298683"/>
                </a:lnTo>
                <a:lnTo>
                  <a:pt x="0" y="298683"/>
                </a:lnTo>
                <a:lnTo>
                  <a:pt x="0" y="3883"/>
                </a:lnTo>
                <a:lnTo>
                  <a:pt x="38129" y="3883"/>
                </a:lnTo>
                <a:lnTo>
                  <a:pt x="38129" y="265143"/>
                </a:lnTo>
                <a:lnTo>
                  <a:pt x="90028" y="265143"/>
                </a:lnTo>
                <a:lnTo>
                  <a:pt x="108668" y="264205"/>
                </a:lnTo>
                <a:lnTo>
                  <a:pt x="124760" y="261347"/>
                </a:lnTo>
                <a:lnTo>
                  <a:pt x="138137" y="256504"/>
                </a:lnTo>
                <a:lnTo>
                  <a:pt x="148635" y="249608"/>
                </a:lnTo>
                <a:lnTo>
                  <a:pt x="148635" y="2118"/>
                </a:lnTo>
                <a:lnTo>
                  <a:pt x="185706" y="2118"/>
                </a:lnTo>
                <a:lnTo>
                  <a:pt x="185706" y="127452"/>
                </a:lnTo>
                <a:lnTo>
                  <a:pt x="225248" y="127452"/>
                </a:lnTo>
                <a:lnTo>
                  <a:pt x="225248" y="0"/>
                </a:lnTo>
                <a:lnTo>
                  <a:pt x="262671" y="0"/>
                </a:lnTo>
                <a:lnTo>
                  <a:pt x="262671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175526" y="3838346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63902" y="302213"/>
                </a:moveTo>
                <a:lnTo>
                  <a:pt x="25066" y="287738"/>
                </a:lnTo>
                <a:lnTo>
                  <a:pt x="5648" y="240914"/>
                </a:lnTo>
                <a:lnTo>
                  <a:pt x="1334" y="202393"/>
                </a:lnTo>
                <a:lnTo>
                  <a:pt x="0" y="151460"/>
                </a:lnTo>
                <a:lnTo>
                  <a:pt x="1334" y="100526"/>
                </a:lnTo>
                <a:lnTo>
                  <a:pt x="5648" y="62005"/>
                </a:lnTo>
                <a:lnTo>
                  <a:pt x="25066" y="15181"/>
                </a:lnTo>
                <a:lnTo>
                  <a:pt x="63902" y="0"/>
                </a:lnTo>
                <a:lnTo>
                  <a:pt x="75829" y="981"/>
                </a:lnTo>
                <a:lnTo>
                  <a:pt x="113457" y="31675"/>
                </a:lnTo>
                <a:lnTo>
                  <a:pt x="113943" y="33187"/>
                </a:lnTo>
                <a:lnTo>
                  <a:pt x="57900" y="33187"/>
                </a:lnTo>
                <a:lnTo>
                  <a:pt x="52958" y="35658"/>
                </a:lnTo>
                <a:lnTo>
                  <a:pt x="39365" y="76038"/>
                </a:lnTo>
                <a:lnTo>
                  <a:pt x="36717" y="151460"/>
                </a:lnTo>
                <a:lnTo>
                  <a:pt x="37313" y="194797"/>
                </a:lnTo>
                <a:lnTo>
                  <a:pt x="43271" y="248770"/>
                </a:lnTo>
                <a:lnTo>
                  <a:pt x="57900" y="269379"/>
                </a:lnTo>
                <a:lnTo>
                  <a:pt x="114292" y="269379"/>
                </a:lnTo>
                <a:lnTo>
                  <a:pt x="114207" y="269666"/>
                </a:lnTo>
                <a:lnTo>
                  <a:pt x="102738" y="287738"/>
                </a:lnTo>
                <a:lnTo>
                  <a:pt x="95181" y="294021"/>
                </a:lnTo>
                <a:lnTo>
                  <a:pt x="86233" y="298551"/>
                </a:lnTo>
                <a:lnTo>
                  <a:pt x="75829" y="301292"/>
                </a:lnTo>
                <a:lnTo>
                  <a:pt x="63902" y="302213"/>
                </a:lnTo>
                <a:close/>
              </a:path>
              <a:path w="266700" h="320675">
                <a:moveTo>
                  <a:pt x="200181" y="127099"/>
                </a:moveTo>
                <a:lnTo>
                  <a:pt x="162757" y="127099"/>
                </a:lnTo>
                <a:lnTo>
                  <a:pt x="162757" y="2118"/>
                </a:lnTo>
                <a:lnTo>
                  <a:pt x="200181" y="2118"/>
                </a:lnTo>
                <a:lnTo>
                  <a:pt x="200181" y="127099"/>
                </a:lnTo>
                <a:close/>
              </a:path>
              <a:path w="266700" h="320675">
                <a:moveTo>
                  <a:pt x="114292" y="269379"/>
                </a:moveTo>
                <a:lnTo>
                  <a:pt x="70257" y="269379"/>
                </a:lnTo>
                <a:lnTo>
                  <a:pt x="74847" y="267261"/>
                </a:lnTo>
                <a:lnTo>
                  <a:pt x="78730" y="262318"/>
                </a:lnTo>
                <a:lnTo>
                  <a:pt x="84832" y="248770"/>
                </a:lnTo>
                <a:lnTo>
                  <a:pt x="88616" y="226748"/>
                </a:lnTo>
                <a:lnTo>
                  <a:pt x="90547" y="194797"/>
                </a:lnTo>
                <a:lnTo>
                  <a:pt x="91087" y="151460"/>
                </a:lnTo>
                <a:lnTo>
                  <a:pt x="90547" y="108073"/>
                </a:lnTo>
                <a:lnTo>
                  <a:pt x="84832" y="54000"/>
                </a:lnTo>
                <a:lnTo>
                  <a:pt x="70257" y="33187"/>
                </a:lnTo>
                <a:lnTo>
                  <a:pt x="113943" y="33187"/>
                </a:lnTo>
                <a:lnTo>
                  <a:pt x="120965" y="54988"/>
                </a:lnTo>
                <a:lnTo>
                  <a:pt x="125626" y="86376"/>
                </a:lnTo>
                <a:lnTo>
                  <a:pt x="127805" y="127099"/>
                </a:lnTo>
                <a:lnTo>
                  <a:pt x="200181" y="127099"/>
                </a:lnTo>
                <a:lnTo>
                  <a:pt x="200181" y="160639"/>
                </a:lnTo>
                <a:lnTo>
                  <a:pt x="128158" y="160639"/>
                </a:lnTo>
                <a:lnTo>
                  <a:pt x="126420" y="207705"/>
                </a:lnTo>
                <a:lnTo>
                  <a:pt x="121935" y="243518"/>
                </a:lnTo>
                <a:lnTo>
                  <a:pt x="114292" y="269379"/>
                </a:lnTo>
                <a:close/>
              </a:path>
              <a:path w="266700" h="320675">
                <a:moveTo>
                  <a:pt x="200181" y="316336"/>
                </a:moveTo>
                <a:lnTo>
                  <a:pt x="162757" y="316336"/>
                </a:lnTo>
                <a:lnTo>
                  <a:pt x="162757" y="160639"/>
                </a:lnTo>
                <a:lnTo>
                  <a:pt x="200181" y="160639"/>
                </a:lnTo>
                <a:lnTo>
                  <a:pt x="200181" y="316336"/>
                </a:lnTo>
                <a:close/>
              </a:path>
              <a:path w="266700" h="320675">
                <a:moveTo>
                  <a:pt x="266555" y="320219"/>
                </a:moveTo>
                <a:lnTo>
                  <a:pt x="229131" y="320219"/>
                </a:lnTo>
                <a:lnTo>
                  <a:pt x="229131" y="0"/>
                </a:lnTo>
                <a:lnTo>
                  <a:pt x="266555" y="0"/>
                </a:lnTo>
                <a:lnTo>
                  <a:pt x="266555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14604976" y="3935083"/>
            <a:ext cx="709295" cy="207010"/>
            <a:chOff x="14604976" y="3935083"/>
            <a:chExt cx="709295" cy="20701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8335" y="3935083"/>
              <a:ext cx="156402" cy="2068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4976" y="3939673"/>
              <a:ext cx="166641" cy="2022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3335" y="3935083"/>
              <a:ext cx="174761" cy="2068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4461" y="3935083"/>
              <a:ext cx="109446" cy="202299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15457586" y="3838346"/>
            <a:ext cx="262890" cy="320675"/>
          </a:xfrm>
          <a:custGeom>
            <a:avLst/>
            <a:gdLst/>
            <a:ahLst/>
            <a:cxnLst/>
            <a:rect l="l" t="t" r="r" b="b"/>
            <a:pathLst>
              <a:path w="262890" h="320675">
                <a:moveTo>
                  <a:pt x="195944" y="316336"/>
                </a:moveTo>
                <a:lnTo>
                  <a:pt x="158521" y="316336"/>
                </a:lnTo>
                <a:lnTo>
                  <a:pt x="158521" y="163463"/>
                </a:lnTo>
                <a:lnTo>
                  <a:pt x="121097" y="163463"/>
                </a:lnTo>
                <a:lnTo>
                  <a:pt x="121097" y="129570"/>
                </a:lnTo>
                <a:lnTo>
                  <a:pt x="158521" y="129570"/>
                </a:lnTo>
                <a:lnTo>
                  <a:pt x="158521" y="2118"/>
                </a:lnTo>
                <a:lnTo>
                  <a:pt x="195944" y="2118"/>
                </a:lnTo>
                <a:lnTo>
                  <a:pt x="195944" y="316336"/>
                </a:lnTo>
                <a:close/>
              </a:path>
              <a:path w="262890" h="320675">
                <a:moveTo>
                  <a:pt x="79084" y="298683"/>
                </a:moveTo>
                <a:lnTo>
                  <a:pt x="0" y="298683"/>
                </a:lnTo>
                <a:lnTo>
                  <a:pt x="0" y="5648"/>
                </a:lnTo>
                <a:lnTo>
                  <a:pt x="115095" y="5648"/>
                </a:lnTo>
                <a:lnTo>
                  <a:pt x="115095" y="39542"/>
                </a:lnTo>
                <a:lnTo>
                  <a:pt x="37423" y="39542"/>
                </a:lnTo>
                <a:lnTo>
                  <a:pt x="37423" y="133807"/>
                </a:lnTo>
                <a:lnTo>
                  <a:pt x="106975" y="133807"/>
                </a:lnTo>
                <a:lnTo>
                  <a:pt x="106975" y="166994"/>
                </a:lnTo>
                <a:lnTo>
                  <a:pt x="37423" y="166994"/>
                </a:lnTo>
                <a:lnTo>
                  <a:pt x="37423" y="265143"/>
                </a:lnTo>
                <a:lnTo>
                  <a:pt x="130982" y="265143"/>
                </a:lnTo>
                <a:lnTo>
                  <a:pt x="130982" y="290916"/>
                </a:lnTo>
                <a:lnTo>
                  <a:pt x="119845" y="294512"/>
                </a:lnTo>
                <a:lnTo>
                  <a:pt x="107284" y="296918"/>
                </a:lnTo>
                <a:lnTo>
                  <a:pt x="93597" y="298264"/>
                </a:lnTo>
                <a:lnTo>
                  <a:pt x="79084" y="298683"/>
                </a:lnTo>
                <a:close/>
              </a:path>
              <a:path w="262890" h="320675">
                <a:moveTo>
                  <a:pt x="130982" y="265143"/>
                </a:moveTo>
                <a:lnTo>
                  <a:pt x="80849" y="265143"/>
                </a:lnTo>
                <a:lnTo>
                  <a:pt x="94640" y="264900"/>
                </a:lnTo>
                <a:lnTo>
                  <a:pt x="107769" y="263995"/>
                </a:lnTo>
                <a:lnTo>
                  <a:pt x="119972" y="262164"/>
                </a:lnTo>
                <a:lnTo>
                  <a:pt x="130982" y="259141"/>
                </a:lnTo>
                <a:lnTo>
                  <a:pt x="130982" y="265143"/>
                </a:lnTo>
                <a:close/>
              </a:path>
              <a:path w="262890" h="320675">
                <a:moveTo>
                  <a:pt x="262671" y="320219"/>
                </a:moveTo>
                <a:lnTo>
                  <a:pt x="225248" y="320219"/>
                </a:lnTo>
                <a:lnTo>
                  <a:pt x="225248" y="0"/>
                </a:lnTo>
                <a:lnTo>
                  <a:pt x="262671" y="0"/>
                </a:lnTo>
                <a:lnTo>
                  <a:pt x="262671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794753" y="3838346"/>
            <a:ext cx="259715" cy="320675"/>
          </a:xfrm>
          <a:custGeom>
            <a:avLst/>
            <a:gdLst/>
            <a:ahLst/>
            <a:cxnLst/>
            <a:rect l="l" t="t" r="r" b="b"/>
            <a:pathLst>
              <a:path w="259715" h="320675">
                <a:moveTo>
                  <a:pt x="82614" y="302213"/>
                </a:moveTo>
                <a:lnTo>
                  <a:pt x="37136" y="288511"/>
                </a:lnTo>
                <a:lnTo>
                  <a:pt x="13405" y="255671"/>
                </a:lnTo>
                <a:lnTo>
                  <a:pt x="1202" y="192110"/>
                </a:lnTo>
                <a:lnTo>
                  <a:pt x="0" y="151460"/>
                </a:lnTo>
                <a:lnTo>
                  <a:pt x="1202" y="110809"/>
                </a:lnTo>
                <a:lnTo>
                  <a:pt x="13405" y="47248"/>
                </a:lnTo>
                <a:lnTo>
                  <a:pt x="37136" y="14298"/>
                </a:lnTo>
                <a:lnTo>
                  <a:pt x="82614" y="0"/>
                </a:lnTo>
                <a:lnTo>
                  <a:pt x="99737" y="1632"/>
                </a:lnTo>
                <a:lnTo>
                  <a:pt x="115007" y="6443"/>
                </a:lnTo>
                <a:lnTo>
                  <a:pt x="128290" y="14298"/>
                </a:lnTo>
                <a:lnTo>
                  <a:pt x="139456" y="25066"/>
                </a:lnTo>
                <a:lnTo>
                  <a:pt x="144113" y="33187"/>
                </a:lnTo>
                <a:lnTo>
                  <a:pt x="82614" y="33187"/>
                </a:lnTo>
                <a:lnTo>
                  <a:pt x="74433" y="34042"/>
                </a:lnTo>
                <a:lnTo>
                  <a:pt x="46768" y="62986"/>
                </a:lnTo>
                <a:lnTo>
                  <a:pt x="38935" y="116011"/>
                </a:lnTo>
                <a:lnTo>
                  <a:pt x="38129" y="151460"/>
                </a:lnTo>
                <a:lnTo>
                  <a:pt x="38935" y="186914"/>
                </a:lnTo>
                <a:lnTo>
                  <a:pt x="46768" y="240082"/>
                </a:lnTo>
                <a:lnTo>
                  <a:pt x="74433" y="268535"/>
                </a:lnTo>
                <a:lnTo>
                  <a:pt x="82614" y="269379"/>
                </a:lnTo>
                <a:lnTo>
                  <a:pt x="144315" y="269379"/>
                </a:lnTo>
                <a:lnTo>
                  <a:pt x="139456" y="277853"/>
                </a:lnTo>
                <a:lnTo>
                  <a:pt x="128290" y="288511"/>
                </a:lnTo>
                <a:lnTo>
                  <a:pt x="115007" y="296123"/>
                </a:lnTo>
                <a:lnTo>
                  <a:pt x="99737" y="300691"/>
                </a:lnTo>
                <a:lnTo>
                  <a:pt x="82614" y="302213"/>
                </a:lnTo>
                <a:close/>
              </a:path>
              <a:path w="259715" h="320675">
                <a:moveTo>
                  <a:pt x="144315" y="269379"/>
                </a:moveTo>
                <a:lnTo>
                  <a:pt x="82614" y="269379"/>
                </a:lnTo>
                <a:lnTo>
                  <a:pt x="90994" y="268535"/>
                </a:lnTo>
                <a:lnTo>
                  <a:pt x="98546" y="266070"/>
                </a:lnTo>
                <a:lnTo>
                  <a:pt x="124010" y="216642"/>
                </a:lnTo>
                <a:lnTo>
                  <a:pt x="127452" y="151460"/>
                </a:lnTo>
                <a:lnTo>
                  <a:pt x="126691" y="116011"/>
                </a:lnTo>
                <a:lnTo>
                  <a:pt x="118813" y="62986"/>
                </a:lnTo>
                <a:lnTo>
                  <a:pt x="90994" y="34042"/>
                </a:lnTo>
                <a:lnTo>
                  <a:pt x="82614" y="33187"/>
                </a:lnTo>
                <a:lnTo>
                  <a:pt x="144113" y="33187"/>
                </a:lnTo>
                <a:lnTo>
                  <a:pt x="152177" y="47248"/>
                </a:lnTo>
                <a:lnTo>
                  <a:pt x="160198" y="75950"/>
                </a:lnTo>
                <a:lnTo>
                  <a:pt x="164379" y="110809"/>
                </a:lnTo>
                <a:lnTo>
                  <a:pt x="165582" y="151460"/>
                </a:lnTo>
                <a:lnTo>
                  <a:pt x="164379" y="192110"/>
                </a:lnTo>
                <a:lnTo>
                  <a:pt x="160198" y="226969"/>
                </a:lnTo>
                <a:lnTo>
                  <a:pt x="152177" y="255671"/>
                </a:lnTo>
                <a:lnTo>
                  <a:pt x="144315" y="269379"/>
                </a:lnTo>
                <a:close/>
              </a:path>
              <a:path w="259715" h="320675">
                <a:moveTo>
                  <a:pt x="259494" y="320219"/>
                </a:moveTo>
                <a:lnTo>
                  <a:pt x="221011" y="320219"/>
                </a:lnTo>
                <a:lnTo>
                  <a:pt x="221011" y="0"/>
                </a:lnTo>
                <a:lnTo>
                  <a:pt x="259494" y="0"/>
                </a:lnTo>
                <a:lnTo>
                  <a:pt x="259494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24505" y="3842232"/>
            <a:ext cx="288925" cy="319405"/>
          </a:xfrm>
          <a:custGeom>
            <a:avLst/>
            <a:gdLst/>
            <a:ahLst/>
            <a:cxnLst/>
            <a:rect l="l" t="t" r="r" b="b"/>
            <a:pathLst>
              <a:path w="288925" h="319404">
                <a:moveTo>
                  <a:pt x="267614" y="0"/>
                </a:moveTo>
                <a:lnTo>
                  <a:pt x="229120" y="0"/>
                </a:lnTo>
                <a:lnTo>
                  <a:pt x="229120" y="24599"/>
                </a:lnTo>
                <a:lnTo>
                  <a:pt x="59309" y="24599"/>
                </a:lnTo>
                <a:lnTo>
                  <a:pt x="59309" y="469"/>
                </a:lnTo>
                <a:lnTo>
                  <a:pt x="21183" y="469"/>
                </a:lnTo>
                <a:lnTo>
                  <a:pt x="21183" y="24599"/>
                </a:lnTo>
                <a:lnTo>
                  <a:pt x="21183" y="55079"/>
                </a:lnTo>
                <a:lnTo>
                  <a:pt x="21183" y="79209"/>
                </a:lnTo>
                <a:lnTo>
                  <a:pt x="21183" y="109689"/>
                </a:lnTo>
                <a:lnTo>
                  <a:pt x="267614" y="109689"/>
                </a:lnTo>
                <a:lnTo>
                  <a:pt x="267614" y="79209"/>
                </a:lnTo>
                <a:lnTo>
                  <a:pt x="59309" y="79209"/>
                </a:lnTo>
                <a:lnTo>
                  <a:pt x="59309" y="55079"/>
                </a:lnTo>
                <a:lnTo>
                  <a:pt x="229120" y="55079"/>
                </a:lnTo>
                <a:lnTo>
                  <a:pt x="229120" y="79082"/>
                </a:lnTo>
                <a:lnTo>
                  <a:pt x="267614" y="79082"/>
                </a:lnTo>
                <a:lnTo>
                  <a:pt x="267614" y="55079"/>
                </a:lnTo>
                <a:lnTo>
                  <a:pt x="267614" y="54724"/>
                </a:lnTo>
                <a:lnTo>
                  <a:pt x="267614" y="24714"/>
                </a:lnTo>
                <a:lnTo>
                  <a:pt x="267614" y="0"/>
                </a:lnTo>
                <a:close/>
              </a:path>
              <a:path w="288925" h="319404">
                <a:moveTo>
                  <a:pt x="274675" y="290029"/>
                </a:moveTo>
                <a:lnTo>
                  <a:pt x="59309" y="290029"/>
                </a:lnTo>
                <a:lnTo>
                  <a:pt x="59309" y="267169"/>
                </a:lnTo>
                <a:lnTo>
                  <a:pt x="267614" y="267169"/>
                </a:lnTo>
                <a:lnTo>
                  <a:pt x="267614" y="237959"/>
                </a:lnTo>
                <a:lnTo>
                  <a:pt x="267614" y="215099"/>
                </a:lnTo>
                <a:lnTo>
                  <a:pt x="267614" y="185889"/>
                </a:lnTo>
                <a:lnTo>
                  <a:pt x="21183" y="185889"/>
                </a:lnTo>
                <a:lnTo>
                  <a:pt x="21183" y="215099"/>
                </a:lnTo>
                <a:lnTo>
                  <a:pt x="229120" y="215099"/>
                </a:lnTo>
                <a:lnTo>
                  <a:pt x="229120" y="237959"/>
                </a:lnTo>
                <a:lnTo>
                  <a:pt x="21183" y="237959"/>
                </a:lnTo>
                <a:lnTo>
                  <a:pt x="21183" y="267169"/>
                </a:lnTo>
                <a:lnTo>
                  <a:pt x="21183" y="290029"/>
                </a:lnTo>
                <a:lnTo>
                  <a:pt x="21183" y="319239"/>
                </a:lnTo>
                <a:lnTo>
                  <a:pt x="274675" y="319239"/>
                </a:lnTo>
                <a:lnTo>
                  <a:pt x="274675" y="290029"/>
                </a:lnTo>
                <a:close/>
              </a:path>
              <a:path w="288925" h="319404">
                <a:moveTo>
                  <a:pt x="288442" y="130987"/>
                </a:moveTo>
                <a:lnTo>
                  <a:pt x="0" y="130987"/>
                </a:lnTo>
                <a:lnTo>
                  <a:pt x="0" y="162763"/>
                </a:lnTo>
                <a:lnTo>
                  <a:pt x="288442" y="162763"/>
                </a:lnTo>
                <a:lnTo>
                  <a:pt x="288442" y="13098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561965" y="3838346"/>
            <a:ext cx="284480" cy="327660"/>
          </a:xfrm>
          <a:custGeom>
            <a:avLst/>
            <a:gdLst/>
            <a:ahLst/>
            <a:cxnLst/>
            <a:rect l="l" t="t" r="r" b="b"/>
            <a:pathLst>
              <a:path w="284480" h="327660">
                <a:moveTo>
                  <a:pt x="0" y="180410"/>
                </a:moveTo>
                <a:lnTo>
                  <a:pt x="0" y="144752"/>
                </a:lnTo>
                <a:lnTo>
                  <a:pt x="20896" y="130530"/>
                </a:lnTo>
                <a:lnTo>
                  <a:pt x="37953" y="110417"/>
                </a:lnTo>
                <a:lnTo>
                  <a:pt x="49449" y="83287"/>
                </a:lnTo>
                <a:lnTo>
                  <a:pt x="53664" y="48015"/>
                </a:lnTo>
                <a:lnTo>
                  <a:pt x="53664" y="2118"/>
                </a:lnTo>
                <a:lnTo>
                  <a:pt x="91440" y="2118"/>
                </a:lnTo>
                <a:lnTo>
                  <a:pt x="91440" y="46956"/>
                </a:lnTo>
                <a:lnTo>
                  <a:pt x="95649" y="81384"/>
                </a:lnTo>
                <a:lnTo>
                  <a:pt x="107107" y="106578"/>
                </a:lnTo>
                <a:lnTo>
                  <a:pt x="118800" y="118979"/>
                </a:lnTo>
                <a:lnTo>
                  <a:pt x="73082" y="118979"/>
                </a:lnTo>
                <a:lnTo>
                  <a:pt x="60819" y="137415"/>
                </a:lnTo>
                <a:lnTo>
                  <a:pt x="43557" y="154460"/>
                </a:lnTo>
                <a:lnTo>
                  <a:pt x="22788" y="169123"/>
                </a:lnTo>
                <a:lnTo>
                  <a:pt x="0" y="180410"/>
                </a:lnTo>
                <a:close/>
              </a:path>
              <a:path w="284480" h="327660">
                <a:moveTo>
                  <a:pt x="144752" y="172643"/>
                </a:moveTo>
                <a:lnTo>
                  <a:pt x="122829" y="163414"/>
                </a:lnTo>
                <a:lnTo>
                  <a:pt x="102826" y="150974"/>
                </a:lnTo>
                <a:lnTo>
                  <a:pt x="85869" y="135953"/>
                </a:lnTo>
                <a:lnTo>
                  <a:pt x="73082" y="118979"/>
                </a:lnTo>
                <a:lnTo>
                  <a:pt x="118800" y="118979"/>
                </a:lnTo>
                <a:lnTo>
                  <a:pt x="124059" y="124556"/>
                </a:lnTo>
                <a:lnTo>
                  <a:pt x="144752" y="137337"/>
                </a:lnTo>
                <a:lnTo>
                  <a:pt x="144752" y="172643"/>
                </a:lnTo>
                <a:close/>
              </a:path>
              <a:path w="284480" h="327660">
                <a:moveTo>
                  <a:pt x="277500" y="67080"/>
                </a:moveTo>
                <a:lnTo>
                  <a:pt x="240429" y="67080"/>
                </a:lnTo>
                <a:lnTo>
                  <a:pt x="240429" y="0"/>
                </a:lnTo>
                <a:lnTo>
                  <a:pt x="277500" y="0"/>
                </a:lnTo>
                <a:lnTo>
                  <a:pt x="277500" y="67080"/>
                </a:lnTo>
                <a:close/>
              </a:path>
              <a:path w="284480" h="327660">
                <a:moveTo>
                  <a:pt x="201240" y="176173"/>
                </a:moveTo>
                <a:lnTo>
                  <a:pt x="164876" y="176173"/>
                </a:lnTo>
                <a:lnTo>
                  <a:pt x="164876" y="2118"/>
                </a:lnTo>
                <a:lnTo>
                  <a:pt x="201240" y="2118"/>
                </a:lnTo>
                <a:lnTo>
                  <a:pt x="201240" y="67080"/>
                </a:lnTo>
                <a:lnTo>
                  <a:pt x="277500" y="67080"/>
                </a:lnTo>
                <a:lnTo>
                  <a:pt x="277500" y="100620"/>
                </a:lnTo>
                <a:lnTo>
                  <a:pt x="201240" y="100620"/>
                </a:lnTo>
                <a:lnTo>
                  <a:pt x="201240" y="176173"/>
                </a:lnTo>
                <a:close/>
              </a:path>
              <a:path w="284480" h="327660">
                <a:moveTo>
                  <a:pt x="277500" y="181822"/>
                </a:moveTo>
                <a:lnTo>
                  <a:pt x="240429" y="181822"/>
                </a:lnTo>
                <a:lnTo>
                  <a:pt x="240429" y="100620"/>
                </a:lnTo>
                <a:lnTo>
                  <a:pt x="277500" y="100620"/>
                </a:lnTo>
                <a:lnTo>
                  <a:pt x="277500" y="181822"/>
                </a:lnTo>
                <a:close/>
              </a:path>
              <a:path w="284480" h="327660">
                <a:moveTo>
                  <a:pt x="156755" y="327633"/>
                </a:moveTo>
                <a:lnTo>
                  <a:pt x="98590" y="322823"/>
                </a:lnTo>
                <a:lnTo>
                  <a:pt x="53664" y="306097"/>
                </a:lnTo>
                <a:lnTo>
                  <a:pt x="31024" y="275117"/>
                </a:lnTo>
                <a:lnTo>
                  <a:pt x="29303" y="261259"/>
                </a:lnTo>
                <a:lnTo>
                  <a:pt x="31024" y="247203"/>
                </a:lnTo>
                <a:lnTo>
                  <a:pt x="53664" y="216421"/>
                </a:lnTo>
                <a:lnTo>
                  <a:pt x="98590" y="199210"/>
                </a:lnTo>
                <a:lnTo>
                  <a:pt x="156755" y="194179"/>
                </a:lnTo>
                <a:lnTo>
                  <a:pt x="186914" y="195371"/>
                </a:lnTo>
                <a:lnTo>
                  <a:pt x="239420" y="206095"/>
                </a:lnTo>
                <a:lnTo>
                  <a:pt x="271550" y="227013"/>
                </a:lnTo>
                <a:lnTo>
                  <a:pt x="156755" y="227013"/>
                </a:lnTo>
                <a:lnTo>
                  <a:pt x="132715" y="227829"/>
                </a:lnTo>
                <a:lnTo>
                  <a:pt x="93504" y="234758"/>
                </a:lnTo>
                <a:lnTo>
                  <a:pt x="67433" y="252786"/>
                </a:lnTo>
                <a:lnTo>
                  <a:pt x="67433" y="269732"/>
                </a:lnTo>
                <a:lnTo>
                  <a:pt x="111388" y="291931"/>
                </a:lnTo>
                <a:lnTo>
                  <a:pt x="156755" y="295152"/>
                </a:lnTo>
                <a:lnTo>
                  <a:pt x="271653" y="295152"/>
                </a:lnTo>
                <a:lnTo>
                  <a:pt x="270003" y="297403"/>
                </a:lnTo>
                <a:lnTo>
                  <a:pt x="259847" y="306097"/>
                </a:lnTo>
                <a:lnTo>
                  <a:pt x="239420" y="316165"/>
                </a:lnTo>
                <a:lnTo>
                  <a:pt x="214789" y="322823"/>
                </a:lnTo>
                <a:lnTo>
                  <a:pt x="186914" y="326502"/>
                </a:lnTo>
                <a:lnTo>
                  <a:pt x="156755" y="327633"/>
                </a:lnTo>
                <a:close/>
              </a:path>
              <a:path w="284480" h="327660">
                <a:moveTo>
                  <a:pt x="271653" y="295152"/>
                </a:moveTo>
                <a:lnTo>
                  <a:pt x="156755" y="295152"/>
                </a:lnTo>
                <a:lnTo>
                  <a:pt x="180741" y="294386"/>
                </a:lnTo>
                <a:lnTo>
                  <a:pt x="201946" y="291931"/>
                </a:lnTo>
                <a:lnTo>
                  <a:pt x="219709" y="287556"/>
                </a:lnTo>
                <a:lnTo>
                  <a:pt x="233368" y="281030"/>
                </a:lnTo>
                <a:lnTo>
                  <a:pt x="241135" y="276087"/>
                </a:lnTo>
                <a:lnTo>
                  <a:pt x="245725" y="269732"/>
                </a:lnTo>
                <a:lnTo>
                  <a:pt x="245725" y="252786"/>
                </a:lnTo>
                <a:lnTo>
                  <a:pt x="201946" y="230367"/>
                </a:lnTo>
                <a:lnTo>
                  <a:pt x="156755" y="227013"/>
                </a:lnTo>
                <a:lnTo>
                  <a:pt x="271550" y="227013"/>
                </a:lnTo>
                <a:lnTo>
                  <a:pt x="277544" y="235133"/>
                </a:lnTo>
                <a:lnTo>
                  <a:pt x="282238" y="247203"/>
                </a:lnTo>
                <a:lnTo>
                  <a:pt x="283855" y="261259"/>
                </a:lnTo>
                <a:lnTo>
                  <a:pt x="282238" y="275117"/>
                </a:lnTo>
                <a:lnTo>
                  <a:pt x="277544" y="287120"/>
                </a:lnTo>
                <a:lnTo>
                  <a:pt x="271653" y="295152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03368" y="3838346"/>
            <a:ext cx="278130" cy="327660"/>
          </a:xfrm>
          <a:custGeom>
            <a:avLst/>
            <a:gdLst/>
            <a:ahLst/>
            <a:cxnLst/>
            <a:rect l="l" t="t" r="r" b="b"/>
            <a:pathLst>
              <a:path w="278130" h="327660">
                <a:moveTo>
                  <a:pt x="270439" y="182528"/>
                </a:moveTo>
                <a:lnTo>
                  <a:pt x="231956" y="182528"/>
                </a:lnTo>
                <a:lnTo>
                  <a:pt x="231956" y="91087"/>
                </a:lnTo>
                <a:lnTo>
                  <a:pt x="162051" y="91087"/>
                </a:lnTo>
                <a:lnTo>
                  <a:pt x="162051" y="58253"/>
                </a:lnTo>
                <a:lnTo>
                  <a:pt x="231956" y="58253"/>
                </a:lnTo>
                <a:lnTo>
                  <a:pt x="231956" y="0"/>
                </a:lnTo>
                <a:lnTo>
                  <a:pt x="270439" y="0"/>
                </a:lnTo>
                <a:lnTo>
                  <a:pt x="270439" y="182528"/>
                </a:lnTo>
                <a:close/>
              </a:path>
              <a:path w="278130" h="327660">
                <a:moveTo>
                  <a:pt x="0" y="175820"/>
                </a:moveTo>
                <a:lnTo>
                  <a:pt x="0" y="141927"/>
                </a:lnTo>
                <a:lnTo>
                  <a:pt x="28867" y="128197"/>
                </a:lnTo>
                <a:lnTo>
                  <a:pt x="51413" y="107019"/>
                </a:lnTo>
                <a:lnTo>
                  <a:pt x="66081" y="78228"/>
                </a:lnTo>
                <a:lnTo>
                  <a:pt x="71316" y="41660"/>
                </a:lnTo>
                <a:lnTo>
                  <a:pt x="71316" y="2118"/>
                </a:lnTo>
                <a:lnTo>
                  <a:pt x="109446" y="2118"/>
                </a:lnTo>
                <a:lnTo>
                  <a:pt x="109446" y="41660"/>
                </a:lnTo>
                <a:lnTo>
                  <a:pt x="114885" y="78366"/>
                </a:lnTo>
                <a:lnTo>
                  <a:pt x="129923" y="106004"/>
                </a:lnTo>
                <a:lnTo>
                  <a:pt x="139251" y="114036"/>
                </a:lnTo>
                <a:lnTo>
                  <a:pt x="90734" y="114036"/>
                </a:lnTo>
                <a:lnTo>
                  <a:pt x="76011" y="134066"/>
                </a:lnTo>
                <a:lnTo>
                  <a:pt x="55297" y="151680"/>
                </a:lnTo>
                <a:lnTo>
                  <a:pt x="29617" y="165918"/>
                </a:lnTo>
                <a:lnTo>
                  <a:pt x="0" y="175820"/>
                </a:lnTo>
                <a:close/>
              </a:path>
              <a:path w="278130" h="327660">
                <a:moveTo>
                  <a:pt x="181116" y="171937"/>
                </a:moveTo>
                <a:lnTo>
                  <a:pt x="152348" y="163088"/>
                </a:lnTo>
                <a:lnTo>
                  <a:pt x="127055" y="149871"/>
                </a:lnTo>
                <a:lnTo>
                  <a:pt x="106197" y="133211"/>
                </a:lnTo>
                <a:lnTo>
                  <a:pt x="90734" y="114036"/>
                </a:lnTo>
                <a:lnTo>
                  <a:pt x="139251" y="114036"/>
                </a:lnTo>
                <a:lnTo>
                  <a:pt x="152640" y="125565"/>
                </a:lnTo>
                <a:lnTo>
                  <a:pt x="181116" y="138043"/>
                </a:lnTo>
                <a:lnTo>
                  <a:pt x="181116" y="171937"/>
                </a:lnTo>
                <a:close/>
              </a:path>
              <a:path w="278130" h="327660">
                <a:moveTo>
                  <a:pt x="152166" y="327633"/>
                </a:moveTo>
                <a:lnTo>
                  <a:pt x="98810" y="323264"/>
                </a:lnTo>
                <a:lnTo>
                  <a:pt x="54723" y="307509"/>
                </a:lnTo>
                <a:lnTo>
                  <a:pt x="28806" y="274593"/>
                </a:lnTo>
                <a:lnTo>
                  <a:pt x="26832" y="259494"/>
                </a:lnTo>
                <a:lnTo>
                  <a:pt x="28806" y="244395"/>
                </a:lnTo>
                <a:lnTo>
                  <a:pt x="54723" y="211479"/>
                </a:lnTo>
                <a:lnTo>
                  <a:pt x="98810" y="195856"/>
                </a:lnTo>
                <a:lnTo>
                  <a:pt x="152166" y="191355"/>
                </a:lnTo>
                <a:lnTo>
                  <a:pt x="179505" y="192414"/>
                </a:lnTo>
                <a:lnTo>
                  <a:pt x="229418" y="202079"/>
                </a:lnTo>
                <a:lnTo>
                  <a:pt x="264235" y="224189"/>
                </a:lnTo>
                <a:lnTo>
                  <a:pt x="152166" y="224189"/>
                </a:lnTo>
                <a:lnTo>
                  <a:pt x="130762" y="224895"/>
                </a:lnTo>
                <a:lnTo>
                  <a:pt x="92985" y="231338"/>
                </a:lnTo>
                <a:lnTo>
                  <a:pt x="64961" y="259494"/>
                </a:lnTo>
                <a:lnTo>
                  <a:pt x="65921" y="265987"/>
                </a:lnTo>
                <a:lnTo>
                  <a:pt x="110682" y="291622"/>
                </a:lnTo>
                <a:lnTo>
                  <a:pt x="152166" y="294799"/>
                </a:lnTo>
                <a:lnTo>
                  <a:pt x="264235" y="294799"/>
                </a:lnTo>
                <a:lnTo>
                  <a:pt x="261171" y="298567"/>
                </a:lnTo>
                <a:lnTo>
                  <a:pt x="249608" y="307509"/>
                </a:lnTo>
                <a:lnTo>
                  <a:pt x="229418" y="317058"/>
                </a:lnTo>
                <a:lnTo>
                  <a:pt x="205653" y="323264"/>
                </a:lnTo>
                <a:lnTo>
                  <a:pt x="179505" y="326624"/>
                </a:lnTo>
                <a:lnTo>
                  <a:pt x="152166" y="327633"/>
                </a:lnTo>
                <a:close/>
              </a:path>
              <a:path w="278130" h="327660">
                <a:moveTo>
                  <a:pt x="264235" y="294799"/>
                </a:moveTo>
                <a:lnTo>
                  <a:pt x="152166" y="294799"/>
                </a:lnTo>
                <a:lnTo>
                  <a:pt x="173768" y="294038"/>
                </a:lnTo>
                <a:lnTo>
                  <a:pt x="193914" y="291622"/>
                </a:lnTo>
                <a:lnTo>
                  <a:pt x="231327" y="276722"/>
                </a:lnTo>
                <a:lnTo>
                  <a:pt x="239370" y="259494"/>
                </a:lnTo>
                <a:lnTo>
                  <a:pt x="238410" y="252996"/>
                </a:lnTo>
                <a:lnTo>
                  <a:pt x="193914" y="227190"/>
                </a:lnTo>
                <a:lnTo>
                  <a:pt x="152166" y="224189"/>
                </a:lnTo>
                <a:lnTo>
                  <a:pt x="264235" y="224189"/>
                </a:lnTo>
                <a:lnTo>
                  <a:pt x="270086" y="231382"/>
                </a:lnTo>
                <a:lnTo>
                  <a:pt x="275823" y="244395"/>
                </a:lnTo>
                <a:lnTo>
                  <a:pt x="277853" y="259494"/>
                </a:lnTo>
                <a:lnTo>
                  <a:pt x="275823" y="274593"/>
                </a:lnTo>
                <a:lnTo>
                  <a:pt x="270086" y="287606"/>
                </a:lnTo>
                <a:lnTo>
                  <a:pt x="264235" y="29479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05477" y="4567321"/>
            <a:ext cx="149694" cy="149694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9683227" y="4566610"/>
            <a:ext cx="709295" cy="207010"/>
            <a:chOff x="9683227" y="4566610"/>
            <a:chExt cx="709295" cy="207010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3227" y="4571199"/>
              <a:ext cx="166641" cy="2022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86586" y="4566610"/>
              <a:ext cx="156402" cy="2068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1586" y="4566610"/>
              <a:ext cx="174761" cy="2068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2712" y="4566610"/>
              <a:ext cx="109446" cy="202299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10535666" y="4469873"/>
            <a:ext cx="262890" cy="320675"/>
          </a:xfrm>
          <a:custGeom>
            <a:avLst/>
            <a:gdLst/>
            <a:ahLst/>
            <a:cxnLst/>
            <a:rect l="l" t="t" r="r" b="b"/>
            <a:pathLst>
              <a:path w="262890" h="320675">
                <a:moveTo>
                  <a:pt x="195944" y="316336"/>
                </a:moveTo>
                <a:lnTo>
                  <a:pt x="158521" y="316336"/>
                </a:lnTo>
                <a:lnTo>
                  <a:pt x="158521" y="163463"/>
                </a:lnTo>
                <a:lnTo>
                  <a:pt x="121097" y="163463"/>
                </a:lnTo>
                <a:lnTo>
                  <a:pt x="121097" y="129570"/>
                </a:lnTo>
                <a:lnTo>
                  <a:pt x="158521" y="129570"/>
                </a:lnTo>
                <a:lnTo>
                  <a:pt x="158521" y="2118"/>
                </a:lnTo>
                <a:lnTo>
                  <a:pt x="195944" y="2118"/>
                </a:lnTo>
                <a:lnTo>
                  <a:pt x="195944" y="316336"/>
                </a:lnTo>
                <a:close/>
              </a:path>
              <a:path w="262890" h="320675">
                <a:moveTo>
                  <a:pt x="79084" y="298683"/>
                </a:moveTo>
                <a:lnTo>
                  <a:pt x="0" y="298683"/>
                </a:lnTo>
                <a:lnTo>
                  <a:pt x="0" y="5648"/>
                </a:lnTo>
                <a:lnTo>
                  <a:pt x="115095" y="5648"/>
                </a:lnTo>
                <a:lnTo>
                  <a:pt x="115095" y="39542"/>
                </a:lnTo>
                <a:lnTo>
                  <a:pt x="37423" y="39542"/>
                </a:lnTo>
                <a:lnTo>
                  <a:pt x="37423" y="133807"/>
                </a:lnTo>
                <a:lnTo>
                  <a:pt x="106975" y="133807"/>
                </a:lnTo>
                <a:lnTo>
                  <a:pt x="106975" y="166994"/>
                </a:lnTo>
                <a:lnTo>
                  <a:pt x="37423" y="166994"/>
                </a:lnTo>
                <a:lnTo>
                  <a:pt x="37423" y="265143"/>
                </a:lnTo>
                <a:lnTo>
                  <a:pt x="130982" y="265143"/>
                </a:lnTo>
                <a:lnTo>
                  <a:pt x="130982" y="290916"/>
                </a:lnTo>
                <a:lnTo>
                  <a:pt x="119845" y="294512"/>
                </a:lnTo>
                <a:lnTo>
                  <a:pt x="107284" y="296918"/>
                </a:lnTo>
                <a:lnTo>
                  <a:pt x="93597" y="298264"/>
                </a:lnTo>
                <a:lnTo>
                  <a:pt x="79084" y="298683"/>
                </a:lnTo>
                <a:close/>
              </a:path>
              <a:path w="262890" h="320675">
                <a:moveTo>
                  <a:pt x="130982" y="265143"/>
                </a:moveTo>
                <a:lnTo>
                  <a:pt x="80849" y="265143"/>
                </a:lnTo>
                <a:lnTo>
                  <a:pt x="94640" y="264900"/>
                </a:lnTo>
                <a:lnTo>
                  <a:pt x="107769" y="263995"/>
                </a:lnTo>
                <a:lnTo>
                  <a:pt x="119972" y="262164"/>
                </a:lnTo>
                <a:lnTo>
                  <a:pt x="130982" y="259141"/>
                </a:lnTo>
                <a:lnTo>
                  <a:pt x="130982" y="265143"/>
                </a:lnTo>
                <a:close/>
              </a:path>
              <a:path w="262890" h="320675">
                <a:moveTo>
                  <a:pt x="262671" y="320219"/>
                </a:moveTo>
                <a:lnTo>
                  <a:pt x="225248" y="320219"/>
                </a:lnTo>
                <a:lnTo>
                  <a:pt x="225248" y="0"/>
                </a:lnTo>
                <a:lnTo>
                  <a:pt x="262671" y="0"/>
                </a:lnTo>
                <a:lnTo>
                  <a:pt x="262671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72833" y="4469873"/>
            <a:ext cx="259715" cy="320675"/>
          </a:xfrm>
          <a:custGeom>
            <a:avLst/>
            <a:gdLst/>
            <a:ahLst/>
            <a:cxnLst/>
            <a:rect l="l" t="t" r="r" b="b"/>
            <a:pathLst>
              <a:path w="259715" h="320675">
                <a:moveTo>
                  <a:pt x="82614" y="302213"/>
                </a:moveTo>
                <a:lnTo>
                  <a:pt x="37136" y="288511"/>
                </a:lnTo>
                <a:lnTo>
                  <a:pt x="13405" y="255671"/>
                </a:lnTo>
                <a:lnTo>
                  <a:pt x="1202" y="192110"/>
                </a:lnTo>
                <a:lnTo>
                  <a:pt x="0" y="151460"/>
                </a:lnTo>
                <a:lnTo>
                  <a:pt x="1202" y="110809"/>
                </a:lnTo>
                <a:lnTo>
                  <a:pt x="13405" y="47248"/>
                </a:lnTo>
                <a:lnTo>
                  <a:pt x="37136" y="14298"/>
                </a:lnTo>
                <a:lnTo>
                  <a:pt x="82614" y="0"/>
                </a:lnTo>
                <a:lnTo>
                  <a:pt x="99737" y="1632"/>
                </a:lnTo>
                <a:lnTo>
                  <a:pt x="115007" y="6443"/>
                </a:lnTo>
                <a:lnTo>
                  <a:pt x="128290" y="14298"/>
                </a:lnTo>
                <a:lnTo>
                  <a:pt x="139456" y="25066"/>
                </a:lnTo>
                <a:lnTo>
                  <a:pt x="144113" y="33187"/>
                </a:lnTo>
                <a:lnTo>
                  <a:pt x="82614" y="33187"/>
                </a:lnTo>
                <a:lnTo>
                  <a:pt x="74433" y="34042"/>
                </a:lnTo>
                <a:lnTo>
                  <a:pt x="46768" y="62986"/>
                </a:lnTo>
                <a:lnTo>
                  <a:pt x="38935" y="116011"/>
                </a:lnTo>
                <a:lnTo>
                  <a:pt x="38129" y="151460"/>
                </a:lnTo>
                <a:lnTo>
                  <a:pt x="38935" y="186914"/>
                </a:lnTo>
                <a:lnTo>
                  <a:pt x="46768" y="240082"/>
                </a:lnTo>
                <a:lnTo>
                  <a:pt x="74433" y="268535"/>
                </a:lnTo>
                <a:lnTo>
                  <a:pt x="82614" y="269379"/>
                </a:lnTo>
                <a:lnTo>
                  <a:pt x="144315" y="269379"/>
                </a:lnTo>
                <a:lnTo>
                  <a:pt x="139456" y="277853"/>
                </a:lnTo>
                <a:lnTo>
                  <a:pt x="128290" y="288511"/>
                </a:lnTo>
                <a:lnTo>
                  <a:pt x="115007" y="296123"/>
                </a:lnTo>
                <a:lnTo>
                  <a:pt x="99737" y="300691"/>
                </a:lnTo>
                <a:lnTo>
                  <a:pt x="82614" y="302213"/>
                </a:lnTo>
                <a:close/>
              </a:path>
              <a:path w="259715" h="320675">
                <a:moveTo>
                  <a:pt x="144315" y="269379"/>
                </a:moveTo>
                <a:lnTo>
                  <a:pt x="82614" y="269379"/>
                </a:lnTo>
                <a:lnTo>
                  <a:pt x="90994" y="268535"/>
                </a:lnTo>
                <a:lnTo>
                  <a:pt x="98546" y="266070"/>
                </a:lnTo>
                <a:lnTo>
                  <a:pt x="124010" y="216642"/>
                </a:lnTo>
                <a:lnTo>
                  <a:pt x="127452" y="151460"/>
                </a:lnTo>
                <a:lnTo>
                  <a:pt x="126691" y="116011"/>
                </a:lnTo>
                <a:lnTo>
                  <a:pt x="118813" y="62986"/>
                </a:lnTo>
                <a:lnTo>
                  <a:pt x="90994" y="34042"/>
                </a:lnTo>
                <a:lnTo>
                  <a:pt x="82614" y="33187"/>
                </a:lnTo>
                <a:lnTo>
                  <a:pt x="144113" y="33187"/>
                </a:lnTo>
                <a:lnTo>
                  <a:pt x="152177" y="47248"/>
                </a:lnTo>
                <a:lnTo>
                  <a:pt x="160198" y="75950"/>
                </a:lnTo>
                <a:lnTo>
                  <a:pt x="164379" y="110809"/>
                </a:lnTo>
                <a:lnTo>
                  <a:pt x="165582" y="151460"/>
                </a:lnTo>
                <a:lnTo>
                  <a:pt x="164379" y="192110"/>
                </a:lnTo>
                <a:lnTo>
                  <a:pt x="160198" y="226969"/>
                </a:lnTo>
                <a:lnTo>
                  <a:pt x="152177" y="255671"/>
                </a:lnTo>
                <a:lnTo>
                  <a:pt x="144315" y="269379"/>
                </a:lnTo>
                <a:close/>
              </a:path>
              <a:path w="259715" h="320675">
                <a:moveTo>
                  <a:pt x="259494" y="320219"/>
                </a:moveTo>
                <a:lnTo>
                  <a:pt x="221011" y="320219"/>
                </a:lnTo>
                <a:lnTo>
                  <a:pt x="221011" y="0"/>
                </a:lnTo>
                <a:lnTo>
                  <a:pt x="259494" y="0"/>
                </a:lnTo>
                <a:lnTo>
                  <a:pt x="259494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02581" y="4473765"/>
            <a:ext cx="288925" cy="319405"/>
          </a:xfrm>
          <a:custGeom>
            <a:avLst/>
            <a:gdLst/>
            <a:ahLst/>
            <a:cxnLst/>
            <a:rect l="l" t="t" r="r" b="b"/>
            <a:pathLst>
              <a:path w="288925" h="319404">
                <a:moveTo>
                  <a:pt x="267614" y="0"/>
                </a:moveTo>
                <a:lnTo>
                  <a:pt x="229133" y="0"/>
                </a:lnTo>
                <a:lnTo>
                  <a:pt x="229133" y="24257"/>
                </a:lnTo>
                <a:lnTo>
                  <a:pt x="229133" y="54737"/>
                </a:lnTo>
                <a:lnTo>
                  <a:pt x="229133" y="78867"/>
                </a:lnTo>
                <a:lnTo>
                  <a:pt x="59309" y="78867"/>
                </a:lnTo>
                <a:lnTo>
                  <a:pt x="59309" y="54737"/>
                </a:lnTo>
                <a:lnTo>
                  <a:pt x="229133" y="54737"/>
                </a:lnTo>
                <a:lnTo>
                  <a:pt x="229133" y="24257"/>
                </a:lnTo>
                <a:lnTo>
                  <a:pt x="59309" y="24257"/>
                </a:lnTo>
                <a:lnTo>
                  <a:pt x="59309" y="127"/>
                </a:lnTo>
                <a:lnTo>
                  <a:pt x="21183" y="127"/>
                </a:lnTo>
                <a:lnTo>
                  <a:pt x="21183" y="24257"/>
                </a:lnTo>
                <a:lnTo>
                  <a:pt x="21183" y="54737"/>
                </a:lnTo>
                <a:lnTo>
                  <a:pt x="21183" y="78867"/>
                </a:lnTo>
                <a:lnTo>
                  <a:pt x="21183" y="109347"/>
                </a:lnTo>
                <a:lnTo>
                  <a:pt x="267614" y="109347"/>
                </a:lnTo>
                <a:lnTo>
                  <a:pt x="267614" y="24257"/>
                </a:lnTo>
                <a:lnTo>
                  <a:pt x="267614" y="0"/>
                </a:lnTo>
                <a:close/>
              </a:path>
              <a:path w="288925" h="319404">
                <a:moveTo>
                  <a:pt x="274675" y="289687"/>
                </a:moveTo>
                <a:lnTo>
                  <a:pt x="59309" y="289687"/>
                </a:lnTo>
                <a:lnTo>
                  <a:pt x="59309" y="268097"/>
                </a:lnTo>
                <a:lnTo>
                  <a:pt x="267614" y="268097"/>
                </a:lnTo>
                <a:lnTo>
                  <a:pt x="267614" y="237617"/>
                </a:lnTo>
                <a:lnTo>
                  <a:pt x="267614" y="216027"/>
                </a:lnTo>
                <a:lnTo>
                  <a:pt x="267614" y="185547"/>
                </a:lnTo>
                <a:lnTo>
                  <a:pt x="21183" y="185547"/>
                </a:lnTo>
                <a:lnTo>
                  <a:pt x="21183" y="216027"/>
                </a:lnTo>
                <a:lnTo>
                  <a:pt x="229133" y="216027"/>
                </a:lnTo>
                <a:lnTo>
                  <a:pt x="229133" y="237617"/>
                </a:lnTo>
                <a:lnTo>
                  <a:pt x="21183" y="237617"/>
                </a:lnTo>
                <a:lnTo>
                  <a:pt x="21183" y="268097"/>
                </a:lnTo>
                <a:lnTo>
                  <a:pt x="21183" y="289687"/>
                </a:lnTo>
                <a:lnTo>
                  <a:pt x="21183" y="318897"/>
                </a:lnTo>
                <a:lnTo>
                  <a:pt x="274675" y="318897"/>
                </a:lnTo>
                <a:lnTo>
                  <a:pt x="274675" y="289687"/>
                </a:lnTo>
                <a:close/>
              </a:path>
              <a:path w="288925" h="319404">
                <a:moveTo>
                  <a:pt x="288442" y="130975"/>
                </a:moveTo>
                <a:lnTo>
                  <a:pt x="0" y="130975"/>
                </a:lnTo>
                <a:lnTo>
                  <a:pt x="0" y="162750"/>
                </a:lnTo>
                <a:lnTo>
                  <a:pt x="288442" y="162750"/>
                </a:lnTo>
                <a:lnTo>
                  <a:pt x="288442" y="13097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45703" y="4473756"/>
            <a:ext cx="284480" cy="321945"/>
          </a:xfrm>
          <a:custGeom>
            <a:avLst/>
            <a:gdLst/>
            <a:ahLst/>
            <a:cxnLst/>
            <a:rect l="l" t="t" r="r" b="b"/>
            <a:pathLst>
              <a:path w="284479" h="321945">
                <a:moveTo>
                  <a:pt x="260200" y="158168"/>
                </a:moveTo>
                <a:lnTo>
                  <a:pt x="222070" y="158168"/>
                </a:lnTo>
                <a:lnTo>
                  <a:pt x="225408" y="139158"/>
                </a:lnTo>
                <a:lnTo>
                  <a:pt x="227587" y="118361"/>
                </a:lnTo>
                <a:lnTo>
                  <a:pt x="228773" y="96902"/>
                </a:lnTo>
                <a:lnTo>
                  <a:pt x="229131" y="75906"/>
                </a:lnTo>
                <a:lnTo>
                  <a:pt x="229131" y="33540"/>
                </a:lnTo>
                <a:lnTo>
                  <a:pt x="14475" y="33540"/>
                </a:lnTo>
                <a:lnTo>
                  <a:pt x="14475" y="0"/>
                </a:lnTo>
                <a:lnTo>
                  <a:pt x="267614" y="0"/>
                </a:lnTo>
                <a:lnTo>
                  <a:pt x="267531" y="75906"/>
                </a:lnTo>
                <a:lnTo>
                  <a:pt x="267151" y="95164"/>
                </a:lnTo>
                <a:lnTo>
                  <a:pt x="265761" y="117964"/>
                </a:lnTo>
                <a:lnTo>
                  <a:pt x="263444" y="139241"/>
                </a:lnTo>
                <a:lnTo>
                  <a:pt x="260200" y="158168"/>
                </a:lnTo>
                <a:close/>
              </a:path>
              <a:path w="284479" h="321945">
                <a:moveTo>
                  <a:pt x="284208" y="219952"/>
                </a:moveTo>
                <a:lnTo>
                  <a:pt x="0" y="219952"/>
                </a:lnTo>
                <a:lnTo>
                  <a:pt x="0" y="186059"/>
                </a:lnTo>
                <a:lnTo>
                  <a:pt x="284208" y="186059"/>
                </a:lnTo>
                <a:lnTo>
                  <a:pt x="284208" y="219952"/>
                </a:lnTo>
                <a:close/>
              </a:path>
              <a:path w="284479" h="321945">
                <a:moveTo>
                  <a:pt x="160639" y="321631"/>
                </a:moveTo>
                <a:lnTo>
                  <a:pt x="122509" y="321631"/>
                </a:lnTo>
                <a:lnTo>
                  <a:pt x="122509" y="219952"/>
                </a:lnTo>
                <a:lnTo>
                  <a:pt x="160639" y="219952"/>
                </a:lnTo>
                <a:lnTo>
                  <a:pt x="160639" y="321631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81457" y="4469873"/>
            <a:ext cx="278130" cy="327660"/>
          </a:xfrm>
          <a:custGeom>
            <a:avLst/>
            <a:gdLst/>
            <a:ahLst/>
            <a:cxnLst/>
            <a:rect l="l" t="t" r="r" b="b"/>
            <a:pathLst>
              <a:path w="278129" h="327660">
                <a:moveTo>
                  <a:pt x="270439" y="182528"/>
                </a:moveTo>
                <a:lnTo>
                  <a:pt x="231956" y="182528"/>
                </a:lnTo>
                <a:lnTo>
                  <a:pt x="231956" y="91087"/>
                </a:lnTo>
                <a:lnTo>
                  <a:pt x="162051" y="91087"/>
                </a:lnTo>
                <a:lnTo>
                  <a:pt x="162051" y="58253"/>
                </a:lnTo>
                <a:lnTo>
                  <a:pt x="231956" y="58253"/>
                </a:lnTo>
                <a:lnTo>
                  <a:pt x="231956" y="0"/>
                </a:lnTo>
                <a:lnTo>
                  <a:pt x="270439" y="0"/>
                </a:lnTo>
                <a:lnTo>
                  <a:pt x="270439" y="182528"/>
                </a:lnTo>
                <a:close/>
              </a:path>
              <a:path w="278129" h="327660">
                <a:moveTo>
                  <a:pt x="0" y="175820"/>
                </a:moveTo>
                <a:lnTo>
                  <a:pt x="0" y="141927"/>
                </a:lnTo>
                <a:lnTo>
                  <a:pt x="28867" y="128197"/>
                </a:lnTo>
                <a:lnTo>
                  <a:pt x="51413" y="107019"/>
                </a:lnTo>
                <a:lnTo>
                  <a:pt x="66081" y="78228"/>
                </a:lnTo>
                <a:lnTo>
                  <a:pt x="71316" y="41660"/>
                </a:lnTo>
                <a:lnTo>
                  <a:pt x="71316" y="2118"/>
                </a:lnTo>
                <a:lnTo>
                  <a:pt x="109446" y="2118"/>
                </a:lnTo>
                <a:lnTo>
                  <a:pt x="109446" y="41660"/>
                </a:lnTo>
                <a:lnTo>
                  <a:pt x="114885" y="78366"/>
                </a:lnTo>
                <a:lnTo>
                  <a:pt x="129923" y="106004"/>
                </a:lnTo>
                <a:lnTo>
                  <a:pt x="139251" y="114036"/>
                </a:lnTo>
                <a:lnTo>
                  <a:pt x="90734" y="114036"/>
                </a:lnTo>
                <a:lnTo>
                  <a:pt x="76011" y="134066"/>
                </a:lnTo>
                <a:lnTo>
                  <a:pt x="55297" y="151680"/>
                </a:lnTo>
                <a:lnTo>
                  <a:pt x="29617" y="165918"/>
                </a:lnTo>
                <a:lnTo>
                  <a:pt x="0" y="175820"/>
                </a:lnTo>
                <a:close/>
              </a:path>
              <a:path w="278129" h="327660">
                <a:moveTo>
                  <a:pt x="181116" y="171937"/>
                </a:moveTo>
                <a:lnTo>
                  <a:pt x="152348" y="163088"/>
                </a:lnTo>
                <a:lnTo>
                  <a:pt x="127055" y="149871"/>
                </a:lnTo>
                <a:lnTo>
                  <a:pt x="106197" y="133211"/>
                </a:lnTo>
                <a:lnTo>
                  <a:pt x="90734" y="114036"/>
                </a:lnTo>
                <a:lnTo>
                  <a:pt x="139251" y="114036"/>
                </a:lnTo>
                <a:lnTo>
                  <a:pt x="152640" y="125565"/>
                </a:lnTo>
                <a:lnTo>
                  <a:pt x="181116" y="138043"/>
                </a:lnTo>
                <a:lnTo>
                  <a:pt x="181116" y="171937"/>
                </a:lnTo>
                <a:close/>
              </a:path>
              <a:path w="278129" h="327660">
                <a:moveTo>
                  <a:pt x="152166" y="327633"/>
                </a:moveTo>
                <a:lnTo>
                  <a:pt x="98810" y="323264"/>
                </a:lnTo>
                <a:lnTo>
                  <a:pt x="54723" y="307509"/>
                </a:lnTo>
                <a:lnTo>
                  <a:pt x="28806" y="274593"/>
                </a:lnTo>
                <a:lnTo>
                  <a:pt x="26832" y="259494"/>
                </a:lnTo>
                <a:lnTo>
                  <a:pt x="28806" y="244395"/>
                </a:lnTo>
                <a:lnTo>
                  <a:pt x="54723" y="211479"/>
                </a:lnTo>
                <a:lnTo>
                  <a:pt x="98810" y="195856"/>
                </a:lnTo>
                <a:lnTo>
                  <a:pt x="152166" y="191355"/>
                </a:lnTo>
                <a:lnTo>
                  <a:pt x="179505" y="192414"/>
                </a:lnTo>
                <a:lnTo>
                  <a:pt x="229418" y="202079"/>
                </a:lnTo>
                <a:lnTo>
                  <a:pt x="264235" y="224189"/>
                </a:lnTo>
                <a:lnTo>
                  <a:pt x="152166" y="224189"/>
                </a:lnTo>
                <a:lnTo>
                  <a:pt x="130762" y="224895"/>
                </a:lnTo>
                <a:lnTo>
                  <a:pt x="92985" y="231338"/>
                </a:lnTo>
                <a:lnTo>
                  <a:pt x="64961" y="259494"/>
                </a:lnTo>
                <a:lnTo>
                  <a:pt x="65921" y="265987"/>
                </a:lnTo>
                <a:lnTo>
                  <a:pt x="110682" y="291622"/>
                </a:lnTo>
                <a:lnTo>
                  <a:pt x="152166" y="294799"/>
                </a:lnTo>
                <a:lnTo>
                  <a:pt x="264235" y="294799"/>
                </a:lnTo>
                <a:lnTo>
                  <a:pt x="261171" y="298567"/>
                </a:lnTo>
                <a:lnTo>
                  <a:pt x="249608" y="307509"/>
                </a:lnTo>
                <a:lnTo>
                  <a:pt x="229418" y="317058"/>
                </a:lnTo>
                <a:lnTo>
                  <a:pt x="205653" y="323264"/>
                </a:lnTo>
                <a:lnTo>
                  <a:pt x="179505" y="326624"/>
                </a:lnTo>
                <a:lnTo>
                  <a:pt x="152166" y="327633"/>
                </a:lnTo>
                <a:close/>
              </a:path>
              <a:path w="278129" h="327660">
                <a:moveTo>
                  <a:pt x="264235" y="294799"/>
                </a:moveTo>
                <a:lnTo>
                  <a:pt x="152166" y="294799"/>
                </a:lnTo>
                <a:lnTo>
                  <a:pt x="173768" y="294038"/>
                </a:lnTo>
                <a:lnTo>
                  <a:pt x="193914" y="291622"/>
                </a:lnTo>
                <a:lnTo>
                  <a:pt x="231327" y="276722"/>
                </a:lnTo>
                <a:lnTo>
                  <a:pt x="239370" y="259494"/>
                </a:lnTo>
                <a:lnTo>
                  <a:pt x="238410" y="252996"/>
                </a:lnTo>
                <a:lnTo>
                  <a:pt x="193914" y="227190"/>
                </a:lnTo>
                <a:lnTo>
                  <a:pt x="152166" y="224189"/>
                </a:lnTo>
                <a:lnTo>
                  <a:pt x="264235" y="224189"/>
                </a:lnTo>
                <a:lnTo>
                  <a:pt x="270086" y="231382"/>
                </a:lnTo>
                <a:lnTo>
                  <a:pt x="275823" y="244395"/>
                </a:lnTo>
                <a:lnTo>
                  <a:pt x="277853" y="259494"/>
                </a:lnTo>
                <a:lnTo>
                  <a:pt x="275823" y="274593"/>
                </a:lnTo>
                <a:lnTo>
                  <a:pt x="270086" y="287606"/>
                </a:lnTo>
                <a:lnTo>
                  <a:pt x="264235" y="29479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12413530" y="4492115"/>
            <a:ext cx="1195705" cy="281940"/>
            <a:chOff x="12413530" y="4492115"/>
            <a:chExt cx="1195705" cy="281940"/>
          </a:xfrm>
        </p:grpSpPr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13530" y="4566610"/>
              <a:ext cx="171937" cy="2068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13359" y="4566610"/>
              <a:ext cx="174761" cy="20688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2825897" y="4492115"/>
              <a:ext cx="39370" cy="276860"/>
            </a:xfrm>
            <a:custGeom>
              <a:avLst/>
              <a:gdLst/>
              <a:ahLst/>
              <a:cxnLst/>
              <a:rect l="l" t="t" r="r" b="b"/>
              <a:pathLst>
                <a:path w="39370" h="276860">
                  <a:moveTo>
                    <a:pt x="38835" y="276794"/>
                  </a:moveTo>
                  <a:lnTo>
                    <a:pt x="0" y="276794"/>
                  </a:lnTo>
                  <a:lnTo>
                    <a:pt x="0" y="0"/>
                  </a:lnTo>
                  <a:lnTo>
                    <a:pt x="38835" y="0"/>
                  </a:lnTo>
                  <a:lnTo>
                    <a:pt x="38835" y="276794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08158" y="4571199"/>
              <a:ext cx="166641" cy="2022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3117872" y="4566610"/>
              <a:ext cx="282575" cy="202565"/>
            </a:xfrm>
            <a:custGeom>
              <a:avLst/>
              <a:gdLst/>
              <a:ahLst/>
              <a:cxnLst/>
              <a:rect l="l" t="t" r="r" b="b"/>
              <a:pathLst>
                <a:path w="282575" h="202564">
                  <a:moveTo>
                    <a:pt x="282442" y="202299"/>
                  </a:moveTo>
                  <a:lnTo>
                    <a:pt x="243253" y="202299"/>
                  </a:lnTo>
                  <a:lnTo>
                    <a:pt x="243253" y="74494"/>
                  </a:lnTo>
                  <a:lnTo>
                    <a:pt x="240959" y="55810"/>
                  </a:lnTo>
                  <a:lnTo>
                    <a:pt x="234162" y="42587"/>
                  </a:lnTo>
                  <a:lnTo>
                    <a:pt x="222997" y="34726"/>
                  </a:lnTo>
                  <a:lnTo>
                    <a:pt x="207595" y="32127"/>
                  </a:lnTo>
                  <a:lnTo>
                    <a:pt x="188640" y="36193"/>
                  </a:lnTo>
                  <a:lnTo>
                    <a:pt x="173790" y="48235"/>
                  </a:lnTo>
                  <a:lnTo>
                    <a:pt x="164103" y="68023"/>
                  </a:lnTo>
                  <a:lnTo>
                    <a:pt x="160639" y="95324"/>
                  </a:lnTo>
                  <a:lnTo>
                    <a:pt x="160639" y="202299"/>
                  </a:lnTo>
                  <a:lnTo>
                    <a:pt x="121450" y="202299"/>
                  </a:lnTo>
                  <a:lnTo>
                    <a:pt x="121450" y="74494"/>
                  </a:lnTo>
                  <a:lnTo>
                    <a:pt x="119205" y="55810"/>
                  </a:lnTo>
                  <a:lnTo>
                    <a:pt x="112491" y="42587"/>
                  </a:lnTo>
                  <a:lnTo>
                    <a:pt x="101342" y="34726"/>
                  </a:lnTo>
                  <a:lnTo>
                    <a:pt x="85792" y="32127"/>
                  </a:lnTo>
                  <a:lnTo>
                    <a:pt x="66782" y="36088"/>
                  </a:lnTo>
                  <a:lnTo>
                    <a:pt x="51810" y="47927"/>
                  </a:lnTo>
                  <a:lnTo>
                    <a:pt x="42002" y="67576"/>
                  </a:lnTo>
                  <a:lnTo>
                    <a:pt x="38482" y="94971"/>
                  </a:lnTo>
                  <a:lnTo>
                    <a:pt x="38482" y="202299"/>
                  </a:lnTo>
                  <a:lnTo>
                    <a:pt x="0" y="202299"/>
                  </a:lnTo>
                  <a:lnTo>
                    <a:pt x="0" y="4589"/>
                  </a:lnTo>
                  <a:lnTo>
                    <a:pt x="38482" y="4589"/>
                  </a:lnTo>
                  <a:lnTo>
                    <a:pt x="38482" y="37070"/>
                  </a:lnTo>
                  <a:lnTo>
                    <a:pt x="46912" y="21745"/>
                  </a:lnTo>
                  <a:lnTo>
                    <a:pt x="59048" y="10062"/>
                  </a:lnTo>
                  <a:lnTo>
                    <a:pt x="75023" y="2614"/>
                  </a:lnTo>
                  <a:lnTo>
                    <a:pt x="94971" y="0"/>
                  </a:lnTo>
                  <a:lnTo>
                    <a:pt x="115409" y="2653"/>
                  </a:lnTo>
                  <a:lnTo>
                    <a:pt x="132439" y="10370"/>
                  </a:lnTo>
                  <a:lnTo>
                    <a:pt x="145562" y="22788"/>
                  </a:lnTo>
                  <a:lnTo>
                    <a:pt x="154284" y="39542"/>
                  </a:lnTo>
                  <a:lnTo>
                    <a:pt x="164390" y="22043"/>
                  </a:lnTo>
                  <a:lnTo>
                    <a:pt x="178203" y="9708"/>
                  </a:lnTo>
                  <a:lnTo>
                    <a:pt x="195591" y="2405"/>
                  </a:lnTo>
                  <a:lnTo>
                    <a:pt x="216421" y="0"/>
                  </a:lnTo>
                  <a:lnTo>
                    <a:pt x="244611" y="5108"/>
                  </a:lnTo>
                  <a:lnTo>
                    <a:pt x="265319" y="19947"/>
                  </a:lnTo>
                  <a:lnTo>
                    <a:pt x="278084" y="43789"/>
                  </a:lnTo>
                  <a:lnTo>
                    <a:pt x="282442" y="75906"/>
                  </a:lnTo>
                  <a:lnTo>
                    <a:pt x="282442" y="20229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41975" y="4566610"/>
              <a:ext cx="166641" cy="202299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73577" y="5197783"/>
            <a:ext cx="150268" cy="150400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10108844" y="5123649"/>
            <a:ext cx="252095" cy="281940"/>
          </a:xfrm>
          <a:custGeom>
            <a:avLst/>
            <a:gdLst/>
            <a:ahLst/>
            <a:cxnLst/>
            <a:rect l="l" t="t" r="r" b="b"/>
            <a:pathLst>
              <a:path w="252095" h="281939">
                <a:moveTo>
                  <a:pt x="39179" y="79082"/>
                </a:moveTo>
                <a:lnTo>
                  <a:pt x="0" y="79082"/>
                </a:lnTo>
                <a:lnTo>
                  <a:pt x="0" y="276796"/>
                </a:lnTo>
                <a:lnTo>
                  <a:pt x="39179" y="276796"/>
                </a:lnTo>
                <a:lnTo>
                  <a:pt x="39179" y="79082"/>
                </a:lnTo>
                <a:close/>
              </a:path>
              <a:path w="252095" h="281939">
                <a:moveTo>
                  <a:pt x="39179" y="0"/>
                </a:moveTo>
                <a:lnTo>
                  <a:pt x="0" y="0"/>
                </a:lnTo>
                <a:lnTo>
                  <a:pt x="0" y="41656"/>
                </a:lnTo>
                <a:lnTo>
                  <a:pt x="39179" y="41656"/>
                </a:lnTo>
                <a:lnTo>
                  <a:pt x="39179" y="0"/>
                </a:lnTo>
                <a:close/>
              </a:path>
              <a:path w="252095" h="281939">
                <a:moveTo>
                  <a:pt x="251726" y="0"/>
                </a:moveTo>
                <a:lnTo>
                  <a:pt x="212534" y="0"/>
                </a:lnTo>
                <a:lnTo>
                  <a:pt x="212534" y="109804"/>
                </a:lnTo>
                <a:lnTo>
                  <a:pt x="212534" y="177939"/>
                </a:lnTo>
                <a:lnTo>
                  <a:pt x="210096" y="207492"/>
                </a:lnTo>
                <a:lnTo>
                  <a:pt x="202031" y="229831"/>
                </a:lnTo>
                <a:lnTo>
                  <a:pt x="187210" y="243967"/>
                </a:lnTo>
                <a:lnTo>
                  <a:pt x="164515" y="248907"/>
                </a:lnTo>
                <a:lnTo>
                  <a:pt x="141414" y="243967"/>
                </a:lnTo>
                <a:lnTo>
                  <a:pt x="126390" y="229831"/>
                </a:lnTo>
                <a:lnTo>
                  <a:pt x="118249" y="207492"/>
                </a:lnTo>
                <a:lnTo>
                  <a:pt x="115798" y="177939"/>
                </a:lnTo>
                <a:lnTo>
                  <a:pt x="118249" y="148526"/>
                </a:lnTo>
                <a:lnTo>
                  <a:pt x="126390" y="126174"/>
                </a:lnTo>
                <a:lnTo>
                  <a:pt x="141414" y="111950"/>
                </a:lnTo>
                <a:lnTo>
                  <a:pt x="164515" y="106972"/>
                </a:lnTo>
                <a:lnTo>
                  <a:pt x="187210" y="111950"/>
                </a:lnTo>
                <a:lnTo>
                  <a:pt x="202031" y="126174"/>
                </a:lnTo>
                <a:lnTo>
                  <a:pt x="210096" y="148526"/>
                </a:lnTo>
                <a:lnTo>
                  <a:pt x="212534" y="177939"/>
                </a:lnTo>
                <a:lnTo>
                  <a:pt x="212534" y="109804"/>
                </a:lnTo>
                <a:lnTo>
                  <a:pt x="210985" y="106972"/>
                </a:lnTo>
                <a:lnTo>
                  <a:pt x="204546" y="95199"/>
                </a:lnTo>
                <a:lnTo>
                  <a:pt x="192100" y="84074"/>
                </a:lnTo>
                <a:lnTo>
                  <a:pt x="175742" y="76974"/>
                </a:lnTo>
                <a:lnTo>
                  <a:pt x="156044" y="74498"/>
                </a:lnTo>
                <a:lnTo>
                  <a:pt x="123139" y="80683"/>
                </a:lnTo>
                <a:lnTo>
                  <a:pt x="98234" y="99606"/>
                </a:lnTo>
                <a:lnTo>
                  <a:pt x="82461" y="131838"/>
                </a:lnTo>
                <a:lnTo>
                  <a:pt x="76962" y="177939"/>
                </a:lnTo>
                <a:lnTo>
                  <a:pt x="82461" y="224040"/>
                </a:lnTo>
                <a:lnTo>
                  <a:pt x="98234" y="256273"/>
                </a:lnTo>
                <a:lnTo>
                  <a:pt x="123139" y="275196"/>
                </a:lnTo>
                <a:lnTo>
                  <a:pt x="156044" y="281381"/>
                </a:lnTo>
                <a:lnTo>
                  <a:pt x="175742" y="278892"/>
                </a:lnTo>
                <a:lnTo>
                  <a:pt x="192100" y="271805"/>
                </a:lnTo>
                <a:lnTo>
                  <a:pt x="204546" y="260680"/>
                </a:lnTo>
                <a:lnTo>
                  <a:pt x="210985" y="248907"/>
                </a:lnTo>
                <a:lnTo>
                  <a:pt x="212534" y="246075"/>
                </a:lnTo>
                <a:lnTo>
                  <a:pt x="212534" y="276796"/>
                </a:lnTo>
                <a:lnTo>
                  <a:pt x="251726" y="276796"/>
                </a:lnTo>
                <a:lnTo>
                  <a:pt x="251726" y="246075"/>
                </a:lnTo>
                <a:lnTo>
                  <a:pt x="251726" y="109804"/>
                </a:lnTo>
                <a:lnTo>
                  <a:pt x="251726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516591" y="5202726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89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16591" y="5353480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89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24210" y="5101411"/>
            <a:ext cx="624205" cy="329565"/>
          </a:xfrm>
          <a:custGeom>
            <a:avLst/>
            <a:gdLst/>
            <a:ahLst/>
            <a:cxnLst/>
            <a:rect l="l" t="t" r="r" b="b"/>
            <a:pathLst>
              <a:path w="624204" h="329564">
                <a:moveTo>
                  <a:pt x="179692" y="263372"/>
                </a:moveTo>
                <a:lnTo>
                  <a:pt x="152971" y="246430"/>
                </a:lnTo>
                <a:lnTo>
                  <a:pt x="130314" y="219951"/>
                </a:lnTo>
                <a:lnTo>
                  <a:pt x="114604" y="180759"/>
                </a:lnTo>
                <a:lnTo>
                  <a:pt x="108737" y="125679"/>
                </a:lnTo>
                <a:lnTo>
                  <a:pt x="108737" y="39535"/>
                </a:lnTo>
                <a:lnTo>
                  <a:pt x="176872" y="39535"/>
                </a:lnTo>
                <a:lnTo>
                  <a:pt x="176872" y="5638"/>
                </a:lnTo>
                <a:lnTo>
                  <a:pt x="3530" y="5638"/>
                </a:lnTo>
                <a:lnTo>
                  <a:pt x="3530" y="39535"/>
                </a:lnTo>
                <a:lnTo>
                  <a:pt x="70599" y="39535"/>
                </a:lnTo>
                <a:lnTo>
                  <a:pt x="70599" y="125679"/>
                </a:lnTo>
                <a:lnTo>
                  <a:pt x="64681" y="180809"/>
                </a:lnTo>
                <a:lnTo>
                  <a:pt x="48933" y="220078"/>
                </a:lnTo>
                <a:lnTo>
                  <a:pt x="26365" y="246570"/>
                </a:lnTo>
                <a:lnTo>
                  <a:pt x="0" y="263372"/>
                </a:lnTo>
                <a:lnTo>
                  <a:pt x="0" y="298678"/>
                </a:lnTo>
                <a:lnTo>
                  <a:pt x="28409" y="285483"/>
                </a:lnTo>
                <a:lnTo>
                  <a:pt x="53873" y="266992"/>
                </a:lnTo>
                <a:lnTo>
                  <a:pt x="74917" y="244665"/>
                </a:lnTo>
                <a:lnTo>
                  <a:pt x="90017" y="219951"/>
                </a:lnTo>
                <a:lnTo>
                  <a:pt x="104825" y="244614"/>
                </a:lnTo>
                <a:lnTo>
                  <a:pt x="125590" y="266852"/>
                </a:lnTo>
                <a:lnTo>
                  <a:pt x="150990" y="285330"/>
                </a:lnTo>
                <a:lnTo>
                  <a:pt x="179692" y="298678"/>
                </a:lnTo>
                <a:lnTo>
                  <a:pt x="179692" y="263372"/>
                </a:lnTo>
                <a:close/>
              </a:path>
              <a:path w="624204" h="329564">
                <a:moveTo>
                  <a:pt x="307505" y="130619"/>
                </a:moveTo>
                <a:lnTo>
                  <a:pt x="257365" y="130619"/>
                </a:lnTo>
                <a:lnTo>
                  <a:pt x="257365" y="0"/>
                </a:lnTo>
                <a:lnTo>
                  <a:pt x="218884" y="0"/>
                </a:lnTo>
                <a:lnTo>
                  <a:pt x="218884" y="320217"/>
                </a:lnTo>
                <a:lnTo>
                  <a:pt x="257365" y="320217"/>
                </a:lnTo>
                <a:lnTo>
                  <a:pt x="257365" y="164160"/>
                </a:lnTo>
                <a:lnTo>
                  <a:pt x="307505" y="164160"/>
                </a:lnTo>
                <a:lnTo>
                  <a:pt x="307505" y="130619"/>
                </a:lnTo>
                <a:close/>
              </a:path>
              <a:path w="624204" h="329564">
                <a:moveTo>
                  <a:pt x="609358" y="268668"/>
                </a:moveTo>
                <a:lnTo>
                  <a:pt x="583590" y="225590"/>
                </a:lnTo>
                <a:lnTo>
                  <a:pt x="571233" y="220306"/>
                </a:lnTo>
                <a:lnTo>
                  <a:pt x="571233" y="261607"/>
                </a:lnTo>
                <a:lnTo>
                  <a:pt x="571233" y="275729"/>
                </a:lnTo>
                <a:lnTo>
                  <a:pt x="529310" y="294665"/>
                </a:lnTo>
                <a:lnTo>
                  <a:pt x="480148" y="297268"/>
                </a:lnTo>
                <a:lnTo>
                  <a:pt x="453275" y="296646"/>
                </a:lnTo>
                <a:lnTo>
                  <a:pt x="413169" y="291160"/>
                </a:lnTo>
                <a:lnTo>
                  <a:pt x="389064" y="275729"/>
                </a:lnTo>
                <a:lnTo>
                  <a:pt x="389064" y="261607"/>
                </a:lnTo>
                <a:lnTo>
                  <a:pt x="430936" y="242671"/>
                </a:lnTo>
                <a:lnTo>
                  <a:pt x="480148" y="240068"/>
                </a:lnTo>
                <a:lnTo>
                  <a:pt x="507009" y="240690"/>
                </a:lnTo>
                <a:lnTo>
                  <a:pt x="546976" y="246176"/>
                </a:lnTo>
                <a:lnTo>
                  <a:pt x="571233" y="261607"/>
                </a:lnTo>
                <a:lnTo>
                  <a:pt x="571233" y="220306"/>
                </a:lnTo>
                <a:lnTo>
                  <a:pt x="564502" y="217424"/>
                </a:lnTo>
                <a:lnTo>
                  <a:pt x="540740" y="211823"/>
                </a:lnTo>
                <a:lnTo>
                  <a:pt x="512546" y="208610"/>
                </a:lnTo>
                <a:lnTo>
                  <a:pt x="480148" y="207594"/>
                </a:lnTo>
                <a:lnTo>
                  <a:pt x="447840" y="208610"/>
                </a:lnTo>
                <a:lnTo>
                  <a:pt x="395541" y="217424"/>
                </a:lnTo>
                <a:lnTo>
                  <a:pt x="357238" y="243420"/>
                </a:lnTo>
                <a:lnTo>
                  <a:pt x="350570" y="268668"/>
                </a:lnTo>
                <a:lnTo>
                  <a:pt x="352272" y="282346"/>
                </a:lnTo>
                <a:lnTo>
                  <a:pt x="395541" y="319862"/>
                </a:lnTo>
                <a:lnTo>
                  <a:pt x="447840" y="328422"/>
                </a:lnTo>
                <a:lnTo>
                  <a:pt x="480148" y="329387"/>
                </a:lnTo>
                <a:lnTo>
                  <a:pt x="512546" y="328422"/>
                </a:lnTo>
                <a:lnTo>
                  <a:pt x="564502" y="319862"/>
                </a:lnTo>
                <a:lnTo>
                  <a:pt x="599909" y="297268"/>
                </a:lnTo>
                <a:lnTo>
                  <a:pt x="607669" y="282346"/>
                </a:lnTo>
                <a:lnTo>
                  <a:pt x="609358" y="268668"/>
                </a:lnTo>
                <a:close/>
              </a:path>
              <a:path w="624204" h="329564">
                <a:moveTo>
                  <a:pt x="623836" y="148983"/>
                </a:moveTo>
                <a:lnTo>
                  <a:pt x="498157" y="148983"/>
                </a:lnTo>
                <a:lnTo>
                  <a:pt x="498157" y="115443"/>
                </a:lnTo>
                <a:lnTo>
                  <a:pt x="604774" y="115443"/>
                </a:lnTo>
                <a:lnTo>
                  <a:pt x="604774" y="83312"/>
                </a:lnTo>
                <a:lnTo>
                  <a:pt x="394703" y="83312"/>
                </a:lnTo>
                <a:lnTo>
                  <a:pt x="394703" y="36360"/>
                </a:lnTo>
                <a:lnTo>
                  <a:pt x="603008" y="36360"/>
                </a:lnTo>
                <a:lnTo>
                  <a:pt x="603008" y="3873"/>
                </a:lnTo>
                <a:lnTo>
                  <a:pt x="356577" y="3873"/>
                </a:lnTo>
                <a:lnTo>
                  <a:pt x="356577" y="115443"/>
                </a:lnTo>
                <a:lnTo>
                  <a:pt x="460019" y="115443"/>
                </a:lnTo>
                <a:lnTo>
                  <a:pt x="460019" y="148983"/>
                </a:lnTo>
                <a:lnTo>
                  <a:pt x="335394" y="148983"/>
                </a:lnTo>
                <a:lnTo>
                  <a:pt x="335394" y="181813"/>
                </a:lnTo>
                <a:lnTo>
                  <a:pt x="623836" y="181813"/>
                </a:lnTo>
                <a:lnTo>
                  <a:pt x="623836" y="14898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400661" y="5103518"/>
            <a:ext cx="284480" cy="304165"/>
          </a:xfrm>
          <a:custGeom>
            <a:avLst/>
            <a:gdLst/>
            <a:ahLst/>
            <a:cxnLst/>
            <a:rect l="l" t="t" r="r" b="b"/>
            <a:pathLst>
              <a:path w="284479" h="304164">
                <a:moveTo>
                  <a:pt x="142280" y="195944"/>
                </a:moveTo>
                <a:lnTo>
                  <a:pt x="87689" y="190251"/>
                </a:lnTo>
                <a:lnTo>
                  <a:pt x="45543" y="171584"/>
                </a:lnTo>
                <a:lnTo>
                  <a:pt x="19064" y="140427"/>
                </a:lnTo>
                <a:lnTo>
                  <a:pt x="9532" y="98148"/>
                </a:lnTo>
                <a:lnTo>
                  <a:pt x="11981" y="75592"/>
                </a:lnTo>
                <a:lnTo>
                  <a:pt x="30384" y="38024"/>
                </a:lnTo>
                <a:lnTo>
                  <a:pt x="64879" y="13107"/>
                </a:lnTo>
                <a:lnTo>
                  <a:pt x="113611" y="1368"/>
                </a:lnTo>
                <a:lnTo>
                  <a:pt x="142280" y="0"/>
                </a:lnTo>
                <a:lnTo>
                  <a:pt x="171104" y="1368"/>
                </a:lnTo>
                <a:lnTo>
                  <a:pt x="197048" y="5648"/>
                </a:lnTo>
                <a:lnTo>
                  <a:pt x="219880" y="13107"/>
                </a:lnTo>
                <a:lnTo>
                  <a:pt x="239370" y="24007"/>
                </a:lnTo>
                <a:lnTo>
                  <a:pt x="249578" y="33540"/>
                </a:lnTo>
                <a:lnTo>
                  <a:pt x="142280" y="33540"/>
                </a:lnTo>
                <a:lnTo>
                  <a:pt x="119481" y="34781"/>
                </a:lnTo>
                <a:lnTo>
                  <a:pt x="82355" y="44413"/>
                </a:lnTo>
                <a:lnTo>
                  <a:pt x="53355" y="71934"/>
                </a:lnTo>
                <a:lnTo>
                  <a:pt x="48015" y="98148"/>
                </a:lnTo>
                <a:lnTo>
                  <a:pt x="49377" y="111609"/>
                </a:lnTo>
                <a:lnTo>
                  <a:pt x="82355" y="151233"/>
                </a:lnTo>
                <a:lnTo>
                  <a:pt x="119481" y="161108"/>
                </a:lnTo>
                <a:lnTo>
                  <a:pt x="142280" y="162404"/>
                </a:lnTo>
                <a:lnTo>
                  <a:pt x="249242" y="162404"/>
                </a:lnTo>
                <a:lnTo>
                  <a:pt x="239370" y="171584"/>
                </a:lnTo>
                <a:lnTo>
                  <a:pt x="219880" y="182688"/>
                </a:lnTo>
                <a:lnTo>
                  <a:pt x="197048" y="190251"/>
                </a:lnTo>
                <a:lnTo>
                  <a:pt x="171104" y="194571"/>
                </a:lnTo>
                <a:lnTo>
                  <a:pt x="142280" y="195944"/>
                </a:lnTo>
                <a:close/>
              </a:path>
              <a:path w="284479" h="304164">
                <a:moveTo>
                  <a:pt x="249242" y="162404"/>
                </a:moveTo>
                <a:lnTo>
                  <a:pt x="142280" y="162404"/>
                </a:lnTo>
                <a:lnTo>
                  <a:pt x="165284" y="161108"/>
                </a:lnTo>
                <a:lnTo>
                  <a:pt x="185441" y="157329"/>
                </a:lnTo>
                <a:lnTo>
                  <a:pt x="225132" y="134292"/>
                </a:lnTo>
                <a:lnTo>
                  <a:pt x="236899" y="98148"/>
                </a:lnTo>
                <a:lnTo>
                  <a:pt x="235536" y="84280"/>
                </a:lnTo>
                <a:lnTo>
                  <a:pt x="202553" y="44413"/>
                </a:lnTo>
                <a:lnTo>
                  <a:pt x="165284" y="34781"/>
                </a:lnTo>
                <a:lnTo>
                  <a:pt x="142280" y="33540"/>
                </a:lnTo>
                <a:lnTo>
                  <a:pt x="249578" y="33540"/>
                </a:lnTo>
                <a:lnTo>
                  <a:pt x="254380" y="38024"/>
                </a:lnTo>
                <a:lnTo>
                  <a:pt x="265717" y="55385"/>
                </a:lnTo>
                <a:lnTo>
                  <a:pt x="272882" y="75592"/>
                </a:lnTo>
                <a:lnTo>
                  <a:pt x="275381" y="98148"/>
                </a:lnTo>
                <a:lnTo>
                  <a:pt x="272882" y="120446"/>
                </a:lnTo>
                <a:lnTo>
                  <a:pt x="265717" y="140427"/>
                </a:lnTo>
                <a:lnTo>
                  <a:pt x="254380" y="157627"/>
                </a:lnTo>
                <a:lnTo>
                  <a:pt x="249242" y="162404"/>
                </a:lnTo>
                <a:close/>
              </a:path>
              <a:path w="284479" h="304164">
                <a:moveTo>
                  <a:pt x="284208" y="303979"/>
                </a:moveTo>
                <a:lnTo>
                  <a:pt x="0" y="303979"/>
                </a:lnTo>
                <a:lnTo>
                  <a:pt x="0" y="270792"/>
                </a:lnTo>
                <a:lnTo>
                  <a:pt x="284208" y="270792"/>
                </a:lnTo>
                <a:lnTo>
                  <a:pt x="284208" y="30397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739588" y="5107622"/>
            <a:ext cx="284480" cy="299720"/>
          </a:xfrm>
          <a:custGeom>
            <a:avLst/>
            <a:gdLst/>
            <a:ahLst/>
            <a:cxnLst/>
            <a:rect l="l" t="t" r="r" b="b"/>
            <a:pathLst>
              <a:path w="284479" h="299720">
                <a:moveTo>
                  <a:pt x="284200" y="266700"/>
                </a:moveTo>
                <a:lnTo>
                  <a:pt x="162052" y="266700"/>
                </a:lnTo>
                <a:lnTo>
                  <a:pt x="162052" y="203200"/>
                </a:lnTo>
                <a:lnTo>
                  <a:pt x="271500" y="203200"/>
                </a:lnTo>
                <a:lnTo>
                  <a:pt x="271500" y="170180"/>
                </a:lnTo>
                <a:lnTo>
                  <a:pt x="55079" y="170180"/>
                </a:lnTo>
                <a:lnTo>
                  <a:pt x="55079" y="118110"/>
                </a:lnTo>
                <a:lnTo>
                  <a:pt x="267614" y="118110"/>
                </a:lnTo>
                <a:lnTo>
                  <a:pt x="267614" y="85090"/>
                </a:lnTo>
                <a:lnTo>
                  <a:pt x="267614" y="33020"/>
                </a:lnTo>
                <a:lnTo>
                  <a:pt x="267614" y="0"/>
                </a:lnTo>
                <a:lnTo>
                  <a:pt x="16586" y="0"/>
                </a:lnTo>
                <a:lnTo>
                  <a:pt x="16586" y="33020"/>
                </a:lnTo>
                <a:lnTo>
                  <a:pt x="229133" y="33020"/>
                </a:lnTo>
                <a:lnTo>
                  <a:pt x="229133" y="85090"/>
                </a:lnTo>
                <a:lnTo>
                  <a:pt x="16586" y="85090"/>
                </a:lnTo>
                <a:lnTo>
                  <a:pt x="16586" y="118110"/>
                </a:lnTo>
                <a:lnTo>
                  <a:pt x="16586" y="170180"/>
                </a:lnTo>
                <a:lnTo>
                  <a:pt x="16586" y="203200"/>
                </a:lnTo>
                <a:lnTo>
                  <a:pt x="123913" y="203200"/>
                </a:lnTo>
                <a:lnTo>
                  <a:pt x="123913" y="266700"/>
                </a:lnTo>
                <a:lnTo>
                  <a:pt x="0" y="266700"/>
                </a:lnTo>
                <a:lnTo>
                  <a:pt x="0" y="299720"/>
                </a:lnTo>
                <a:lnTo>
                  <a:pt x="284200" y="299720"/>
                </a:lnTo>
                <a:lnTo>
                  <a:pt x="284200" y="26670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180316" y="5105082"/>
            <a:ext cx="284480" cy="321945"/>
          </a:xfrm>
          <a:custGeom>
            <a:avLst/>
            <a:gdLst/>
            <a:ahLst/>
            <a:cxnLst/>
            <a:rect l="l" t="t" r="r" b="b"/>
            <a:pathLst>
              <a:path w="284479" h="321945">
                <a:moveTo>
                  <a:pt x="267614" y="81762"/>
                </a:moveTo>
                <a:lnTo>
                  <a:pt x="229133" y="81762"/>
                </a:lnTo>
                <a:lnTo>
                  <a:pt x="229133" y="131546"/>
                </a:lnTo>
                <a:lnTo>
                  <a:pt x="267614" y="131546"/>
                </a:lnTo>
                <a:lnTo>
                  <a:pt x="267614" y="81762"/>
                </a:lnTo>
                <a:close/>
              </a:path>
              <a:path w="284479" h="321945">
                <a:moveTo>
                  <a:pt x="267614" y="49530"/>
                </a:moveTo>
                <a:lnTo>
                  <a:pt x="55079" y="49530"/>
                </a:lnTo>
                <a:lnTo>
                  <a:pt x="55079" y="0"/>
                </a:lnTo>
                <a:lnTo>
                  <a:pt x="16598" y="0"/>
                </a:lnTo>
                <a:lnTo>
                  <a:pt x="16598" y="49530"/>
                </a:lnTo>
                <a:lnTo>
                  <a:pt x="16598" y="81280"/>
                </a:lnTo>
                <a:lnTo>
                  <a:pt x="16598" y="132080"/>
                </a:lnTo>
                <a:lnTo>
                  <a:pt x="16598" y="163830"/>
                </a:lnTo>
                <a:lnTo>
                  <a:pt x="267614" y="163830"/>
                </a:lnTo>
                <a:lnTo>
                  <a:pt x="267614" y="132080"/>
                </a:lnTo>
                <a:lnTo>
                  <a:pt x="55079" y="132080"/>
                </a:lnTo>
                <a:lnTo>
                  <a:pt x="55079" y="81280"/>
                </a:lnTo>
                <a:lnTo>
                  <a:pt x="267614" y="81280"/>
                </a:lnTo>
                <a:lnTo>
                  <a:pt x="267614" y="49530"/>
                </a:lnTo>
                <a:close/>
              </a:path>
              <a:path w="284479" h="321945">
                <a:moveTo>
                  <a:pt x="267614" y="203"/>
                </a:moveTo>
                <a:lnTo>
                  <a:pt x="229133" y="203"/>
                </a:lnTo>
                <a:lnTo>
                  <a:pt x="229133" y="48933"/>
                </a:lnTo>
                <a:lnTo>
                  <a:pt x="267614" y="48933"/>
                </a:lnTo>
                <a:lnTo>
                  <a:pt x="267614" y="203"/>
                </a:lnTo>
                <a:close/>
              </a:path>
              <a:path w="284479" h="321945">
                <a:moveTo>
                  <a:pt x="284213" y="204266"/>
                </a:moveTo>
                <a:lnTo>
                  <a:pt x="0" y="204266"/>
                </a:lnTo>
                <a:lnTo>
                  <a:pt x="0" y="237807"/>
                </a:lnTo>
                <a:lnTo>
                  <a:pt x="122504" y="237807"/>
                </a:lnTo>
                <a:lnTo>
                  <a:pt x="122504" y="321843"/>
                </a:lnTo>
                <a:lnTo>
                  <a:pt x="160642" y="321843"/>
                </a:lnTo>
                <a:lnTo>
                  <a:pt x="160642" y="237807"/>
                </a:lnTo>
                <a:lnTo>
                  <a:pt x="284213" y="237807"/>
                </a:lnTo>
                <a:lnTo>
                  <a:pt x="284213" y="20426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26316" y="5101399"/>
            <a:ext cx="259715" cy="320675"/>
          </a:xfrm>
          <a:custGeom>
            <a:avLst/>
            <a:gdLst/>
            <a:ahLst/>
            <a:cxnLst/>
            <a:rect l="l" t="t" r="r" b="b"/>
            <a:pathLst>
              <a:path w="259715" h="320675">
                <a:moveTo>
                  <a:pt x="82614" y="302213"/>
                </a:moveTo>
                <a:lnTo>
                  <a:pt x="37136" y="288511"/>
                </a:lnTo>
                <a:lnTo>
                  <a:pt x="13405" y="255671"/>
                </a:lnTo>
                <a:lnTo>
                  <a:pt x="1202" y="192110"/>
                </a:lnTo>
                <a:lnTo>
                  <a:pt x="0" y="151460"/>
                </a:lnTo>
                <a:lnTo>
                  <a:pt x="1202" y="110809"/>
                </a:lnTo>
                <a:lnTo>
                  <a:pt x="13405" y="47248"/>
                </a:lnTo>
                <a:lnTo>
                  <a:pt x="37136" y="14298"/>
                </a:lnTo>
                <a:lnTo>
                  <a:pt x="82614" y="0"/>
                </a:lnTo>
                <a:lnTo>
                  <a:pt x="99737" y="1632"/>
                </a:lnTo>
                <a:lnTo>
                  <a:pt x="115007" y="6443"/>
                </a:lnTo>
                <a:lnTo>
                  <a:pt x="128290" y="14298"/>
                </a:lnTo>
                <a:lnTo>
                  <a:pt x="139456" y="25066"/>
                </a:lnTo>
                <a:lnTo>
                  <a:pt x="145174" y="33187"/>
                </a:lnTo>
                <a:lnTo>
                  <a:pt x="82614" y="33187"/>
                </a:lnTo>
                <a:lnTo>
                  <a:pt x="74433" y="34042"/>
                </a:lnTo>
                <a:lnTo>
                  <a:pt x="46768" y="62986"/>
                </a:lnTo>
                <a:lnTo>
                  <a:pt x="38935" y="116011"/>
                </a:lnTo>
                <a:lnTo>
                  <a:pt x="38129" y="151460"/>
                </a:lnTo>
                <a:lnTo>
                  <a:pt x="38935" y="186914"/>
                </a:lnTo>
                <a:lnTo>
                  <a:pt x="46768" y="240082"/>
                </a:lnTo>
                <a:lnTo>
                  <a:pt x="74433" y="268535"/>
                </a:lnTo>
                <a:lnTo>
                  <a:pt x="82614" y="269379"/>
                </a:lnTo>
                <a:lnTo>
                  <a:pt x="145176" y="269379"/>
                </a:lnTo>
                <a:lnTo>
                  <a:pt x="139456" y="277853"/>
                </a:lnTo>
                <a:lnTo>
                  <a:pt x="128290" y="288511"/>
                </a:lnTo>
                <a:lnTo>
                  <a:pt x="115007" y="296123"/>
                </a:lnTo>
                <a:lnTo>
                  <a:pt x="99737" y="300691"/>
                </a:lnTo>
                <a:lnTo>
                  <a:pt x="82614" y="302213"/>
                </a:lnTo>
                <a:close/>
              </a:path>
              <a:path w="259715" h="320675">
                <a:moveTo>
                  <a:pt x="259494" y="70610"/>
                </a:moveTo>
                <a:lnTo>
                  <a:pt x="221011" y="70610"/>
                </a:lnTo>
                <a:lnTo>
                  <a:pt x="221011" y="0"/>
                </a:lnTo>
                <a:lnTo>
                  <a:pt x="259494" y="0"/>
                </a:lnTo>
                <a:lnTo>
                  <a:pt x="259494" y="70610"/>
                </a:lnTo>
                <a:close/>
              </a:path>
              <a:path w="259715" h="320675">
                <a:moveTo>
                  <a:pt x="145176" y="269379"/>
                </a:moveTo>
                <a:lnTo>
                  <a:pt x="82614" y="269379"/>
                </a:lnTo>
                <a:lnTo>
                  <a:pt x="90994" y="268535"/>
                </a:lnTo>
                <a:lnTo>
                  <a:pt x="98546" y="266070"/>
                </a:lnTo>
                <a:lnTo>
                  <a:pt x="124010" y="216642"/>
                </a:lnTo>
                <a:lnTo>
                  <a:pt x="127452" y="151460"/>
                </a:lnTo>
                <a:lnTo>
                  <a:pt x="126691" y="116011"/>
                </a:lnTo>
                <a:lnTo>
                  <a:pt x="118813" y="62986"/>
                </a:lnTo>
                <a:lnTo>
                  <a:pt x="90994" y="34042"/>
                </a:lnTo>
                <a:lnTo>
                  <a:pt x="82614" y="33187"/>
                </a:lnTo>
                <a:lnTo>
                  <a:pt x="145174" y="33187"/>
                </a:lnTo>
                <a:lnTo>
                  <a:pt x="145971" y="34317"/>
                </a:lnTo>
                <a:lnTo>
                  <a:pt x="151327" y="45058"/>
                </a:lnTo>
                <a:lnTo>
                  <a:pt x="155691" y="57189"/>
                </a:lnTo>
                <a:lnTo>
                  <a:pt x="159227" y="70610"/>
                </a:lnTo>
                <a:lnTo>
                  <a:pt x="259494" y="70610"/>
                </a:lnTo>
                <a:lnTo>
                  <a:pt x="259494" y="104150"/>
                </a:lnTo>
                <a:lnTo>
                  <a:pt x="163816" y="104150"/>
                </a:lnTo>
                <a:lnTo>
                  <a:pt x="164688" y="115266"/>
                </a:lnTo>
                <a:lnTo>
                  <a:pt x="165229" y="126878"/>
                </a:lnTo>
                <a:lnTo>
                  <a:pt x="165504" y="138954"/>
                </a:lnTo>
                <a:lnTo>
                  <a:pt x="165515" y="161913"/>
                </a:lnTo>
                <a:lnTo>
                  <a:pt x="165317" y="172069"/>
                </a:lnTo>
                <a:lnTo>
                  <a:pt x="164986" y="181894"/>
                </a:lnTo>
                <a:lnTo>
                  <a:pt x="164523" y="191355"/>
                </a:lnTo>
                <a:lnTo>
                  <a:pt x="259494" y="191355"/>
                </a:lnTo>
                <a:lnTo>
                  <a:pt x="259494" y="224542"/>
                </a:lnTo>
                <a:lnTo>
                  <a:pt x="160639" y="224542"/>
                </a:lnTo>
                <a:lnTo>
                  <a:pt x="157180" y="240418"/>
                </a:lnTo>
                <a:lnTo>
                  <a:pt x="152563" y="254639"/>
                </a:lnTo>
                <a:lnTo>
                  <a:pt x="146688" y="267140"/>
                </a:lnTo>
                <a:lnTo>
                  <a:pt x="145176" y="269379"/>
                </a:lnTo>
                <a:close/>
              </a:path>
              <a:path w="259715" h="320675">
                <a:moveTo>
                  <a:pt x="259494" y="191355"/>
                </a:moveTo>
                <a:lnTo>
                  <a:pt x="221011" y="191355"/>
                </a:lnTo>
                <a:lnTo>
                  <a:pt x="221011" y="104150"/>
                </a:lnTo>
                <a:lnTo>
                  <a:pt x="259494" y="104150"/>
                </a:lnTo>
                <a:lnTo>
                  <a:pt x="259494" y="191355"/>
                </a:lnTo>
                <a:close/>
              </a:path>
              <a:path w="259715" h="320675">
                <a:moveTo>
                  <a:pt x="259494" y="320219"/>
                </a:moveTo>
                <a:lnTo>
                  <a:pt x="221011" y="320219"/>
                </a:lnTo>
                <a:lnTo>
                  <a:pt x="221011" y="224542"/>
                </a:lnTo>
                <a:lnTo>
                  <a:pt x="259494" y="224542"/>
                </a:lnTo>
                <a:lnTo>
                  <a:pt x="259494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859245" y="5101399"/>
            <a:ext cx="266065" cy="320675"/>
          </a:xfrm>
          <a:custGeom>
            <a:avLst/>
            <a:gdLst/>
            <a:ahLst/>
            <a:cxnLst/>
            <a:rect l="l" t="t" r="r" b="b"/>
            <a:pathLst>
              <a:path w="266065" h="320675">
                <a:moveTo>
                  <a:pt x="265496" y="320219"/>
                </a:moveTo>
                <a:lnTo>
                  <a:pt x="227013" y="320219"/>
                </a:lnTo>
                <a:lnTo>
                  <a:pt x="227013" y="283855"/>
                </a:lnTo>
                <a:lnTo>
                  <a:pt x="213978" y="292179"/>
                </a:lnTo>
                <a:lnTo>
                  <a:pt x="196077" y="297756"/>
                </a:lnTo>
                <a:lnTo>
                  <a:pt x="174138" y="300884"/>
                </a:lnTo>
                <a:lnTo>
                  <a:pt x="148988" y="301860"/>
                </a:lnTo>
                <a:lnTo>
                  <a:pt x="0" y="301860"/>
                </a:lnTo>
                <a:lnTo>
                  <a:pt x="0" y="269026"/>
                </a:lnTo>
                <a:lnTo>
                  <a:pt x="77671" y="269026"/>
                </a:lnTo>
                <a:lnTo>
                  <a:pt x="77671" y="186059"/>
                </a:lnTo>
                <a:lnTo>
                  <a:pt x="13416" y="186059"/>
                </a:lnTo>
                <a:lnTo>
                  <a:pt x="13416" y="5648"/>
                </a:lnTo>
                <a:lnTo>
                  <a:pt x="175820" y="5648"/>
                </a:lnTo>
                <a:lnTo>
                  <a:pt x="175820" y="39542"/>
                </a:lnTo>
                <a:lnTo>
                  <a:pt x="51898" y="39542"/>
                </a:lnTo>
                <a:lnTo>
                  <a:pt x="51898" y="152872"/>
                </a:lnTo>
                <a:lnTo>
                  <a:pt x="179704" y="152872"/>
                </a:lnTo>
                <a:lnTo>
                  <a:pt x="179704" y="186059"/>
                </a:lnTo>
                <a:lnTo>
                  <a:pt x="115801" y="186059"/>
                </a:lnTo>
                <a:lnTo>
                  <a:pt x="115801" y="269026"/>
                </a:lnTo>
                <a:lnTo>
                  <a:pt x="158874" y="269026"/>
                </a:lnTo>
                <a:lnTo>
                  <a:pt x="179649" y="268171"/>
                </a:lnTo>
                <a:lnTo>
                  <a:pt x="198239" y="265363"/>
                </a:lnTo>
                <a:lnTo>
                  <a:pt x="214182" y="260239"/>
                </a:lnTo>
                <a:lnTo>
                  <a:pt x="227013" y="252433"/>
                </a:lnTo>
                <a:lnTo>
                  <a:pt x="227013" y="0"/>
                </a:lnTo>
                <a:lnTo>
                  <a:pt x="265496" y="0"/>
                </a:lnTo>
                <a:lnTo>
                  <a:pt x="265496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194996" y="5103812"/>
            <a:ext cx="288925" cy="318770"/>
          </a:xfrm>
          <a:custGeom>
            <a:avLst/>
            <a:gdLst/>
            <a:ahLst/>
            <a:cxnLst/>
            <a:rect l="l" t="t" r="r" b="b"/>
            <a:pathLst>
              <a:path w="288925" h="318770">
                <a:moveTo>
                  <a:pt x="269379" y="77470"/>
                </a:moveTo>
                <a:lnTo>
                  <a:pt x="59309" y="77470"/>
                </a:lnTo>
                <a:lnTo>
                  <a:pt x="59309" y="0"/>
                </a:lnTo>
                <a:lnTo>
                  <a:pt x="21183" y="0"/>
                </a:lnTo>
                <a:lnTo>
                  <a:pt x="21183" y="77470"/>
                </a:lnTo>
                <a:lnTo>
                  <a:pt x="21183" y="111760"/>
                </a:lnTo>
                <a:lnTo>
                  <a:pt x="269379" y="111760"/>
                </a:lnTo>
                <a:lnTo>
                  <a:pt x="269379" y="77470"/>
                </a:lnTo>
                <a:close/>
              </a:path>
              <a:path w="288925" h="318770">
                <a:moveTo>
                  <a:pt x="273265" y="285750"/>
                </a:moveTo>
                <a:lnTo>
                  <a:pt x="59309" y="285750"/>
                </a:lnTo>
                <a:lnTo>
                  <a:pt x="59309" y="217170"/>
                </a:lnTo>
                <a:lnTo>
                  <a:pt x="21183" y="217170"/>
                </a:lnTo>
                <a:lnTo>
                  <a:pt x="21183" y="285750"/>
                </a:lnTo>
                <a:lnTo>
                  <a:pt x="21183" y="318770"/>
                </a:lnTo>
                <a:lnTo>
                  <a:pt x="273265" y="318770"/>
                </a:lnTo>
                <a:lnTo>
                  <a:pt x="273265" y="285750"/>
                </a:lnTo>
                <a:close/>
              </a:path>
              <a:path w="288925" h="318770">
                <a:moveTo>
                  <a:pt x="288442" y="154000"/>
                </a:moveTo>
                <a:lnTo>
                  <a:pt x="0" y="154000"/>
                </a:lnTo>
                <a:lnTo>
                  <a:pt x="0" y="187185"/>
                </a:lnTo>
                <a:lnTo>
                  <a:pt x="288442" y="187185"/>
                </a:lnTo>
                <a:lnTo>
                  <a:pt x="288442" y="15400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4822" y="5101411"/>
            <a:ext cx="391160" cy="344805"/>
          </a:xfrm>
          <a:custGeom>
            <a:avLst/>
            <a:gdLst/>
            <a:ahLst/>
            <a:cxnLst/>
            <a:rect l="l" t="t" r="r" b="b"/>
            <a:pathLst>
              <a:path w="391159" h="344804">
                <a:moveTo>
                  <a:pt x="142290" y="186055"/>
                </a:moveTo>
                <a:lnTo>
                  <a:pt x="106984" y="186055"/>
                </a:lnTo>
                <a:lnTo>
                  <a:pt x="106984" y="224536"/>
                </a:lnTo>
                <a:lnTo>
                  <a:pt x="106984" y="255600"/>
                </a:lnTo>
                <a:lnTo>
                  <a:pt x="106984" y="291973"/>
                </a:lnTo>
                <a:lnTo>
                  <a:pt x="58966" y="291973"/>
                </a:lnTo>
                <a:lnTo>
                  <a:pt x="58966" y="255600"/>
                </a:lnTo>
                <a:lnTo>
                  <a:pt x="106984" y="255600"/>
                </a:lnTo>
                <a:lnTo>
                  <a:pt x="106984" y="224536"/>
                </a:lnTo>
                <a:lnTo>
                  <a:pt x="58966" y="224536"/>
                </a:lnTo>
                <a:lnTo>
                  <a:pt x="58966" y="186055"/>
                </a:lnTo>
                <a:lnTo>
                  <a:pt x="23304" y="186055"/>
                </a:lnTo>
                <a:lnTo>
                  <a:pt x="23304" y="323392"/>
                </a:lnTo>
                <a:lnTo>
                  <a:pt x="142290" y="323392"/>
                </a:lnTo>
                <a:lnTo>
                  <a:pt x="142290" y="291973"/>
                </a:lnTo>
                <a:lnTo>
                  <a:pt x="142290" y="255600"/>
                </a:lnTo>
                <a:lnTo>
                  <a:pt x="142290" y="224536"/>
                </a:lnTo>
                <a:lnTo>
                  <a:pt x="142290" y="186055"/>
                </a:lnTo>
                <a:close/>
              </a:path>
              <a:path w="391159" h="344804">
                <a:moveTo>
                  <a:pt x="161353" y="3873"/>
                </a:moveTo>
                <a:lnTo>
                  <a:pt x="7416" y="3873"/>
                </a:lnTo>
                <a:lnTo>
                  <a:pt x="7416" y="37058"/>
                </a:lnTo>
                <a:lnTo>
                  <a:pt x="122872" y="37058"/>
                </a:lnTo>
                <a:lnTo>
                  <a:pt x="114300" y="75730"/>
                </a:lnTo>
                <a:lnTo>
                  <a:pt x="90030" y="106172"/>
                </a:lnTo>
                <a:lnTo>
                  <a:pt x="51473" y="127228"/>
                </a:lnTo>
                <a:lnTo>
                  <a:pt x="0" y="137680"/>
                </a:lnTo>
                <a:lnTo>
                  <a:pt x="0" y="170865"/>
                </a:lnTo>
                <a:lnTo>
                  <a:pt x="56375" y="160782"/>
                </a:lnTo>
                <a:lnTo>
                  <a:pt x="101333" y="141592"/>
                </a:lnTo>
                <a:lnTo>
                  <a:pt x="134251" y="112763"/>
                </a:lnTo>
                <a:lnTo>
                  <a:pt x="154470" y="73748"/>
                </a:lnTo>
                <a:lnTo>
                  <a:pt x="161353" y="24003"/>
                </a:lnTo>
                <a:lnTo>
                  <a:pt x="161353" y="3873"/>
                </a:lnTo>
                <a:close/>
              </a:path>
              <a:path w="391159" h="344804">
                <a:moveTo>
                  <a:pt x="277152" y="291617"/>
                </a:moveTo>
                <a:lnTo>
                  <a:pt x="246659" y="265671"/>
                </a:lnTo>
                <a:lnTo>
                  <a:pt x="235496" y="217474"/>
                </a:lnTo>
                <a:lnTo>
                  <a:pt x="235496" y="186055"/>
                </a:lnTo>
                <a:lnTo>
                  <a:pt x="197713" y="186055"/>
                </a:lnTo>
                <a:lnTo>
                  <a:pt x="197713" y="217474"/>
                </a:lnTo>
                <a:lnTo>
                  <a:pt x="194919" y="244894"/>
                </a:lnTo>
                <a:lnTo>
                  <a:pt x="186766" y="265798"/>
                </a:lnTo>
                <a:lnTo>
                  <a:pt x="173583" y="281076"/>
                </a:lnTo>
                <a:lnTo>
                  <a:pt x="155702" y="291617"/>
                </a:lnTo>
                <a:lnTo>
                  <a:pt x="155702" y="324802"/>
                </a:lnTo>
                <a:lnTo>
                  <a:pt x="174320" y="318795"/>
                </a:lnTo>
                <a:lnTo>
                  <a:pt x="191363" y="309308"/>
                </a:lnTo>
                <a:lnTo>
                  <a:pt x="205752" y="297243"/>
                </a:lnTo>
                <a:lnTo>
                  <a:pt x="216420" y="283502"/>
                </a:lnTo>
                <a:lnTo>
                  <a:pt x="227596" y="297154"/>
                </a:lnTo>
                <a:lnTo>
                  <a:pt x="242290" y="309054"/>
                </a:lnTo>
                <a:lnTo>
                  <a:pt x="259219" y="318503"/>
                </a:lnTo>
                <a:lnTo>
                  <a:pt x="277152" y="324802"/>
                </a:lnTo>
                <a:lnTo>
                  <a:pt x="277152" y="291617"/>
                </a:lnTo>
                <a:close/>
              </a:path>
              <a:path w="391159" h="344804">
                <a:moveTo>
                  <a:pt x="308571" y="68135"/>
                </a:moveTo>
                <a:lnTo>
                  <a:pt x="261975" y="68135"/>
                </a:lnTo>
                <a:lnTo>
                  <a:pt x="261975" y="0"/>
                </a:lnTo>
                <a:lnTo>
                  <a:pt x="223481" y="0"/>
                </a:lnTo>
                <a:lnTo>
                  <a:pt x="223481" y="168046"/>
                </a:lnTo>
                <a:lnTo>
                  <a:pt x="261975" y="168046"/>
                </a:lnTo>
                <a:lnTo>
                  <a:pt x="261975" y="101676"/>
                </a:lnTo>
                <a:lnTo>
                  <a:pt x="308571" y="101676"/>
                </a:lnTo>
                <a:lnTo>
                  <a:pt x="308571" y="68135"/>
                </a:lnTo>
                <a:close/>
              </a:path>
              <a:path w="391159" h="344804">
                <a:moveTo>
                  <a:pt x="390829" y="252425"/>
                </a:moveTo>
                <a:lnTo>
                  <a:pt x="347408" y="252425"/>
                </a:lnTo>
                <a:lnTo>
                  <a:pt x="347408" y="299034"/>
                </a:lnTo>
                <a:lnTo>
                  <a:pt x="368947" y="299034"/>
                </a:lnTo>
                <a:lnTo>
                  <a:pt x="367550" y="310159"/>
                </a:lnTo>
                <a:lnTo>
                  <a:pt x="363296" y="318185"/>
                </a:lnTo>
                <a:lnTo>
                  <a:pt x="356133" y="323164"/>
                </a:lnTo>
                <a:lnTo>
                  <a:pt x="345998" y="325158"/>
                </a:lnTo>
                <a:lnTo>
                  <a:pt x="345998" y="344576"/>
                </a:lnTo>
                <a:lnTo>
                  <a:pt x="365061" y="340690"/>
                </a:lnTo>
                <a:lnTo>
                  <a:pt x="379145" y="332308"/>
                </a:lnTo>
                <a:lnTo>
                  <a:pt x="387845" y="319557"/>
                </a:lnTo>
                <a:lnTo>
                  <a:pt x="390829" y="302564"/>
                </a:lnTo>
                <a:lnTo>
                  <a:pt x="390829" y="25242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183411" y="5123649"/>
            <a:ext cx="39370" cy="276860"/>
          </a:xfrm>
          <a:custGeom>
            <a:avLst/>
            <a:gdLst/>
            <a:ahLst/>
            <a:cxnLst/>
            <a:rect l="l" t="t" r="r" b="b"/>
            <a:pathLst>
              <a:path w="39369" h="276860">
                <a:moveTo>
                  <a:pt x="39192" y="79082"/>
                </a:moveTo>
                <a:lnTo>
                  <a:pt x="0" y="79082"/>
                </a:lnTo>
                <a:lnTo>
                  <a:pt x="0" y="276796"/>
                </a:lnTo>
                <a:lnTo>
                  <a:pt x="39192" y="276796"/>
                </a:lnTo>
                <a:lnTo>
                  <a:pt x="39192" y="79082"/>
                </a:lnTo>
                <a:close/>
              </a:path>
              <a:path w="39369" h="276860">
                <a:moveTo>
                  <a:pt x="39192" y="0"/>
                </a:moveTo>
                <a:lnTo>
                  <a:pt x="0" y="0"/>
                </a:lnTo>
                <a:lnTo>
                  <a:pt x="0" y="41656"/>
                </a:lnTo>
                <a:lnTo>
                  <a:pt x="39192" y="41656"/>
                </a:lnTo>
                <a:lnTo>
                  <a:pt x="39192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14267096" y="5146590"/>
            <a:ext cx="405130" cy="299720"/>
            <a:chOff x="14267096" y="5146590"/>
            <a:chExt cx="405130" cy="299720"/>
          </a:xfrm>
        </p:grpSpPr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67096" y="5198136"/>
              <a:ext cx="166641" cy="20229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4463040" y="5146598"/>
              <a:ext cx="209550" cy="299720"/>
            </a:xfrm>
            <a:custGeom>
              <a:avLst/>
              <a:gdLst/>
              <a:ahLst/>
              <a:cxnLst/>
              <a:rect l="l" t="t" r="r" b="b"/>
              <a:pathLst>
                <a:path w="209550" h="299720">
                  <a:moveTo>
                    <a:pt x="121094" y="56134"/>
                  </a:moveTo>
                  <a:lnTo>
                    <a:pt x="67424" y="56134"/>
                  </a:lnTo>
                  <a:lnTo>
                    <a:pt x="67424" y="0"/>
                  </a:lnTo>
                  <a:lnTo>
                    <a:pt x="28587" y="0"/>
                  </a:lnTo>
                  <a:lnTo>
                    <a:pt x="28587" y="56134"/>
                  </a:lnTo>
                  <a:lnTo>
                    <a:pt x="0" y="56134"/>
                  </a:lnTo>
                  <a:lnTo>
                    <a:pt x="0" y="88265"/>
                  </a:lnTo>
                  <a:lnTo>
                    <a:pt x="28587" y="88265"/>
                  </a:lnTo>
                  <a:lnTo>
                    <a:pt x="28587" y="200888"/>
                  </a:lnTo>
                  <a:lnTo>
                    <a:pt x="32410" y="227469"/>
                  </a:lnTo>
                  <a:lnTo>
                    <a:pt x="44259" y="244665"/>
                  </a:lnTo>
                  <a:lnTo>
                    <a:pt x="64782" y="253911"/>
                  </a:lnTo>
                  <a:lnTo>
                    <a:pt x="94615" y="256667"/>
                  </a:lnTo>
                  <a:lnTo>
                    <a:pt x="108648" y="256540"/>
                  </a:lnTo>
                  <a:lnTo>
                    <a:pt x="115468" y="256222"/>
                  </a:lnTo>
                  <a:lnTo>
                    <a:pt x="121094" y="255612"/>
                  </a:lnTo>
                  <a:lnTo>
                    <a:pt x="121094" y="224536"/>
                  </a:lnTo>
                  <a:lnTo>
                    <a:pt x="101320" y="224536"/>
                  </a:lnTo>
                  <a:lnTo>
                    <a:pt x="85598" y="223215"/>
                  </a:lnTo>
                  <a:lnTo>
                    <a:pt x="75107" y="218452"/>
                  </a:lnTo>
                  <a:lnTo>
                    <a:pt x="69253" y="209054"/>
                  </a:lnTo>
                  <a:lnTo>
                    <a:pt x="67424" y="193827"/>
                  </a:lnTo>
                  <a:lnTo>
                    <a:pt x="67424" y="88265"/>
                  </a:lnTo>
                  <a:lnTo>
                    <a:pt x="121094" y="88265"/>
                  </a:lnTo>
                  <a:lnTo>
                    <a:pt x="121094" y="56134"/>
                  </a:lnTo>
                  <a:close/>
                </a:path>
                <a:path w="209550" h="299720">
                  <a:moveTo>
                    <a:pt x="209003" y="207238"/>
                  </a:moveTo>
                  <a:lnTo>
                    <a:pt x="165582" y="207238"/>
                  </a:lnTo>
                  <a:lnTo>
                    <a:pt x="165582" y="253847"/>
                  </a:lnTo>
                  <a:lnTo>
                    <a:pt x="187109" y="253847"/>
                  </a:lnTo>
                  <a:lnTo>
                    <a:pt x="185712" y="264972"/>
                  </a:lnTo>
                  <a:lnTo>
                    <a:pt x="181470" y="272999"/>
                  </a:lnTo>
                  <a:lnTo>
                    <a:pt x="174307" y="277977"/>
                  </a:lnTo>
                  <a:lnTo>
                    <a:pt x="164160" y="279971"/>
                  </a:lnTo>
                  <a:lnTo>
                    <a:pt x="164160" y="299389"/>
                  </a:lnTo>
                  <a:lnTo>
                    <a:pt x="183235" y="295503"/>
                  </a:lnTo>
                  <a:lnTo>
                    <a:pt x="197307" y="287121"/>
                  </a:lnTo>
                  <a:lnTo>
                    <a:pt x="206019" y="274370"/>
                  </a:lnTo>
                  <a:lnTo>
                    <a:pt x="209003" y="257378"/>
                  </a:lnTo>
                  <a:lnTo>
                    <a:pt x="209003" y="20723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/>
          <p:nvPr/>
        </p:nvSpPr>
        <p:spPr>
          <a:xfrm>
            <a:off x="14831948" y="5123649"/>
            <a:ext cx="509270" cy="276860"/>
          </a:xfrm>
          <a:custGeom>
            <a:avLst/>
            <a:gdLst/>
            <a:ahLst/>
            <a:cxnLst/>
            <a:rect l="l" t="t" r="r" b="b"/>
            <a:pathLst>
              <a:path w="509269" h="276860">
                <a:moveTo>
                  <a:pt x="194881" y="86499"/>
                </a:moveTo>
                <a:lnTo>
                  <a:pt x="189001" y="50038"/>
                </a:lnTo>
                <a:lnTo>
                  <a:pt x="179971" y="35661"/>
                </a:lnTo>
                <a:lnTo>
                  <a:pt x="171932" y="22860"/>
                </a:lnTo>
                <a:lnTo>
                  <a:pt x="153936" y="11709"/>
                </a:lnTo>
                <a:lnTo>
                  <a:pt x="153936" y="86499"/>
                </a:lnTo>
                <a:lnTo>
                  <a:pt x="150698" y="108000"/>
                </a:lnTo>
                <a:lnTo>
                  <a:pt x="140995" y="123964"/>
                </a:lnTo>
                <a:lnTo>
                  <a:pt x="124891" y="133908"/>
                </a:lnTo>
                <a:lnTo>
                  <a:pt x="102387" y="137337"/>
                </a:lnTo>
                <a:lnTo>
                  <a:pt x="40957" y="137337"/>
                </a:lnTo>
                <a:lnTo>
                  <a:pt x="40957" y="35661"/>
                </a:lnTo>
                <a:lnTo>
                  <a:pt x="102387" y="35661"/>
                </a:lnTo>
                <a:lnTo>
                  <a:pt x="124891" y="39077"/>
                </a:lnTo>
                <a:lnTo>
                  <a:pt x="140995" y="49034"/>
                </a:lnTo>
                <a:lnTo>
                  <a:pt x="150698" y="64998"/>
                </a:lnTo>
                <a:lnTo>
                  <a:pt x="153936" y="86499"/>
                </a:lnTo>
                <a:lnTo>
                  <a:pt x="153936" y="11709"/>
                </a:lnTo>
                <a:lnTo>
                  <a:pt x="144538" y="5867"/>
                </a:lnTo>
                <a:lnTo>
                  <a:pt x="107683" y="0"/>
                </a:lnTo>
                <a:lnTo>
                  <a:pt x="0" y="0"/>
                </a:lnTo>
                <a:lnTo>
                  <a:pt x="0" y="276796"/>
                </a:lnTo>
                <a:lnTo>
                  <a:pt x="40957" y="276796"/>
                </a:lnTo>
                <a:lnTo>
                  <a:pt x="40957" y="172999"/>
                </a:lnTo>
                <a:lnTo>
                  <a:pt x="107683" y="172999"/>
                </a:lnTo>
                <a:lnTo>
                  <a:pt x="144538" y="167220"/>
                </a:lnTo>
                <a:lnTo>
                  <a:pt x="171932" y="150393"/>
                </a:lnTo>
                <a:lnTo>
                  <a:pt x="180149" y="137337"/>
                </a:lnTo>
                <a:lnTo>
                  <a:pt x="189001" y="123253"/>
                </a:lnTo>
                <a:lnTo>
                  <a:pt x="194881" y="86499"/>
                </a:lnTo>
                <a:close/>
              </a:path>
              <a:path w="509269" h="276860">
                <a:moveTo>
                  <a:pt x="427545" y="276796"/>
                </a:moveTo>
                <a:lnTo>
                  <a:pt x="420128" y="212890"/>
                </a:lnTo>
                <a:lnTo>
                  <a:pt x="416293" y="189026"/>
                </a:lnTo>
                <a:lnTo>
                  <a:pt x="408482" y="172288"/>
                </a:lnTo>
                <a:lnTo>
                  <a:pt x="408178" y="171627"/>
                </a:lnTo>
                <a:lnTo>
                  <a:pt x="395363" y="160108"/>
                </a:lnTo>
                <a:lnTo>
                  <a:pt x="377418" y="153924"/>
                </a:lnTo>
                <a:lnTo>
                  <a:pt x="398272" y="144183"/>
                </a:lnTo>
                <a:lnTo>
                  <a:pt x="405650" y="136626"/>
                </a:lnTo>
                <a:lnTo>
                  <a:pt x="413156" y="128955"/>
                </a:lnTo>
                <a:lnTo>
                  <a:pt x="422097" y="108546"/>
                </a:lnTo>
                <a:lnTo>
                  <a:pt x="425081" y="83324"/>
                </a:lnTo>
                <a:lnTo>
                  <a:pt x="419544" y="48107"/>
                </a:lnTo>
                <a:lnTo>
                  <a:pt x="411695" y="35661"/>
                </a:lnTo>
                <a:lnTo>
                  <a:pt x="403059" y="21932"/>
                </a:lnTo>
                <a:lnTo>
                  <a:pt x="384124" y="10617"/>
                </a:lnTo>
                <a:lnTo>
                  <a:pt x="384124" y="86144"/>
                </a:lnTo>
                <a:lnTo>
                  <a:pt x="380517" y="109080"/>
                </a:lnTo>
                <a:lnTo>
                  <a:pt x="370128" y="124764"/>
                </a:lnTo>
                <a:lnTo>
                  <a:pt x="353593" y="133756"/>
                </a:lnTo>
                <a:lnTo>
                  <a:pt x="331520" y="136626"/>
                </a:lnTo>
                <a:lnTo>
                  <a:pt x="271145" y="136626"/>
                </a:lnTo>
                <a:lnTo>
                  <a:pt x="271145" y="35661"/>
                </a:lnTo>
                <a:lnTo>
                  <a:pt x="331520" y="35661"/>
                </a:lnTo>
                <a:lnTo>
                  <a:pt x="353593" y="38531"/>
                </a:lnTo>
                <a:lnTo>
                  <a:pt x="370128" y="47523"/>
                </a:lnTo>
                <a:lnTo>
                  <a:pt x="380517" y="63207"/>
                </a:lnTo>
                <a:lnTo>
                  <a:pt x="384124" y="86144"/>
                </a:lnTo>
                <a:lnTo>
                  <a:pt x="384124" y="10617"/>
                </a:lnTo>
                <a:lnTo>
                  <a:pt x="375780" y="5626"/>
                </a:lnTo>
                <a:lnTo>
                  <a:pt x="337870" y="0"/>
                </a:lnTo>
                <a:lnTo>
                  <a:pt x="230187" y="0"/>
                </a:lnTo>
                <a:lnTo>
                  <a:pt x="230187" y="276796"/>
                </a:lnTo>
                <a:lnTo>
                  <a:pt x="271145" y="276796"/>
                </a:lnTo>
                <a:lnTo>
                  <a:pt x="271145" y="172288"/>
                </a:lnTo>
                <a:lnTo>
                  <a:pt x="327990" y="172288"/>
                </a:lnTo>
                <a:lnTo>
                  <a:pt x="367169" y="183057"/>
                </a:lnTo>
                <a:lnTo>
                  <a:pt x="379882" y="219240"/>
                </a:lnTo>
                <a:lnTo>
                  <a:pt x="381647" y="252437"/>
                </a:lnTo>
                <a:lnTo>
                  <a:pt x="382358" y="262318"/>
                </a:lnTo>
                <a:lnTo>
                  <a:pt x="383768" y="270433"/>
                </a:lnTo>
                <a:lnTo>
                  <a:pt x="385889" y="276796"/>
                </a:lnTo>
                <a:lnTo>
                  <a:pt x="427545" y="276796"/>
                </a:lnTo>
                <a:close/>
              </a:path>
              <a:path w="509269" h="276860">
                <a:moveTo>
                  <a:pt x="509104" y="0"/>
                </a:moveTo>
                <a:lnTo>
                  <a:pt x="468147" y="0"/>
                </a:lnTo>
                <a:lnTo>
                  <a:pt x="468147" y="276796"/>
                </a:lnTo>
                <a:lnTo>
                  <a:pt x="509104" y="276796"/>
                </a:lnTo>
                <a:lnTo>
                  <a:pt x="509104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390127" y="5123649"/>
            <a:ext cx="1008380" cy="276860"/>
          </a:xfrm>
          <a:custGeom>
            <a:avLst/>
            <a:gdLst/>
            <a:ahLst/>
            <a:cxnLst/>
            <a:rect l="l" t="t" r="r" b="b"/>
            <a:pathLst>
              <a:path w="1008380" h="276860">
                <a:moveTo>
                  <a:pt x="275031" y="0"/>
                </a:moveTo>
                <a:lnTo>
                  <a:pt x="229489" y="0"/>
                </a:lnTo>
                <a:lnTo>
                  <a:pt x="137337" y="230187"/>
                </a:lnTo>
                <a:lnTo>
                  <a:pt x="45186" y="0"/>
                </a:lnTo>
                <a:lnTo>
                  <a:pt x="0" y="0"/>
                </a:lnTo>
                <a:lnTo>
                  <a:pt x="0" y="276796"/>
                </a:lnTo>
                <a:lnTo>
                  <a:pt x="40601" y="276796"/>
                </a:lnTo>
                <a:lnTo>
                  <a:pt x="40601" y="83324"/>
                </a:lnTo>
                <a:lnTo>
                  <a:pt x="117919" y="276796"/>
                </a:lnTo>
                <a:lnTo>
                  <a:pt x="157111" y="276796"/>
                </a:lnTo>
                <a:lnTo>
                  <a:pt x="234073" y="83324"/>
                </a:lnTo>
                <a:lnTo>
                  <a:pt x="234073" y="276796"/>
                </a:lnTo>
                <a:lnTo>
                  <a:pt x="275031" y="276796"/>
                </a:lnTo>
                <a:lnTo>
                  <a:pt x="275031" y="0"/>
                </a:lnTo>
                <a:close/>
              </a:path>
              <a:path w="1008380" h="276860">
                <a:moveTo>
                  <a:pt x="535940" y="276796"/>
                </a:moveTo>
                <a:lnTo>
                  <a:pt x="515404" y="215366"/>
                </a:lnTo>
                <a:lnTo>
                  <a:pt x="503491" y="179705"/>
                </a:lnTo>
                <a:lnTo>
                  <a:pt x="462851" y="58089"/>
                </a:lnTo>
                <a:lnTo>
                  <a:pt x="462851" y="179705"/>
                </a:lnTo>
                <a:lnTo>
                  <a:pt x="375653" y="179705"/>
                </a:lnTo>
                <a:lnTo>
                  <a:pt x="419430" y="40601"/>
                </a:lnTo>
                <a:lnTo>
                  <a:pt x="462851" y="179705"/>
                </a:lnTo>
                <a:lnTo>
                  <a:pt x="462851" y="58089"/>
                </a:lnTo>
                <a:lnTo>
                  <a:pt x="457009" y="40601"/>
                </a:lnTo>
                <a:lnTo>
                  <a:pt x="443433" y="0"/>
                </a:lnTo>
                <a:lnTo>
                  <a:pt x="395071" y="0"/>
                </a:lnTo>
                <a:lnTo>
                  <a:pt x="302920" y="276796"/>
                </a:lnTo>
                <a:lnTo>
                  <a:pt x="345287" y="276796"/>
                </a:lnTo>
                <a:lnTo>
                  <a:pt x="364705" y="215366"/>
                </a:lnTo>
                <a:lnTo>
                  <a:pt x="474154" y="215366"/>
                </a:lnTo>
                <a:lnTo>
                  <a:pt x="493572" y="276796"/>
                </a:lnTo>
                <a:lnTo>
                  <a:pt x="535940" y="276796"/>
                </a:lnTo>
                <a:close/>
              </a:path>
              <a:path w="1008380" h="276860">
                <a:moveTo>
                  <a:pt x="761885" y="276796"/>
                </a:moveTo>
                <a:lnTo>
                  <a:pt x="754481" y="212890"/>
                </a:lnTo>
                <a:lnTo>
                  <a:pt x="750633" y="189026"/>
                </a:lnTo>
                <a:lnTo>
                  <a:pt x="742823" y="172288"/>
                </a:lnTo>
                <a:lnTo>
                  <a:pt x="742518" y="171627"/>
                </a:lnTo>
                <a:lnTo>
                  <a:pt x="729703" y="160108"/>
                </a:lnTo>
                <a:lnTo>
                  <a:pt x="711758" y="153924"/>
                </a:lnTo>
                <a:lnTo>
                  <a:pt x="732612" y="144183"/>
                </a:lnTo>
                <a:lnTo>
                  <a:pt x="739990" y="136626"/>
                </a:lnTo>
                <a:lnTo>
                  <a:pt x="747496" y="128955"/>
                </a:lnTo>
                <a:lnTo>
                  <a:pt x="756437" y="108546"/>
                </a:lnTo>
                <a:lnTo>
                  <a:pt x="759421" y="83324"/>
                </a:lnTo>
                <a:lnTo>
                  <a:pt x="753884" y="48107"/>
                </a:lnTo>
                <a:lnTo>
                  <a:pt x="746036" y="35661"/>
                </a:lnTo>
                <a:lnTo>
                  <a:pt x="737400" y="21932"/>
                </a:lnTo>
                <a:lnTo>
                  <a:pt x="718464" y="10617"/>
                </a:lnTo>
                <a:lnTo>
                  <a:pt x="718464" y="86144"/>
                </a:lnTo>
                <a:lnTo>
                  <a:pt x="714857" y="109080"/>
                </a:lnTo>
                <a:lnTo>
                  <a:pt x="704469" y="124764"/>
                </a:lnTo>
                <a:lnTo>
                  <a:pt x="687933" y="133756"/>
                </a:lnTo>
                <a:lnTo>
                  <a:pt x="665861" y="136626"/>
                </a:lnTo>
                <a:lnTo>
                  <a:pt x="605485" y="136626"/>
                </a:lnTo>
                <a:lnTo>
                  <a:pt x="605485" y="35661"/>
                </a:lnTo>
                <a:lnTo>
                  <a:pt x="665861" y="35661"/>
                </a:lnTo>
                <a:lnTo>
                  <a:pt x="687933" y="38531"/>
                </a:lnTo>
                <a:lnTo>
                  <a:pt x="704469" y="47523"/>
                </a:lnTo>
                <a:lnTo>
                  <a:pt x="714857" y="63207"/>
                </a:lnTo>
                <a:lnTo>
                  <a:pt x="718464" y="86144"/>
                </a:lnTo>
                <a:lnTo>
                  <a:pt x="718464" y="10617"/>
                </a:lnTo>
                <a:lnTo>
                  <a:pt x="710120" y="5626"/>
                </a:lnTo>
                <a:lnTo>
                  <a:pt x="672211" y="0"/>
                </a:lnTo>
                <a:lnTo>
                  <a:pt x="564527" y="0"/>
                </a:lnTo>
                <a:lnTo>
                  <a:pt x="564527" y="276796"/>
                </a:lnTo>
                <a:lnTo>
                  <a:pt x="605485" y="276796"/>
                </a:lnTo>
                <a:lnTo>
                  <a:pt x="605485" y="172288"/>
                </a:lnTo>
                <a:lnTo>
                  <a:pt x="662330" y="172288"/>
                </a:lnTo>
                <a:lnTo>
                  <a:pt x="701522" y="183057"/>
                </a:lnTo>
                <a:lnTo>
                  <a:pt x="714222" y="219240"/>
                </a:lnTo>
                <a:lnTo>
                  <a:pt x="715987" y="252437"/>
                </a:lnTo>
                <a:lnTo>
                  <a:pt x="716699" y="262318"/>
                </a:lnTo>
                <a:lnTo>
                  <a:pt x="718108" y="270433"/>
                </a:lnTo>
                <a:lnTo>
                  <a:pt x="720229" y="276796"/>
                </a:lnTo>
                <a:lnTo>
                  <a:pt x="761885" y="276796"/>
                </a:lnTo>
                <a:close/>
              </a:path>
              <a:path w="1008380" h="276860">
                <a:moveTo>
                  <a:pt x="1008316" y="0"/>
                </a:moveTo>
                <a:lnTo>
                  <a:pt x="965250" y="0"/>
                </a:lnTo>
                <a:lnTo>
                  <a:pt x="895692" y="129921"/>
                </a:lnTo>
                <a:lnTo>
                  <a:pt x="826147" y="0"/>
                </a:lnTo>
                <a:lnTo>
                  <a:pt x="783424" y="0"/>
                </a:lnTo>
                <a:lnTo>
                  <a:pt x="875220" y="167703"/>
                </a:lnTo>
                <a:lnTo>
                  <a:pt x="875220" y="276796"/>
                </a:lnTo>
                <a:lnTo>
                  <a:pt x="916520" y="276796"/>
                </a:lnTo>
                <a:lnTo>
                  <a:pt x="916520" y="167703"/>
                </a:lnTo>
                <a:lnTo>
                  <a:pt x="1008316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530575" y="5123649"/>
            <a:ext cx="639445" cy="277495"/>
          </a:xfrm>
          <a:custGeom>
            <a:avLst/>
            <a:gdLst/>
            <a:ahLst/>
            <a:cxnLst/>
            <a:rect l="l" t="t" r="r" b="b"/>
            <a:pathLst>
              <a:path w="639444" h="277495">
                <a:moveTo>
                  <a:pt x="204762" y="276796"/>
                </a:moveTo>
                <a:lnTo>
                  <a:pt x="102730" y="135216"/>
                </a:lnTo>
                <a:lnTo>
                  <a:pt x="192405" y="0"/>
                </a:lnTo>
                <a:lnTo>
                  <a:pt x="146862" y="0"/>
                </a:lnTo>
                <a:lnTo>
                  <a:pt x="70256" y="117208"/>
                </a:lnTo>
                <a:lnTo>
                  <a:pt x="40944" y="117208"/>
                </a:lnTo>
                <a:lnTo>
                  <a:pt x="40944" y="0"/>
                </a:lnTo>
                <a:lnTo>
                  <a:pt x="0" y="0"/>
                </a:lnTo>
                <a:lnTo>
                  <a:pt x="0" y="276796"/>
                </a:lnTo>
                <a:lnTo>
                  <a:pt x="40944" y="276796"/>
                </a:lnTo>
                <a:lnTo>
                  <a:pt x="40944" y="152869"/>
                </a:lnTo>
                <a:lnTo>
                  <a:pt x="70256" y="152869"/>
                </a:lnTo>
                <a:lnTo>
                  <a:pt x="158165" y="276796"/>
                </a:lnTo>
                <a:lnTo>
                  <a:pt x="204762" y="276796"/>
                </a:lnTo>
                <a:close/>
              </a:path>
              <a:path w="639444" h="277495">
                <a:moveTo>
                  <a:pt x="393649" y="240512"/>
                </a:moveTo>
                <a:lnTo>
                  <a:pt x="268668" y="240512"/>
                </a:lnTo>
                <a:lnTo>
                  <a:pt x="268668" y="152882"/>
                </a:lnTo>
                <a:lnTo>
                  <a:pt x="377405" y="152882"/>
                </a:lnTo>
                <a:lnTo>
                  <a:pt x="377405" y="117322"/>
                </a:lnTo>
                <a:lnTo>
                  <a:pt x="268668" y="117322"/>
                </a:lnTo>
                <a:lnTo>
                  <a:pt x="268668" y="36042"/>
                </a:lnTo>
                <a:lnTo>
                  <a:pt x="391528" y="36042"/>
                </a:lnTo>
                <a:lnTo>
                  <a:pt x="391528" y="482"/>
                </a:lnTo>
                <a:lnTo>
                  <a:pt x="227711" y="482"/>
                </a:lnTo>
                <a:lnTo>
                  <a:pt x="227711" y="36042"/>
                </a:lnTo>
                <a:lnTo>
                  <a:pt x="227711" y="117322"/>
                </a:lnTo>
                <a:lnTo>
                  <a:pt x="227711" y="152882"/>
                </a:lnTo>
                <a:lnTo>
                  <a:pt x="227711" y="240512"/>
                </a:lnTo>
                <a:lnTo>
                  <a:pt x="227711" y="277342"/>
                </a:lnTo>
                <a:lnTo>
                  <a:pt x="393649" y="277342"/>
                </a:lnTo>
                <a:lnTo>
                  <a:pt x="393649" y="240512"/>
                </a:lnTo>
                <a:close/>
              </a:path>
              <a:path w="639444" h="277495">
                <a:moveTo>
                  <a:pt x="639381" y="0"/>
                </a:moveTo>
                <a:lnTo>
                  <a:pt x="596303" y="0"/>
                </a:lnTo>
                <a:lnTo>
                  <a:pt x="526757" y="129921"/>
                </a:lnTo>
                <a:lnTo>
                  <a:pt x="457200" y="0"/>
                </a:lnTo>
                <a:lnTo>
                  <a:pt x="414477" y="0"/>
                </a:lnTo>
                <a:lnTo>
                  <a:pt x="506272" y="167703"/>
                </a:lnTo>
                <a:lnTo>
                  <a:pt x="506272" y="276796"/>
                </a:lnTo>
                <a:lnTo>
                  <a:pt x="547585" y="276796"/>
                </a:lnTo>
                <a:lnTo>
                  <a:pt x="547585" y="167703"/>
                </a:lnTo>
                <a:lnTo>
                  <a:pt x="639381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73577" y="5829310"/>
            <a:ext cx="150268" cy="150400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10106728" y="5829663"/>
            <a:ext cx="1640839" cy="207010"/>
            <a:chOff x="10106728" y="5829663"/>
            <a:chExt cx="1640839" cy="207010"/>
          </a:xfrm>
        </p:grpSpPr>
        <p:pic>
          <p:nvPicPr>
            <p:cNvPr id="88" name="object 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728" y="5834252"/>
              <a:ext cx="166641" cy="20229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0086" y="5829663"/>
              <a:ext cx="156402" cy="20688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95087" y="5829663"/>
              <a:ext cx="174761" cy="20688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6213" y="5829663"/>
              <a:ext cx="109446" cy="2022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42491" y="5829663"/>
              <a:ext cx="166641" cy="20229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43026" y="5829663"/>
              <a:ext cx="174408" cy="20688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1255211" y="5829663"/>
              <a:ext cx="282575" cy="202565"/>
            </a:xfrm>
            <a:custGeom>
              <a:avLst/>
              <a:gdLst/>
              <a:ahLst/>
              <a:cxnLst/>
              <a:rect l="l" t="t" r="r" b="b"/>
              <a:pathLst>
                <a:path w="282575" h="202564">
                  <a:moveTo>
                    <a:pt x="282442" y="202299"/>
                  </a:moveTo>
                  <a:lnTo>
                    <a:pt x="243253" y="202299"/>
                  </a:lnTo>
                  <a:lnTo>
                    <a:pt x="243253" y="74494"/>
                  </a:lnTo>
                  <a:lnTo>
                    <a:pt x="240959" y="55810"/>
                  </a:lnTo>
                  <a:lnTo>
                    <a:pt x="234162" y="42587"/>
                  </a:lnTo>
                  <a:lnTo>
                    <a:pt x="222997" y="34726"/>
                  </a:lnTo>
                  <a:lnTo>
                    <a:pt x="207595" y="32127"/>
                  </a:lnTo>
                  <a:lnTo>
                    <a:pt x="188640" y="36193"/>
                  </a:lnTo>
                  <a:lnTo>
                    <a:pt x="173790" y="48235"/>
                  </a:lnTo>
                  <a:lnTo>
                    <a:pt x="164103" y="68023"/>
                  </a:lnTo>
                  <a:lnTo>
                    <a:pt x="160639" y="95324"/>
                  </a:lnTo>
                  <a:lnTo>
                    <a:pt x="160639" y="202299"/>
                  </a:lnTo>
                  <a:lnTo>
                    <a:pt x="121450" y="202299"/>
                  </a:lnTo>
                  <a:lnTo>
                    <a:pt x="121450" y="74494"/>
                  </a:lnTo>
                  <a:lnTo>
                    <a:pt x="119205" y="55810"/>
                  </a:lnTo>
                  <a:lnTo>
                    <a:pt x="112491" y="42587"/>
                  </a:lnTo>
                  <a:lnTo>
                    <a:pt x="101342" y="34726"/>
                  </a:lnTo>
                  <a:lnTo>
                    <a:pt x="85792" y="32127"/>
                  </a:lnTo>
                  <a:lnTo>
                    <a:pt x="66782" y="36088"/>
                  </a:lnTo>
                  <a:lnTo>
                    <a:pt x="51810" y="47927"/>
                  </a:lnTo>
                  <a:lnTo>
                    <a:pt x="42002" y="67576"/>
                  </a:lnTo>
                  <a:lnTo>
                    <a:pt x="38482" y="94971"/>
                  </a:lnTo>
                  <a:lnTo>
                    <a:pt x="38482" y="202299"/>
                  </a:lnTo>
                  <a:lnTo>
                    <a:pt x="0" y="202299"/>
                  </a:lnTo>
                  <a:lnTo>
                    <a:pt x="0" y="4589"/>
                  </a:lnTo>
                  <a:lnTo>
                    <a:pt x="38482" y="4589"/>
                  </a:lnTo>
                  <a:lnTo>
                    <a:pt x="38482" y="37070"/>
                  </a:lnTo>
                  <a:lnTo>
                    <a:pt x="46912" y="21745"/>
                  </a:lnTo>
                  <a:lnTo>
                    <a:pt x="59048" y="10062"/>
                  </a:lnTo>
                  <a:lnTo>
                    <a:pt x="75023" y="2614"/>
                  </a:lnTo>
                  <a:lnTo>
                    <a:pt x="94971" y="0"/>
                  </a:lnTo>
                  <a:lnTo>
                    <a:pt x="115409" y="2653"/>
                  </a:lnTo>
                  <a:lnTo>
                    <a:pt x="132439" y="10370"/>
                  </a:lnTo>
                  <a:lnTo>
                    <a:pt x="145562" y="22788"/>
                  </a:lnTo>
                  <a:lnTo>
                    <a:pt x="154284" y="39542"/>
                  </a:lnTo>
                  <a:lnTo>
                    <a:pt x="164390" y="22043"/>
                  </a:lnTo>
                  <a:lnTo>
                    <a:pt x="178203" y="9708"/>
                  </a:lnTo>
                  <a:lnTo>
                    <a:pt x="195591" y="2405"/>
                  </a:lnTo>
                  <a:lnTo>
                    <a:pt x="216421" y="0"/>
                  </a:lnTo>
                  <a:lnTo>
                    <a:pt x="244611" y="5108"/>
                  </a:lnTo>
                  <a:lnTo>
                    <a:pt x="265319" y="19947"/>
                  </a:lnTo>
                  <a:lnTo>
                    <a:pt x="278084" y="43789"/>
                  </a:lnTo>
                  <a:lnTo>
                    <a:pt x="282442" y="75906"/>
                  </a:lnTo>
                  <a:lnTo>
                    <a:pt x="282442" y="20229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2606" y="5829663"/>
              <a:ext cx="174761" cy="206889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11896230" y="5834252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89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896230" y="5985006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89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102275" y="5732926"/>
            <a:ext cx="284480" cy="323850"/>
          </a:xfrm>
          <a:custGeom>
            <a:avLst/>
            <a:gdLst/>
            <a:ahLst/>
            <a:cxnLst/>
            <a:rect l="l" t="t" r="r" b="b"/>
            <a:pathLst>
              <a:path w="284479" h="323850">
                <a:moveTo>
                  <a:pt x="142633" y="166288"/>
                </a:moveTo>
                <a:lnTo>
                  <a:pt x="86409" y="161875"/>
                </a:lnTo>
                <a:lnTo>
                  <a:pt x="43425" y="145811"/>
                </a:lnTo>
                <a:lnTo>
                  <a:pt x="11849" y="102915"/>
                </a:lnTo>
                <a:lnTo>
                  <a:pt x="9532" y="83320"/>
                </a:lnTo>
                <a:lnTo>
                  <a:pt x="11849" y="63671"/>
                </a:lnTo>
                <a:lnTo>
                  <a:pt x="43425" y="20477"/>
                </a:lnTo>
                <a:lnTo>
                  <a:pt x="86409" y="4413"/>
                </a:lnTo>
                <a:lnTo>
                  <a:pt x="142633" y="0"/>
                </a:lnTo>
                <a:lnTo>
                  <a:pt x="172334" y="1015"/>
                </a:lnTo>
                <a:lnTo>
                  <a:pt x="221673" y="10724"/>
                </a:lnTo>
                <a:lnTo>
                  <a:pt x="255870" y="31785"/>
                </a:lnTo>
                <a:lnTo>
                  <a:pt x="257398" y="33893"/>
                </a:lnTo>
                <a:lnTo>
                  <a:pt x="142633" y="33893"/>
                </a:lnTo>
                <a:lnTo>
                  <a:pt x="116789" y="34615"/>
                </a:lnTo>
                <a:lnTo>
                  <a:pt x="77942" y="41489"/>
                </a:lnTo>
                <a:lnTo>
                  <a:pt x="49068" y="72745"/>
                </a:lnTo>
                <a:lnTo>
                  <a:pt x="48015" y="83320"/>
                </a:lnTo>
                <a:lnTo>
                  <a:pt x="49068" y="93586"/>
                </a:lnTo>
                <a:lnTo>
                  <a:pt x="77942" y="124556"/>
                </a:lnTo>
                <a:lnTo>
                  <a:pt x="116789" y="131915"/>
                </a:lnTo>
                <a:lnTo>
                  <a:pt x="142633" y="132748"/>
                </a:lnTo>
                <a:lnTo>
                  <a:pt x="257193" y="132748"/>
                </a:lnTo>
                <a:lnTo>
                  <a:pt x="255870" y="134557"/>
                </a:lnTo>
                <a:lnTo>
                  <a:pt x="241841" y="145811"/>
                </a:lnTo>
                <a:lnTo>
                  <a:pt x="221673" y="155564"/>
                </a:lnTo>
                <a:lnTo>
                  <a:pt x="198592" y="161875"/>
                </a:lnTo>
                <a:lnTo>
                  <a:pt x="172334" y="165273"/>
                </a:lnTo>
                <a:lnTo>
                  <a:pt x="142633" y="166288"/>
                </a:lnTo>
                <a:close/>
              </a:path>
              <a:path w="284479" h="323850">
                <a:moveTo>
                  <a:pt x="257193" y="132748"/>
                </a:moveTo>
                <a:lnTo>
                  <a:pt x="142633" y="132748"/>
                </a:lnTo>
                <a:lnTo>
                  <a:pt x="168274" y="131915"/>
                </a:lnTo>
                <a:lnTo>
                  <a:pt x="189678" y="129261"/>
                </a:lnTo>
                <a:lnTo>
                  <a:pt x="227719" y="111073"/>
                </a:lnTo>
                <a:lnTo>
                  <a:pt x="237252" y="83320"/>
                </a:lnTo>
                <a:lnTo>
                  <a:pt x="236192" y="72745"/>
                </a:lnTo>
                <a:lnTo>
                  <a:pt x="206977" y="41489"/>
                </a:lnTo>
                <a:lnTo>
                  <a:pt x="168274" y="34615"/>
                </a:lnTo>
                <a:lnTo>
                  <a:pt x="142633" y="33893"/>
                </a:lnTo>
                <a:lnTo>
                  <a:pt x="257398" y="33893"/>
                </a:lnTo>
                <a:lnTo>
                  <a:pt x="266423" y="46338"/>
                </a:lnTo>
                <a:lnTo>
                  <a:pt x="273070" y="63671"/>
                </a:lnTo>
                <a:lnTo>
                  <a:pt x="275381" y="83320"/>
                </a:lnTo>
                <a:lnTo>
                  <a:pt x="273053" y="102959"/>
                </a:lnTo>
                <a:lnTo>
                  <a:pt x="266423" y="120126"/>
                </a:lnTo>
                <a:lnTo>
                  <a:pt x="257193" y="132748"/>
                </a:lnTo>
                <a:close/>
              </a:path>
              <a:path w="284479" h="323850">
                <a:moveTo>
                  <a:pt x="284208" y="237958"/>
                </a:moveTo>
                <a:lnTo>
                  <a:pt x="0" y="237958"/>
                </a:lnTo>
                <a:lnTo>
                  <a:pt x="0" y="204418"/>
                </a:lnTo>
                <a:lnTo>
                  <a:pt x="284208" y="204418"/>
                </a:lnTo>
                <a:lnTo>
                  <a:pt x="284208" y="237958"/>
                </a:lnTo>
                <a:close/>
              </a:path>
              <a:path w="284479" h="323850">
                <a:moveTo>
                  <a:pt x="100267" y="323750"/>
                </a:moveTo>
                <a:lnTo>
                  <a:pt x="62490" y="323750"/>
                </a:lnTo>
                <a:lnTo>
                  <a:pt x="62490" y="237958"/>
                </a:lnTo>
                <a:lnTo>
                  <a:pt x="100267" y="237958"/>
                </a:lnTo>
                <a:lnTo>
                  <a:pt x="100267" y="323750"/>
                </a:lnTo>
                <a:close/>
              </a:path>
              <a:path w="284479" h="323850">
                <a:moveTo>
                  <a:pt x="223129" y="323750"/>
                </a:moveTo>
                <a:lnTo>
                  <a:pt x="185353" y="323750"/>
                </a:lnTo>
                <a:lnTo>
                  <a:pt x="185353" y="237958"/>
                </a:lnTo>
                <a:lnTo>
                  <a:pt x="223129" y="237958"/>
                </a:lnTo>
                <a:lnTo>
                  <a:pt x="223129" y="32375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444737" y="5732926"/>
            <a:ext cx="263525" cy="320675"/>
          </a:xfrm>
          <a:custGeom>
            <a:avLst/>
            <a:gdLst/>
            <a:ahLst/>
            <a:cxnLst/>
            <a:rect l="l" t="t" r="r" b="b"/>
            <a:pathLst>
              <a:path w="263525" h="320675">
                <a:moveTo>
                  <a:pt x="263024" y="320219"/>
                </a:moveTo>
                <a:lnTo>
                  <a:pt x="224542" y="320219"/>
                </a:lnTo>
                <a:lnTo>
                  <a:pt x="224542" y="154284"/>
                </a:lnTo>
                <a:lnTo>
                  <a:pt x="153931" y="154284"/>
                </a:lnTo>
                <a:lnTo>
                  <a:pt x="153931" y="120744"/>
                </a:lnTo>
                <a:lnTo>
                  <a:pt x="224542" y="120744"/>
                </a:lnTo>
                <a:lnTo>
                  <a:pt x="224542" y="0"/>
                </a:lnTo>
                <a:lnTo>
                  <a:pt x="263024" y="0"/>
                </a:lnTo>
                <a:lnTo>
                  <a:pt x="263024" y="320219"/>
                </a:lnTo>
                <a:close/>
              </a:path>
              <a:path w="263525" h="320675">
                <a:moveTo>
                  <a:pt x="177232" y="39542"/>
                </a:moveTo>
                <a:lnTo>
                  <a:pt x="3530" y="39542"/>
                </a:lnTo>
                <a:lnTo>
                  <a:pt x="3530" y="5648"/>
                </a:lnTo>
                <a:lnTo>
                  <a:pt x="177232" y="5648"/>
                </a:lnTo>
                <a:lnTo>
                  <a:pt x="177232" y="39542"/>
                </a:lnTo>
                <a:close/>
              </a:path>
              <a:path w="263525" h="320675">
                <a:moveTo>
                  <a:pt x="0" y="298683"/>
                </a:moveTo>
                <a:lnTo>
                  <a:pt x="0" y="263378"/>
                </a:lnTo>
                <a:lnTo>
                  <a:pt x="26374" y="246580"/>
                </a:lnTo>
                <a:lnTo>
                  <a:pt x="48942" y="220084"/>
                </a:lnTo>
                <a:lnTo>
                  <a:pt x="64691" y="180813"/>
                </a:lnTo>
                <a:lnTo>
                  <a:pt x="70610" y="125687"/>
                </a:lnTo>
                <a:lnTo>
                  <a:pt x="70610" y="39542"/>
                </a:lnTo>
                <a:lnTo>
                  <a:pt x="109446" y="39542"/>
                </a:lnTo>
                <a:lnTo>
                  <a:pt x="109446" y="125687"/>
                </a:lnTo>
                <a:lnTo>
                  <a:pt x="115266" y="180763"/>
                </a:lnTo>
                <a:lnTo>
                  <a:pt x="130850" y="219952"/>
                </a:lnTo>
                <a:lnTo>
                  <a:pt x="90028" y="219952"/>
                </a:lnTo>
                <a:lnTo>
                  <a:pt x="74968" y="244666"/>
                </a:lnTo>
                <a:lnTo>
                  <a:pt x="54017" y="266996"/>
                </a:lnTo>
                <a:lnTo>
                  <a:pt x="28564" y="285488"/>
                </a:lnTo>
                <a:lnTo>
                  <a:pt x="0" y="298683"/>
                </a:lnTo>
                <a:close/>
              </a:path>
              <a:path w="263525" h="320675">
                <a:moveTo>
                  <a:pt x="180057" y="298683"/>
                </a:moveTo>
                <a:lnTo>
                  <a:pt x="151344" y="285339"/>
                </a:lnTo>
                <a:lnTo>
                  <a:pt x="125907" y="266864"/>
                </a:lnTo>
                <a:lnTo>
                  <a:pt x="105038" y="244616"/>
                </a:lnTo>
                <a:lnTo>
                  <a:pt x="90028" y="219952"/>
                </a:lnTo>
                <a:lnTo>
                  <a:pt x="130850" y="219952"/>
                </a:lnTo>
                <a:lnTo>
                  <a:pt x="153385" y="246431"/>
                </a:lnTo>
                <a:lnTo>
                  <a:pt x="180057" y="263378"/>
                </a:lnTo>
                <a:lnTo>
                  <a:pt x="180057" y="29868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788611" y="5732926"/>
            <a:ext cx="266700" cy="327660"/>
          </a:xfrm>
          <a:custGeom>
            <a:avLst/>
            <a:gdLst/>
            <a:ahLst/>
            <a:cxnLst/>
            <a:rect l="l" t="t" r="r" b="b"/>
            <a:pathLst>
              <a:path w="266700" h="327660">
                <a:moveTo>
                  <a:pt x="258788" y="31068"/>
                </a:moveTo>
                <a:lnTo>
                  <a:pt x="220305" y="31068"/>
                </a:lnTo>
                <a:lnTo>
                  <a:pt x="220305" y="0"/>
                </a:lnTo>
                <a:lnTo>
                  <a:pt x="258788" y="0"/>
                </a:lnTo>
                <a:lnTo>
                  <a:pt x="258788" y="31068"/>
                </a:lnTo>
                <a:close/>
              </a:path>
              <a:path w="266700" h="327660">
                <a:moveTo>
                  <a:pt x="154990" y="162051"/>
                </a:moveTo>
                <a:lnTo>
                  <a:pt x="0" y="162051"/>
                </a:lnTo>
                <a:lnTo>
                  <a:pt x="0" y="3883"/>
                </a:lnTo>
                <a:lnTo>
                  <a:pt x="154990" y="3883"/>
                </a:lnTo>
                <a:lnTo>
                  <a:pt x="154990" y="31068"/>
                </a:lnTo>
                <a:lnTo>
                  <a:pt x="258788" y="31068"/>
                </a:lnTo>
                <a:lnTo>
                  <a:pt x="258788" y="37070"/>
                </a:lnTo>
                <a:lnTo>
                  <a:pt x="37423" y="37070"/>
                </a:lnTo>
                <a:lnTo>
                  <a:pt x="37423" y="129570"/>
                </a:lnTo>
                <a:lnTo>
                  <a:pt x="258788" y="129570"/>
                </a:lnTo>
                <a:lnTo>
                  <a:pt x="258788" y="134866"/>
                </a:lnTo>
                <a:lnTo>
                  <a:pt x="154990" y="134866"/>
                </a:lnTo>
                <a:lnTo>
                  <a:pt x="154990" y="162051"/>
                </a:lnTo>
                <a:close/>
              </a:path>
              <a:path w="266700" h="327660">
                <a:moveTo>
                  <a:pt x="258788" y="129570"/>
                </a:moveTo>
                <a:lnTo>
                  <a:pt x="117213" y="129570"/>
                </a:lnTo>
                <a:lnTo>
                  <a:pt x="117213" y="37070"/>
                </a:lnTo>
                <a:lnTo>
                  <a:pt x="258788" y="37070"/>
                </a:lnTo>
                <a:lnTo>
                  <a:pt x="258788" y="63549"/>
                </a:lnTo>
                <a:lnTo>
                  <a:pt x="154990" y="63549"/>
                </a:lnTo>
                <a:lnTo>
                  <a:pt x="154990" y="102385"/>
                </a:lnTo>
                <a:lnTo>
                  <a:pt x="258788" y="102385"/>
                </a:lnTo>
                <a:lnTo>
                  <a:pt x="258788" y="129570"/>
                </a:lnTo>
                <a:close/>
              </a:path>
              <a:path w="266700" h="327660">
                <a:moveTo>
                  <a:pt x="258788" y="102385"/>
                </a:moveTo>
                <a:lnTo>
                  <a:pt x="220305" y="102385"/>
                </a:lnTo>
                <a:lnTo>
                  <a:pt x="220305" y="63549"/>
                </a:lnTo>
                <a:lnTo>
                  <a:pt x="258788" y="63549"/>
                </a:lnTo>
                <a:lnTo>
                  <a:pt x="258788" y="102385"/>
                </a:lnTo>
                <a:close/>
              </a:path>
              <a:path w="266700" h="327660">
                <a:moveTo>
                  <a:pt x="258788" y="185706"/>
                </a:moveTo>
                <a:lnTo>
                  <a:pt x="220305" y="185706"/>
                </a:lnTo>
                <a:lnTo>
                  <a:pt x="220305" y="134866"/>
                </a:lnTo>
                <a:lnTo>
                  <a:pt x="258788" y="134866"/>
                </a:lnTo>
                <a:lnTo>
                  <a:pt x="258788" y="185706"/>
                </a:lnTo>
                <a:close/>
              </a:path>
              <a:path w="266700" h="327660">
                <a:moveTo>
                  <a:pt x="140515" y="327633"/>
                </a:moveTo>
                <a:lnTo>
                  <a:pt x="87160" y="323264"/>
                </a:lnTo>
                <a:lnTo>
                  <a:pt x="43072" y="307509"/>
                </a:lnTo>
                <a:lnTo>
                  <a:pt x="17156" y="274593"/>
                </a:lnTo>
                <a:lnTo>
                  <a:pt x="15181" y="259494"/>
                </a:lnTo>
                <a:lnTo>
                  <a:pt x="17156" y="244395"/>
                </a:lnTo>
                <a:lnTo>
                  <a:pt x="43072" y="211479"/>
                </a:lnTo>
                <a:lnTo>
                  <a:pt x="87160" y="195856"/>
                </a:lnTo>
                <a:lnTo>
                  <a:pt x="140515" y="191355"/>
                </a:lnTo>
                <a:lnTo>
                  <a:pt x="167854" y="192414"/>
                </a:lnTo>
                <a:lnTo>
                  <a:pt x="217767" y="202079"/>
                </a:lnTo>
                <a:lnTo>
                  <a:pt x="252584" y="224189"/>
                </a:lnTo>
                <a:lnTo>
                  <a:pt x="140515" y="224189"/>
                </a:lnTo>
                <a:lnTo>
                  <a:pt x="119111" y="224895"/>
                </a:lnTo>
                <a:lnTo>
                  <a:pt x="81334" y="231338"/>
                </a:lnTo>
                <a:lnTo>
                  <a:pt x="53311" y="259494"/>
                </a:lnTo>
                <a:lnTo>
                  <a:pt x="54270" y="265987"/>
                </a:lnTo>
                <a:lnTo>
                  <a:pt x="99031" y="291622"/>
                </a:lnTo>
                <a:lnTo>
                  <a:pt x="140515" y="294799"/>
                </a:lnTo>
                <a:lnTo>
                  <a:pt x="252584" y="294799"/>
                </a:lnTo>
                <a:lnTo>
                  <a:pt x="249520" y="298567"/>
                </a:lnTo>
                <a:lnTo>
                  <a:pt x="237958" y="307509"/>
                </a:lnTo>
                <a:lnTo>
                  <a:pt x="217767" y="317058"/>
                </a:lnTo>
                <a:lnTo>
                  <a:pt x="194002" y="323264"/>
                </a:lnTo>
                <a:lnTo>
                  <a:pt x="167854" y="326624"/>
                </a:lnTo>
                <a:lnTo>
                  <a:pt x="140515" y="327633"/>
                </a:lnTo>
                <a:close/>
              </a:path>
              <a:path w="266700" h="327660">
                <a:moveTo>
                  <a:pt x="252584" y="294799"/>
                </a:moveTo>
                <a:lnTo>
                  <a:pt x="140515" y="294799"/>
                </a:lnTo>
                <a:lnTo>
                  <a:pt x="162117" y="294038"/>
                </a:lnTo>
                <a:lnTo>
                  <a:pt x="182263" y="291622"/>
                </a:lnTo>
                <a:lnTo>
                  <a:pt x="219676" y="276722"/>
                </a:lnTo>
                <a:lnTo>
                  <a:pt x="227719" y="259494"/>
                </a:lnTo>
                <a:lnTo>
                  <a:pt x="226759" y="252996"/>
                </a:lnTo>
                <a:lnTo>
                  <a:pt x="182263" y="227190"/>
                </a:lnTo>
                <a:lnTo>
                  <a:pt x="140515" y="224189"/>
                </a:lnTo>
                <a:lnTo>
                  <a:pt x="252584" y="224189"/>
                </a:lnTo>
                <a:lnTo>
                  <a:pt x="258435" y="231382"/>
                </a:lnTo>
                <a:lnTo>
                  <a:pt x="264172" y="244395"/>
                </a:lnTo>
                <a:lnTo>
                  <a:pt x="266202" y="259494"/>
                </a:lnTo>
                <a:lnTo>
                  <a:pt x="264172" y="274593"/>
                </a:lnTo>
                <a:lnTo>
                  <a:pt x="258435" y="287606"/>
                </a:lnTo>
                <a:lnTo>
                  <a:pt x="252584" y="29479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122954" y="5985359"/>
            <a:ext cx="45085" cy="92710"/>
          </a:xfrm>
          <a:custGeom>
            <a:avLst/>
            <a:gdLst/>
            <a:ahLst/>
            <a:cxnLst/>
            <a:rect l="l" t="t" r="r" b="b"/>
            <a:pathLst>
              <a:path w="45084" h="92710">
                <a:moveTo>
                  <a:pt x="0" y="92147"/>
                </a:moveTo>
                <a:lnTo>
                  <a:pt x="0" y="72729"/>
                </a:lnTo>
                <a:lnTo>
                  <a:pt x="10139" y="70732"/>
                </a:lnTo>
                <a:lnTo>
                  <a:pt x="17299" y="65756"/>
                </a:lnTo>
                <a:lnTo>
                  <a:pt x="21547" y="57735"/>
                </a:lnTo>
                <a:lnTo>
                  <a:pt x="22948" y="46603"/>
                </a:lnTo>
                <a:lnTo>
                  <a:pt x="1412" y="46603"/>
                </a:lnTo>
                <a:lnTo>
                  <a:pt x="1412" y="0"/>
                </a:lnTo>
                <a:lnTo>
                  <a:pt x="44837" y="0"/>
                </a:lnTo>
                <a:lnTo>
                  <a:pt x="44837" y="50133"/>
                </a:lnTo>
                <a:lnTo>
                  <a:pt x="41853" y="67124"/>
                </a:lnTo>
                <a:lnTo>
                  <a:pt x="33142" y="79878"/>
                </a:lnTo>
                <a:lnTo>
                  <a:pt x="19070" y="88263"/>
                </a:lnTo>
                <a:lnTo>
                  <a:pt x="0" y="9214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306285" y="5750585"/>
            <a:ext cx="1026794" cy="286385"/>
          </a:xfrm>
          <a:custGeom>
            <a:avLst/>
            <a:gdLst/>
            <a:ahLst/>
            <a:cxnLst/>
            <a:rect l="l" t="t" r="r" b="b"/>
            <a:pathLst>
              <a:path w="1026794" h="286385">
                <a:moveTo>
                  <a:pt x="233362" y="4584"/>
                </a:moveTo>
                <a:lnTo>
                  <a:pt x="190639" y="4584"/>
                </a:lnTo>
                <a:lnTo>
                  <a:pt x="116509" y="231597"/>
                </a:lnTo>
                <a:lnTo>
                  <a:pt x="42710" y="4584"/>
                </a:lnTo>
                <a:lnTo>
                  <a:pt x="0" y="4584"/>
                </a:lnTo>
                <a:lnTo>
                  <a:pt x="92494" y="281381"/>
                </a:lnTo>
                <a:lnTo>
                  <a:pt x="140868" y="281381"/>
                </a:lnTo>
                <a:lnTo>
                  <a:pt x="233362" y="4584"/>
                </a:lnTo>
                <a:close/>
              </a:path>
              <a:path w="1026794" h="286385">
                <a:moveTo>
                  <a:pt x="473443" y="281381"/>
                </a:moveTo>
                <a:lnTo>
                  <a:pt x="452907" y="219951"/>
                </a:lnTo>
                <a:lnTo>
                  <a:pt x="440994" y="184289"/>
                </a:lnTo>
                <a:lnTo>
                  <a:pt x="400354" y="62674"/>
                </a:lnTo>
                <a:lnTo>
                  <a:pt x="400354" y="184289"/>
                </a:lnTo>
                <a:lnTo>
                  <a:pt x="313156" y="184289"/>
                </a:lnTo>
                <a:lnTo>
                  <a:pt x="356933" y="45186"/>
                </a:lnTo>
                <a:lnTo>
                  <a:pt x="400354" y="184289"/>
                </a:lnTo>
                <a:lnTo>
                  <a:pt x="400354" y="62674"/>
                </a:lnTo>
                <a:lnTo>
                  <a:pt x="394512" y="45186"/>
                </a:lnTo>
                <a:lnTo>
                  <a:pt x="380936" y="4584"/>
                </a:lnTo>
                <a:lnTo>
                  <a:pt x="332574" y="4584"/>
                </a:lnTo>
                <a:lnTo>
                  <a:pt x="240423" y="281381"/>
                </a:lnTo>
                <a:lnTo>
                  <a:pt x="282790" y="281381"/>
                </a:lnTo>
                <a:lnTo>
                  <a:pt x="302209" y="219951"/>
                </a:lnTo>
                <a:lnTo>
                  <a:pt x="411657" y="219951"/>
                </a:lnTo>
                <a:lnTo>
                  <a:pt x="431076" y="281381"/>
                </a:lnTo>
                <a:lnTo>
                  <a:pt x="473443" y="281381"/>
                </a:lnTo>
                <a:close/>
              </a:path>
              <a:path w="1026794" h="286385">
                <a:moveTo>
                  <a:pt x="699401" y="281381"/>
                </a:moveTo>
                <a:lnTo>
                  <a:pt x="691984" y="217474"/>
                </a:lnTo>
                <a:lnTo>
                  <a:pt x="688136" y="193624"/>
                </a:lnTo>
                <a:lnTo>
                  <a:pt x="680326" y="176885"/>
                </a:lnTo>
                <a:lnTo>
                  <a:pt x="680021" y="176212"/>
                </a:lnTo>
                <a:lnTo>
                  <a:pt x="667207" y="164706"/>
                </a:lnTo>
                <a:lnTo>
                  <a:pt x="649262" y="158521"/>
                </a:lnTo>
                <a:lnTo>
                  <a:pt x="670115" y="148780"/>
                </a:lnTo>
                <a:lnTo>
                  <a:pt x="677506" y="141224"/>
                </a:lnTo>
                <a:lnTo>
                  <a:pt x="685012" y="133540"/>
                </a:lnTo>
                <a:lnTo>
                  <a:pt x="693940" y="113144"/>
                </a:lnTo>
                <a:lnTo>
                  <a:pt x="696925" y="87909"/>
                </a:lnTo>
                <a:lnTo>
                  <a:pt x="691388" y="52705"/>
                </a:lnTo>
                <a:lnTo>
                  <a:pt x="683552" y="40246"/>
                </a:lnTo>
                <a:lnTo>
                  <a:pt x="674903" y="26517"/>
                </a:lnTo>
                <a:lnTo>
                  <a:pt x="655967" y="15201"/>
                </a:lnTo>
                <a:lnTo>
                  <a:pt x="655967" y="90728"/>
                </a:lnTo>
                <a:lnTo>
                  <a:pt x="652373" y="113665"/>
                </a:lnTo>
                <a:lnTo>
                  <a:pt x="641985" y="129349"/>
                </a:lnTo>
                <a:lnTo>
                  <a:pt x="625436" y="138353"/>
                </a:lnTo>
                <a:lnTo>
                  <a:pt x="603364" y="141224"/>
                </a:lnTo>
                <a:lnTo>
                  <a:pt x="542988" y="141224"/>
                </a:lnTo>
                <a:lnTo>
                  <a:pt x="542988" y="40246"/>
                </a:lnTo>
                <a:lnTo>
                  <a:pt x="603364" y="40246"/>
                </a:lnTo>
                <a:lnTo>
                  <a:pt x="625436" y="43116"/>
                </a:lnTo>
                <a:lnTo>
                  <a:pt x="641985" y="52120"/>
                </a:lnTo>
                <a:lnTo>
                  <a:pt x="652373" y="67805"/>
                </a:lnTo>
                <a:lnTo>
                  <a:pt x="655967" y="90728"/>
                </a:lnTo>
                <a:lnTo>
                  <a:pt x="655967" y="15201"/>
                </a:lnTo>
                <a:lnTo>
                  <a:pt x="647623" y="10210"/>
                </a:lnTo>
                <a:lnTo>
                  <a:pt x="609714" y="4584"/>
                </a:lnTo>
                <a:lnTo>
                  <a:pt x="502043" y="4584"/>
                </a:lnTo>
                <a:lnTo>
                  <a:pt x="502043" y="281381"/>
                </a:lnTo>
                <a:lnTo>
                  <a:pt x="542988" y="281381"/>
                </a:lnTo>
                <a:lnTo>
                  <a:pt x="542988" y="176885"/>
                </a:lnTo>
                <a:lnTo>
                  <a:pt x="599833" y="176885"/>
                </a:lnTo>
                <a:lnTo>
                  <a:pt x="639025" y="187642"/>
                </a:lnTo>
                <a:lnTo>
                  <a:pt x="651738" y="223837"/>
                </a:lnTo>
                <a:lnTo>
                  <a:pt x="653503" y="257022"/>
                </a:lnTo>
                <a:lnTo>
                  <a:pt x="654202" y="266903"/>
                </a:lnTo>
                <a:lnTo>
                  <a:pt x="655612" y="275031"/>
                </a:lnTo>
                <a:lnTo>
                  <a:pt x="657733" y="281381"/>
                </a:lnTo>
                <a:lnTo>
                  <a:pt x="699401" y="281381"/>
                </a:lnTo>
                <a:close/>
              </a:path>
              <a:path w="1026794" h="286385">
                <a:moveTo>
                  <a:pt x="945121" y="96735"/>
                </a:moveTo>
                <a:lnTo>
                  <a:pt x="936434" y="57492"/>
                </a:lnTo>
                <a:lnTo>
                  <a:pt x="915644" y="26924"/>
                </a:lnTo>
                <a:lnTo>
                  <a:pt x="883462" y="7073"/>
                </a:lnTo>
                <a:lnTo>
                  <a:pt x="840613" y="0"/>
                </a:lnTo>
                <a:lnTo>
                  <a:pt x="795934" y="7785"/>
                </a:lnTo>
                <a:lnTo>
                  <a:pt x="765035" y="29083"/>
                </a:lnTo>
                <a:lnTo>
                  <a:pt x="745731" y="60782"/>
                </a:lnTo>
                <a:lnTo>
                  <a:pt x="735761" y="99783"/>
                </a:lnTo>
                <a:lnTo>
                  <a:pt x="732942" y="142989"/>
                </a:lnTo>
                <a:lnTo>
                  <a:pt x="735723" y="186321"/>
                </a:lnTo>
                <a:lnTo>
                  <a:pt x="745629" y="225348"/>
                </a:lnTo>
                <a:lnTo>
                  <a:pt x="764882" y="256997"/>
                </a:lnTo>
                <a:lnTo>
                  <a:pt x="795794" y="278218"/>
                </a:lnTo>
                <a:lnTo>
                  <a:pt x="840613" y="285978"/>
                </a:lnTo>
                <a:lnTo>
                  <a:pt x="883462" y="278955"/>
                </a:lnTo>
                <a:lnTo>
                  <a:pt x="915644" y="259232"/>
                </a:lnTo>
                <a:lnTo>
                  <a:pt x="936434" y="228777"/>
                </a:lnTo>
                <a:lnTo>
                  <a:pt x="945121" y="189585"/>
                </a:lnTo>
                <a:lnTo>
                  <a:pt x="904163" y="189585"/>
                </a:lnTo>
                <a:lnTo>
                  <a:pt x="898702" y="214871"/>
                </a:lnTo>
                <a:lnTo>
                  <a:pt x="886155" y="233984"/>
                </a:lnTo>
                <a:lnTo>
                  <a:pt x="866736" y="246087"/>
                </a:lnTo>
                <a:lnTo>
                  <a:pt x="840613" y="250317"/>
                </a:lnTo>
                <a:lnTo>
                  <a:pt x="808151" y="242925"/>
                </a:lnTo>
                <a:lnTo>
                  <a:pt x="787654" y="221678"/>
                </a:lnTo>
                <a:lnTo>
                  <a:pt x="776973" y="187909"/>
                </a:lnTo>
                <a:lnTo>
                  <a:pt x="773887" y="142989"/>
                </a:lnTo>
                <a:lnTo>
                  <a:pt x="776922" y="98564"/>
                </a:lnTo>
                <a:lnTo>
                  <a:pt x="787527" y="64871"/>
                </a:lnTo>
                <a:lnTo>
                  <a:pt x="807999" y="43497"/>
                </a:lnTo>
                <a:lnTo>
                  <a:pt x="840613" y="36017"/>
                </a:lnTo>
                <a:lnTo>
                  <a:pt x="866736" y="40233"/>
                </a:lnTo>
                <a:lnTo>
                  <a:pt x="886155" y="52336"/>
                </a:lnTo>
                <a:lnTo>
                  <a:pt x="898702" y="71462"/>
                </a:lnTo>
                <a:lnTo>
                  <a:pt x="904163" y="96735"/>
                </a:lnTo>
                <a:lnTo>
                  <a:pt x="945121" y="96735"/>
                </a:lnTo>
                <a:close/>
              </a:path>
              <a:path w="1026794" h="286385">
                <a:moveTo>
                  <a:pt x="1026680" y="4737"/>
                </a:moveTo>
                <a:lnTo>
                  <a:pt x="985723" y="4737"/>
                </a:lnTo>
                <a:lnTo>
                  <a:pt x="985723" y="121577"/>
                </a:lnTo>
                <a:lnTo>
                  <a:pt x="1026680" y="121577"/>
                </a:lnTo>
                <a:lnTo>
                  <a:pt x="1026680" y="473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292009" y="5755170"/>
            <a:ext cx="679450" cy="277495"/>
          </a:xfrm>
          <a:custGeom>
            <a:avLst/>
            <a:gdLst/>
            <a:ahLst/>
            <a:cxnLst/>
            <a:rect l="l" t="t" r="r" b="b"/>
            <a:pathLst>
              <a:path w="679450" h="277495">
                <a:moveTo>
                  <a:pt x="191706" y="152"/>
                </a:moveTo>
                <a:lnTo>
                  <a:pt x="150749" y="152"/>
                </a:lnTo>
                <a:lnTo>
                  <a:pt x="150749" y="116992"/>
                </a:lnTo>
                <a:lnTo>
                  <a:pt x="0" y="116992"/>
                </a:lnTo>
                <a:lnTo>
                  <a:pt x="0" y="152552"/>
                </a:lnTo>
                <a:lnTo>
                  <a:pt x="0" y="277012"/>
                </a:lnTo>
                <a:lnTo>
                  <a:pt x="40957" y="277012"/>
                </a:lnTo>
                <a:lnTo>
                  <a:pt x="40957" y="152552"/>
                </a:lnTo>
                <a:lnTo>
                  <a:pt x="150749" y="152552"/>
                </a:lnTo>
                <a:lnTo>
                  <a:pt x="150749" y="277012"/>
                </a:lnTo>
                <a:lnTo>
                  <a:pt x="191706" y="277012"/>
                </a:lnTo>
                <a:lnTo>
                  <a:pt x="191706" y="152552"/>
                </a:lnTo>
                <a:lnTo>
                  <a:pt x="191706" y="116992"/>
                </a:lnTo>
                <a:lnTo>
                  <a:pt x="191706" y="152"/>
                </a:lnTo>
                <a:close/>
              </a:path>
              <a:path w="679450" h="277495">
                <a:moveTo>
                  <a:pt x="452970" y="276796"/>
                </a:moveTo>
                <a:lnTo>
                  <a:pt x="432435" y="215366"/>
                </a:lnTo>
                <a:lnTo>
                  <a:pt x="420522" y="179705"/>
                </a:lnTo>
                <a:lnTo>
                  <a:pt x="379882" y="58089"/>
                </a:lnTo>
                <a:lnTo>
                  <a:pt x="379882" y="179705"/>
                </a:lnTo>
                <a:lnTo>
                  <a:pt x="292684" y="179705"/>
                </a:lnTo>
                <a:lnTo>
                  <a:pt x="336461" y="40601"/>
                </a:lnTo>
                <a:lnTo>
                  <a:pt x="379882" y="179705"/>
                </a:lnTo>
                <a:lnTo>
                  <a:pt x="379882" y="58089"/>
                </a:lnTo>
                <a:lnTo>
                  <a:pt x="374040" y="40601"/>
                </a:lnTo>
                <a:lnTo>
                  <a:pt x="360464" y="0"/>
                </a:lnTo>
                <a:lnTo>
                  <a:pt x="312102" y="0"/>
                </a:lnTo>
                <a:lnTo>
                  <a:pt x="219951" y="276796"/>
                </a:lnTo>
                <a:lnTo>
                  <a:pt x="262318" y="276796"/>
                </a:lnTo>
                <a:lnTo>
                  <a:pt x="281736" y="215366"/>
                </a:lnTo>
                <a:lnTo>
                  <a:pt x="391185" y="215366"/>
                </a:lnTo>
                <a:lnTo>
                  <a:pt x="410603" y="276796"/>
                </a:lnTo>
                <a:lnTo>
                  <a:pt x="452970" y="276796"/>
                </a:lnTo>
                <a:close/>
              </a:path>
              <a:path w="679450" h="277495">
                <a:moveTo>
                  <a:pt x="678916" y="276796"/>
                </a:moveTo>
                <a:lnTo>
                  <a:pt x="671512" y="212890"/>
                </a:lnTo>
                <a:lnTo>
                  <a:pt x="667664" y="189039"/>
                </a:lnTo>
                <a:lnTo>
                  <a:pt x="659853" y="172300"/>
                </a:lnTo>
                <a:lnTo>
                  <a:pt x="659549" y="171627"/>
                </a:lnTo>
                <a:lnTo>
                  <a:pt x="646734" y="160121"/>
                </a:lnTo>
                <a:lnTo>
                  <a:pt x="628789" y="153936"/>
                </a:lnTo>
                <a:lnTo>
                  <a:pt x="649643" y="144195"/>
                </a:lnTo>
                <a:lnTo>
                  <a:pt x="657034" y="136639"/>
                </a:lnTo>
                <a:lnTo>
                  <a:pt x="664540" y="128955"/>
                </a:lnTo>
                <a:lnTo>
                  <a:pt x="673468" y="108559"/>
                </a:lnTo>
                <a:lnTo>
                  <a:pt x="676452" y="83324"/>
                </a:lnTo>
                <a:lnTo>
                  <a:pt x="670915" y="48120"/>
                </a:lnTo>
                <a:lnTo>
                  <a:pt x="663079" y="35661"/>
                </a:lnTo>
                <a:lnTo>
                  <a:pt x="654431" y="21932"/>
                </a:lnTo>
                <a:lnTo>
                  <a:pt x="635495" y="10617"/>
                </a:lnTo>
                <a:lnTo>
                  <a:pt x="635495" y="86144"/>
                </a:lnTo>
                <a:lnTo>
                  <a:pt x="631888" y="109080"/>
                </a:lnTo>
                <a:lnTo>
                  <a:pt x="621512" y="124764"/>
                </a:lnTo>
                <a:lnTo>
                  <a:pt x="604964" y="133769"/>
                </a:lnTo>
                <a:lnTo>
                  <a:pt x="582891" y="136639"/>
                </a:lnTo>
                <a:lnTo>
                  <a:pt x="522516" y="136639"/>
                </a:lnTo>
                <a:lnTo>
                  <a:pt x="522516" y="35661"/>
                </a:lnTo>
                <a:lnTo>
                  <a:pt x="582891" y="35661"/>
                </a:lnTo>
                <a:lnTo>
                  <a:pt x="604964" y="38531"/>
                </a:lnTo>
                <a:lnTo>
                  <a:pt x="621512" y="47536"/>
                </a:lnTo>
                <a:lnTo>
                  <a:pt x="631888" y="63220"/>
                </a:lnTo>
                <a:lnTo>
                  <a:pt x="635495" y="86144"/>
                </a:lnTo>
                <a:lnTo>
                  <a:pt x="635495" y="10617"/>
                </a:lnTo>
                <a:lnTo>
                  <a:pt x="627151" y="5626"/>
                </a:lnTo>
                <a:lnTo>
                  <a:pt x="589241" y="0"/>
                </a:lnTo>
                <a:lnTo>
                  <a:pt x="481558" y="0"/>
                </a:lnTo>
                <a:lnTo>
                  <a:pt x="481558" y="276796"/>
                </a:lnTo>
                <a:lnTo>
                  <a:pt x="522516" y="276796"/>
                </a:lnTo>
                <a:lnTo>
                  <a:pt x="522516" y="172300"/>
                </a:lnTo>
                <a:lnTo>
                  <a:pt x="579361" y="172300"/>
                </a:lnTo>
                <a:lnTo>
                  <a:pt x="618553" y="183057"/>
                </a:lnTo>
                <a:lnTo>
                  <a:pt x="631253" y="219252"/>
                </a:lnTo>
                <a:lnTo>
                  <a:pt x="633018" y="252437"/>
                </a:lnTo>
                <a:lnTo>
                  <a:pt x="633730" y="262318"/>
                </a:lnTo>
                <a:lnTo>
                  <a:pt x="635139" y="270446"/>
                </a:lnTo>
                <a:lnTo>
                  <a:pt x="637260" y="276796"/>
                </a:lnTo>
                <a:lnTo>
                  <a:pt x="678916" y="27679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4" name="object 10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73577" y="6460846"/>
            <a:ext cx="150268" cy="150400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10101079" y="6386704"/>
            <a:ext cx="779780" cy="281940"/>
            <a:chOff x="10101079" y="6386704"/>
            <a:chExt cx="779780" cy="281940"/>
          </a:xfrm>
        </p:grpSpPr>
        <p:pic>
          <p:nvPicPr>
            <p:cNvPr id="106" name="object 10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01079" y="6461199"/>
              <a:ext cx="174761" cy="20688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312205" y="6461198"/>
              <a:ext cx="282575" cy="202565"/>
            </a:xfrm>
            <a:custGeom>
              <a:avLst/>
              <a:gdLst/>
              <a:ahLst/>
              <a:cxnLst/>
              <a:rect l="l" t="t" r="r" b="b"/>
              <a:pathLst>
                <a:path w="282575" h="202565">
                  <a:moveTo>
                    <a:pt x="282442" y="202299"/>
                  </a:moveTo>
                  <a:lnTo>
                    <a:pt x="243253" y="202299"/>
                  </a:lnTo>
                  <a:lnTo>
                    <a:pt x="243253" y="74494"/>
                  </a:lnTo>
                  <a:lnTo>
                    <a:pt x="240959" y="55810"/>
                  </a:lnTo>
                  <a:lnTo>
                    <a:pt x="234162" y="42587"/>
                  </a:lnTo>
                  <a:lnTo>
                    <a:pt x="222997" y="34726"/>
                  </a:lnTo>
                  <a:lnTo>
                    <a:pt x="207595" y="32127"/>
                  </a:lnTo>
                  <a:lnTo>
                    <a:pt x="188640" y="36193"/>
                  </a:lnTo>
                  <a:lnTo>
                    <a:pt x="173790" y="48235"/>
                  </a:lnTo>
                  <a:lnTo>
                    <a:pt x="164103" y="68023"/>
                  </a:lnTo>
                  <a:lnTo>
                    <a:pt x="160639" y="95324"/>
                  </a:lnTo>
                  <a:lnTo>
                    <a:pt x="160639" y="202299"/>
                  </a:lnTo>
                  <a:lnTo>
                    <a:pt x="121450" y="202299"/>
                  </a:lnTo>
                  <a:lnTo>
                    <a:pt x="121450" y="74494"/>
                  </a:lnTo>
                  <a:lnTo>
                    <a:pt x="119205" y="55810"/>
                  </a:lnTo>
                  <a:lnTo>
                    <a:pt x="112491" y="42587"/>
                  </a:lnTo>
                  <a:lnTo>
                    <a:pt x="101342" y="34726"/>
                  </a:lnTo>
                  <a:lnTo>
                    <a:pt x="85792" y="32127"/>
                  </a:lnTo>
                  <a:lnTo>
                    <a:pt x="66782" y="36088"/>
                  </a:lnTo>
                  <a:lnTo>
                    <a:pt x="51810" y="47927"/>
                  </a:lnTo>
                  <a:lnTo>
                    <a:pt x="42002" y="67576"/>
                  </a:lnTo>
                  <a:lnTo>
                    <a:pt x="38482" y="94971"/>
                  </a:lnTo>
                  <a:lnTo>
                    <a:pt x="38482" y="202299"/>
                  </a:lnTo>
                  <a:lnTo>
                    <a:pt x="0" y="202299"/>
                  </a:lnTo>
                  <a:lnTo>
                    <a:pt x="0" y="4589"/>
                  </a:lnTo>
                  <a:lnTo>
                    <a:pt x="38482" y="4589"/>
                  </a:lnTo>
                  <a:lnTo>
                    <a:pt x="38482" y="37070"/>
                  </a:lnTo>
                  <a:lnTo>
                    <a:pt x="46912" y="21745"/>
                  </a:lnTo>
                  <a:lnTo>
                    <a:pt x="59048" y="10062"/>
                  </a:lnTo>
                  <a:lnTo>
                    <a:pt x="75023" y="2614"/>
                  </a:lnTo>
                  <a:lnTo>
                    <a:pt x="94971" y="0"/>
                  </a:lnTo>
                  <a:lnTo>
                    <a:pt x="115409" y="2653"/>
                  </a:lnTo>
                  <a:lnTo>
                    <a:pt x="132439" y="10370"/>
                  </a:lnTo>
                  <a:lnTo>
                    <a:pt x="145562" y="22788"/>
                  </a:lnTo>
                  <a:lnTo>
                    <a:pt x="154284" y="39542"/>
                  </a:lnTo>
                  <a:lnTo>
                    <a:pt x="164390" y="22043"/>
                  </a:lnTo>
                  <a:lnTo>
                    <a:pt x="178203" y="9708"/>
                  </a:lnTo>
                  <a:lnTo>
                    <a:pt x="195591" y="2405"/>
                  </a:lnTo>
                  <a:lnTo>
                    <a:pt x="216421" y="0"/>
                  </a:lnTo>
                  <a:lnTo>
                    <a:pt x="244611" y="5108"/>
                  </a:lnTo>
                  <a:lnTo>
                    <a:pt x="265319" y="19947"/>
                  </a:lnTo>
                  <a:lnTo>
                    <a:pt x="278084" y="43789"/>
                  </a:lnTo>
                  <a:lnTo>
                    <a:pt x="282442" y="75906"/>
                  </a:lnTo>
                  <a:lnTo>
                    <a:pt x="282442" y="20229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8188" y="6461199"/>
              <a:ext cx="174408" cy="20688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0841431" y="6386715"/>
              <a:ext cx="39370" cy="276860"/>
            </a:xfrm>
            <a:custGeom>
              <a:avLst/>
              <a:gdLst/>
              <a:ahLst/>
              <a:cxnLst/>
              <a:rect l="l" t="t" r="r" b="b"/>
              <a:pathLst>
                <a:path w="39370" h="276859">
                  <a:moveTo>
                    <a:pt x="39179" y="79082"/>
                  </a:moveTo>
                  <a:lnTo>
                    <a:pt x="0" y="79082"/>
                  </a:lnTo>
                  <a:lnTo>
                    <a:pt x="0" y="276783"/>
                  </a:lnTo>
                  <a:lnTo>
                    <a:pt x="39179" y="276783"/>
                  </a:lnTo>
                  <a:lnTo>
                    <a:pt x="39179" y="79082"/>
                  </a:lnTo>
                  <a:close/>
                </a:path>
                <a:path w="39370" h="276859">
                  <a:moveTo>
                    <a:pt x="39179" y="0"/>
                  </a:moveTo>
                  <a:lnTo>
                    <a:pt x="0" y="0"/>
                  </a:lnTo>
                  <a:lnTo>
                    <a:pt x="0" y="41656"/>
                  </a:lnTo>
                  <a:lnTo>
                    <a:pt x="39179" y="41656"/>
                  </a:lnTo>
                  <a:lnTo>
                    <a:pt x="39179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/>
          <p:nvPr/>
        </p:nvSpPr>
        <p:spPr>
          <a:xfrm>
            <a:off x="10926519" y="6386704"/>
            <a:ext cx="39370" cy="276860"/>
          </a:xfrm>
          <a:custGeom>
            <a:avLst/>
            <a:gdLst/>
            <a:ahLst/>
            <a:cxnLst/>
            <a:rect l="l" t="t" r="r" b="b"/>
            <a:pathLst>
              <a:path w="39370" h="276859">
                <a:moveTo>
                  <a:pt x="38835" y="276794"/>
                </a:moveTo>
                <a:lnTo>
                  <a:pt x="0" y="276794"/>
                </a:lnTo>
                <a:lnTo>
                  <a:pt x="0" y="0"/>
                </a:lnTo>
                <a:lnTo>
                  <a:pt x="38835" y="0"/>
                </a:lnTo>
                <a:lnTo>
                  <a:pt x="38835" y="276794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122819" y="6465789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122819" y="6616542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335925" y="6364462"/>
            <a:ext cx="259715" cy="320675"/>
          </a:xfrm>
          <a:custGeom>
            <a:avLst/>
            <a:gdLst/>
            <a:ahLst/>
            <a:cxnLst/>
            <a:rect l="l" t="t" r="r" b="b"/>
            <a:pathLst>
              <a:path w="259715" h="320675">
                <a:moveTo>
                  <a:pt x="82614" y="302213"/>
                </a:moveTo>
                <a:lnTo>
                  <a:pt x="37136" y="288511"/>
                </a:lnTo>
                <a:lnTo>
                  <a:pt x="13405" y="255671"/>
                </a:lnTo>
                <a:lnTo>
                  <a:pt x="1202" y="192110"/>
                </a:lnTo>
                <a:lnTo>
                  <a:pt x="0" y="151460"/>
                </a:lnTo>
                <a:lnTo>
                  <a:pt x="1202" y="110809"/>
                </a:lnTo>
                <a:lnTo>
                  <a:pt x="13405" y="47248"/>
                </a:lnTo>
                <a:lnTo>
                  <a:pt x="37136" y="14298"/>
                </a:lnTo>
                <a:lnTo>
                  <a:pt x="82614" y="0"/>
                </a:lnTo>
                <a:lnTo>
                  <a:pt x="99737" y="1632"/>
                </a:lnTo>
                <a:lnTo>
                  <a:pt x="115007" y="6443"/>
                </a:lnTo>
                <a:lnTo>
                  <a:pt x="128290" y="14298"/>
                </a:lnTo>
                <a:lnTo>
                  <a:pt x="139456" y="25066"/>
                </a:lnTo>
                <a:lnTo>
                  <a:pt x="144113" y="33187"/>
                </a:lnTo>
                <a:lnTo>
                  <a:pt x="82614" y="33187"/>
                </a:lnTo>
                <a:lnTo>
                  <a:pt x="74433" y="34042"/>
                </a:lnTo>
                <a:lnTo>
                  <a:pt x="46768" y="62986"/>
                </a:lnTo>
                <a:lnTo>
                  <a:pt x="38935" y="116011"/>
                </a:lnTo>
                <a:lnTo>
                  <a:pt x="38129" y="151460"/>
                </a:lnTo>
                <a:lnTo>
                  <a:pt x="38935" y="186914"/>
                </a:lnTo>
                <a:lnTo>
                  <a:pt x="46768" y="240082"/>
                </a:lnTo>
                <a:lnTo>
                  <a:pt x="74433" y="268535"/>
                </a:lnTo>
                <a:lnTo>
                  <a:pt x="82614" y="269379"/>
                </a:lnTo>
                <a:lnTo>
                  <a:pt x="144315" y="269379"/>
                </a:lnTo>
                <a:lnTo>
                  <a:pt x="139456" y="277853"/>
                </a:lnTo>
                <a:lnTo>
                  <a:pt x="128290" y="288511"/>
                </a:lnTo>
                <a:lnTo>
                  <a:pt x="115007" y="296123"/>
                </a:lnTo>
                <a:lnTo>
                  <a:pt x="99737" y="300691"/>
                </a:lnTo>
                <a:lnTo>
                  <a:pt x="82614" y="302213"/>
                </a:lnTo>
                <a:close/>
              </a:path>
              <a:path w="259715" h="320675">
                <a:moveTo>
                  <a:pt x="144315" y="269379"/>
                </a:moveTo>
                <a:lnTo>
                  <a:pt x="82614" y="269379"/>
                </a:lnTo>
                <a:lnTo>
                  <a:pt x="90994" y="268535"/>
                </a:lnTo>
                <a:lnTo>
                  <a:pt x="98546" y="266070"/>
                </a:lnTo>
                <a:lnTo>
                  <a:pt x="124010" y="216642"/>
                </a:lnTo>
                <a:lnTo>
                  <a:pt x="127452" y="151460"/>
                </a:lnTo>
                <a:lnTo>
                  <a:pt x="126691" y="116011"/>
                </a:lnTo>
                <a:lnTo>
                  <a:pt x="118813" y="62986"/>
                </a:lnTo>
                <a:lnTo>
                  <a:pt x="90994" y="34042"/>
                </a:lnTo>
                <a:lnTo>
                  <a:pt x="82614" y="33187"/>
                </a:lnTo>
                <a:lnTo>
                  <a:pt x="144113" y="33187"/>
                </a:lnTo>
                <a:lnTo>
                  <a:pt x="152177" y="47248"/>
                </a:lnTo>
                <a:lnTo>
                  <a:pt x="160198" y="75950"/>
                </a:lnTo>
                <a:lnTo>
                  <a:pt x="164379" y="110809"/>
                </a:lnTo>
                <a:lnTo>
                  <a:pt x="165582" y="151460"/>
                </a:lnTo>
                <a:lnTo>
                  <a:pt x="164379" y="192110"/>
                </a:lnTo>
                <a:lnTo>
                  <a:pt x="160198" y="226969"/>
                </a:lnTo>
                <a:lnTo>
                  <a:pt x="152177" y="255671"/>
                </a:lnTo>
                <a:lnTo>
                  <a:pt x="144315" y="269379"/>
                </a:lnTo>
                <a:close/>
              </a:path>
              <a:path w="259715" h="320675">
                <a:moveTo>
                  <a:pt x="259494" y="320219"/>
                </a:moveTo>
                <a:lnTo>
                  <a:pt x="221011" y="320219"/>
                </a:lnTo>
                <a:lnTo>
                  <a:pt x="221011" y="0"/>
                </a:lnTo>
                <a:lnTo>
                  <a:pt x="259494" y="0"/>
                </a:lnTo>
                <a:lnTo>
                  <a:pt x="259494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676622" y="6364465"/>
            <a:ext cx="262890" cy="320675"/>
          </a:xfrm>
          <a:custGeom>
            <a:avLst/>
            <a:gdLst/>
            <a:ahLst/>
            <a:cxnLst/>
            <a:rect l="l" t="t" r="r" b="b"/>
            <a:pathLst>
              <a:path w="262890" h="320675">
                <a:moveTo>
                  <a:pt x="196291" y="160642"/>
                </a:moveTo>
                <a:lnTo>
                  <a:pt x="158864" y="160642"/>
                </a:lnTo>
                <a:lnTo>
                  <a:pt x="158864" y="316344"/>
                </a:lnTo>
                <a:lnTo>
                  <a:pt x="196291" y="316344"/>
                </a:lnTo>
                <a:lnTo>
                  <a:pt x="196291" y="160642"/>
                </a:lnTo>
                <a:close/>
              </a:path>
              <a:path w="262890" h="320675">
                <a:moveTo>
                  <a:pt x="196291" y="127457"/>
                </a:moveTo>
                <a:lnTo>
                  <a:pt x="121450" y="127457"/>
                </a:lnTo>
                <a:lnTo>
                  <a:pt x="121450" y="38557"/>
                </a:lnTo>
                <a:lnTo>
                  <a:pt x="121450" y="5537"/>
                </a:lnTo>
                <a:lnTo>
                  <a:pt x="84378" y="5537"/>
                </a:lnTo>
                <a:lnTo>
                  <a:pt x="84378" y="38557"/>
                </a:lnTo>
                <a:lnTo>
                  <a:pt x="84378" y="127457"/>
                </a:lnTo>
                <a:lnTo>
                  <a:pt x="84378" y="160477"/>
                </a:lnTo>
                <a:lnTo>
                  <a:pt x="84378" y="265887"/>
                </a:lnTo>
                <a:lnTo>
                  <a:pt x="37071" y="265887"/>
                </a:lnTo>
                <a:lnTo>
                  <a:pt x="37071" y="38557"/>
                </a:lnTo>
                <a:lnTo>
                  <a:pt x="84378" y="38557"/>
                </a:lnTo>
                <a:lnTo>
                  <a:pt x="84378" y="5537"/>
                </a:lnTo>
                <a:lnTo>
                  <a:pt x="0" y="5537"/>
                </a:lnTo>
                <a:lnTo>
                  <a:pt x="0" y="38557"/>
                </a:lnTo>
                <a:lnTo>
                  <a:pt x="0" y="265887"/>
                </a:lnTo>
                <a:lnTo>
                  <a:pt x="0" y="298907"/>
                </a:lnTo>
                <a:lnTo>
                  <a:pt x="121450" y="298907"/>
                </a:lnTo>
                <a:lnTo>
                  <a:pt x="121450" y="265887"/>
                </a:lnTo>
                <a:lnTo>
                  <a:pt x="121450" y="160477"/>
                </a:lnTo>
                <a:lnTo>
                  <a:pt x="196291" y="160477"/>
                </a:lnTo>
                <a:lnTo>
                  <a:pt x="196291" y="127457"/>
                </a:lnTo>
                <a:close/>
              </a:path>
              <a:path w="262890" h="320675">
                <a:moveTo>
                  <a:pt x="196291" y="2120"/>
                </a:moveTo>
                <a:lnTo>
                  <a:pt x="158864" y="2120"/>
                </a:lnTo>
                <a:lnTo>
                  <a:pt x="158864" y="127101"/>
                </a:lnTo>
                <a:lnTo>
                  <a:pt x="196291" y="127101"/>
                </a:lnTo>
                <a:lnTo>
                  <a:pt x="196291" y="2120"/>
                </a:lnTo>
                <a:close/>
              </a:path>
              <a:path w="262890" h="320675">
                <a:moveTo>
                  <a:pt x="262661" y="0"/>
                </a:moveTo>
                <a:lnTo>
                  <a:pt x="225247" y="0"/>
                </a:lnTo>
                <a:lnTo>
                  <a:pt x="225247" y="320217"/>
                </a:lnTo>
                <a:lnTo>
                  <a:pt x="262661" y="320217"/>
                </a:lnTo>
                <a:lnTo>
                  <a:pt x="262661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010963" y="6362344"/>
            <a:ext cx="267335" cy="325755"/>
          </a:xfrm>
          <a:custGeom>
            <a:avLst/>
            <a:gdLst/>
            <a:ahLst/>
            <a:cxnLst/>
            <a:rect l="l" t="t" r="r" b="b"/>
            <a:pathLst>
              <a:path w="267334" h="325754">
                <a:moveTo>
                  <a:pt x="84026" y="153931"/>
                </a:moveTo>
                <a:lnTo>
                  <a:pt x="40485" y="144250"/>
                </a:lnTo>
                <a:lnTo>
                  <a:pt x="7723" y="111873"/>
                </a:lnTo>
                <a:lnTo>
                  <a:pt x="0" y="76965"/>
                </a:lnTo>
                <a:lnTo>
                  <a:pt x="1991" y="58502"/>
                </a:lnTo>
                <a:lnTo>
                  <a:pt x="28950" y="16946"/>
                </a:lnTo>
                <a:lnTo>
                  <a:pt x="68321" y="1108"/>
                </a:lnTo>
                <a:lnTo>
                  <a:pt x="84026" y="0"/>
                </a:lnTo>
                <a:lnTo>
                  <a:pt x="99886" y="1108"/>
                </a:lnTo>
                <a:lnTo>
                  <a:pt x="139456" y="16946"/>
                </a:lnTo>
                <a:lnTo>
                  <a:pt x="153754" y="32127"/>
                </a:lnTo>
                <a:lnTo>
                  <a:pt x="84026" y="32127"/>
                </a:lnTo>
                <a:lnTo>
                  <a:pt x="74841" y="32845"/>
                </a:lnTo>
                <a:lnTo>
                  <a:pt x="41395" y="57503"/>
                </a:lnTo>
                <a:lnTo>
                  <a:pt x="37423" y="76965"/>
                </a:lnTo>
                <a:lnTo>
                  <a:pt x="38449" y="87485"/>
                </a:lnTo>
                <a:lnTo>
                  <a:pt x="66418" y="119552"/>
                </a:lnTo>
                <a:lnTo>
                  <a:pt x="84026" y="122509"/>
                </a:lnTo>
                <a:lnTo>
                  <a:pt x="153483" y="122509"/>
                </a:lnTo>
                <a:lnTo>
                  <a:pt x="151371" y="125769"/>
                </a:lnTo>
                <a:lnTo>
                  <a:pt x="139456" y="136984"/>
                </a:lnTo>
                <a:lnTo>
                  <a:pt x="127766" y="144250"/>
                </a:lnTo>
                <a:lnTo>
                  <a:pt x="114521" y="149562"/>
                </a:lnTo>
                <a:lnTo>
                  <a:pt x="99886" y="152822"/>
                </a:lnTo>
                <a:lnTo>
                  <a:pt x="84026" y="153931"/>
                </a:lnTo>
                <a:close/>
              </a:path>
              <a:path w="267334" h="325754">
                <a:moveTo>
                  <a:pt x="153483" y="122509"/>
                </a:moveTo>
                <a:lnTo>
                  <a:pt x="84026" y="122509"/>
                </a:lnTo>
                <a:lnTo>
                  <a:pt x="93266" y="121742"/>
                </a:lnTo>
                <a:lnTo>
                  <a:pt x="101811" y="119552"/>
                </a:lnTo>
                <a:lnTo>
                  <a:pt x="129609" y="87485"/>
                </a:lnTo>
                <a:lnTo>
                  <a:pt x="130629" y="76965"/>
                </a:lnTo>
                <a:lnTo>
                  <a:pt x="129609" y="66655"/>
                </a:lnTo>
                <a:lnTo>
                  <a:pt x="101811" y="34952"/>
                </a:lnTo>
                <a:lnTo>
                  <a:pt x="84026" y="32127"/>
                </a:lnTo>
                <a:lnTo>
                  <a:pt x="153754" y="32127"/>
                </a:lnTo>
                <a:lnTo>
                  <a:pt x="160374" y="42322"/>
                </a:lnTo>
                <a:lnTo>
                  <a:pt x="166067" y="58502"/>
                </a:lnTo>
                <a:lnTo>
                  <a:pt x="168053" y="76965"/>
                </a:lnTo>
                <a:lnTo>
                  <a:pt x="166067" y="95528"/>
                </a:lnTo>
                <a:lnTo>
                  <a:pt x="160374" y="111873"/>
                </a:lnTo>
                <a:lnTo>
                  <a:pt x="153483" y="122509"/>
                </a:lnTo>
                <a:close/>
              </a:path>
              <a:path w="267334" h="325754">
                <a:moveTo>
                  <a:pt x="263024" y="156755"/>
                </a:moveTo>
                <a:lnTo>
                  <a:pt x="224542" y="156755"/>
                </a:lnTo>
                <a:lnTo>
                  <a:pt x="224542" y="2118"/>
                </a:lnTo>
                <a:lnTo>
                  <a:pt x="263024" y="2118"/>
                </a:lnTo>
                <a:lnTo>
                  <a:pt x="263024" y="156755"/>
                </a:lnTo>
                <a:close/>
              </a:path>
              <a:path w="267334" h="325754">
                <a:moveTo>
                  <a:pt x="266908" y="325515"/>
                </a:moveTo>
                <a:lnTo>
                  <a:pt x="23654" y="325515"/>
                </a:lnTo>
                <a:lnTo>
                  <a:pt x="23654" y="236192"/>
                </a:lnTo>
                <a:lnTo>
                  <a:pt x="224542" y="236192"/>
                </a:lnTo>
                <a:lnTo>
                  <a:pt x="224542" y="207595"/>
                </a:lnTo>
                <a:lnTo>
                  <a:pt x="23654" y="207595"/>
                </a:lnTo>
                <a:lnTo>
                  <a:pt x="23654" y="176879"/>
                </a:lnTo>
                <a:lnTo>
                  <a:pt x="263024" y="176879"/>
                </a:lnTo>
                <a:lnTo>
                  <a:pt x="263024" y="266555"/>
                </a:lnTo>
                <a:lnTo>
                  <a:pt x="62137" y="266555"/>
                </a:lnTo>
                <a:lnTo>
                  <a:pt x="62137" y="294446"/>
                </a:lnTo>
                <a:lnTo>
                  <a:pt x="266908" y="294446"/>
                </a:lnTo>
                <a:lnTo>
                  <a:pt x="266908" y="32551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2447718" y="6368346"/>
            <a:ext cx="284480" cy="321945"/>
          </a:xfrm>
          <a:custGeom>
            <a:avLst/>
            <a:gdLst/>
            <a:ahLst/>
            <a:cxnLst/>
            <a:rect l="l" t="t" r="r" b="b"/>
            <a:pathLst>
              <a:path w="284479" h="321945">
                <a:moveTo>
                  <a:pt x="267614" y="33540"/>
                </a:moveTo>
                <a:lnTo>
                  <a:pt x="16593" y="33540"/>
                </a:lnTo>
                <a:lnTo>
                  <a:pt x="16593" y="0"/>
                </a:lnTo>
                <a:lnTo>
                  <a:pt x="267614" y="0"/>
                </a:lnTo>
                <a:lnTo>
                  <a:pt x="267614" y="33540"/>
                </a:lnTo>
                <a:close/>
              </a:path>
              <a:path w="284479" h="321945">
                <a:moveTo>
                  <a:pt x="12709" y="165935"/>
                </a:moveTo>
                <a:lnTo>
                  <a:pt x="12709" y="131689"/>
                </a:lnTo>
                <a:lnTo>
                  <a:pt x="53995" y="120292"/>
                </a:lnTo>
                <a:lnTo>
                  <a:pt x="89057" y="100355"/>
                </a:lnTo>
                <a:lnTo>
                  <a:pt x="113396" y="71813"/>
                </a:lnTo>
                <a:lnTo>
                  <a:pt x="122509" y="34599"/>
                </a:lnTo>
                <a:lnTo>
                  <a:pt x="122509" y="33540"/>
                </a:lnTo>
                <a:lnTo>
                  <a:pt x="160639" y="33540"/>
                </a:lnTo>
                <a:lnTo>
                  <a:pt x="160639" y="34599"/>
                </a:lnTo>
                <a:lnTo>
                  <a:pt x="169758" y="71813"/>
                </a:lnTo>
                <a:lnTo>
                  <a:pt x="191346" y="97089"/>
                </a:lnTo>
                <a:lnTo>
                  <a:pt x="141927" y="97089"/>
                </a:lnTo>
                <a:lnTo>
                  <a:pt x="118857" y="121698"/>
                </a:lnTo>
                <a:lnTo>
                  <a:pt x="88704" y="141442"/>
                </a:lnTo>
                <a:lnTo>
                  <a:pt x="52858" y="156220"/>
                </a:lnTo>
                <a:lnTo>
                  <a:pt x="12709" y="165935"/>
                </a:lnTo>
                <a:close/>
              </a:path>
              <a:path w="284479" h="321945">
                <a:moveTo>
                  <a:pt x="270792" y="165935"/>
                </a:moveTo>
                <a:lnTo>
                  <a:pt x="230251" y="156220"/>
                </a:lnTo>
                <a:lnTo>
                  <a:pt x="194576" y="141442"/>
                </a:lnTo>
                <a:lnTo>
                  <a:pt x="164793" y="121698"/>
                </a:lnTo>
                <a:lnTo>
                  <a:pt x="141927" y="97089"/>
                </a:lnTo>
                <a:lnTo>
                  <a:pt x="191346" y="97089"/>
                </a:lnTo>
                <a:lnTo>
                  <a:pt x="194135" y="100355"/>
                </a:lnTo>
                <a:lnTo>
                  <a:pt x="229302" y="120292"/>
                </a:lnTo>
                <a:lnTo>
                  <a:pt x="270792" y="131689"/>
                </a:lnTo>
                <a:lnTo>
                  <a:pt x="270792" y="165935"/>
                </a:lnTo>
                <a:close/>
              </a:path>
              <a:path w="284479" h="321945">
                <a:moveTo>
                  <a:pt x="284208" y="235486"/>
                </a:moveTo>
                <a:lnTo>
                  <a:pt x="0" y="235486"/>
                </a:lnTo>
                <a:lnTo>
                  <a:pt x="0" y="201593"/>
                </a:lnTo>
                <a:lnTo>
                  <a:pt x="284208" y="201593"/>
                </a:lnTo>
                <a:lnTo>
                  <a:pt x="284208" y="235486"/>
                </a:lnTo>
                <a:close/>
              </a:path>
              <a:path w="284479" h="321945">
                <a:moveTo>
                  <a:pt x="160639" y="321631"/>
                </a:moveTo>
                <a:lnTo>
                  <a:pt x="122509" y="321631"/>
                </a:lnTo>
                <a:lnTo>
                  <a:pt x="122509" y="235486"/>
                </a:lnTo>
                <a:lnTo>
                  <a:pt x="160639" y="235486"/>
                </a:lnTo>
                <a:lnTo>
                  <a:pt x="160639" y="321631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786649" y="6368346"/>
            <a:ext cx="284480" cy="302260"/>
          </a:xfrm>
          <a:custGeom>
            <a:avLst/>
            <a:gdLst/>
            <a:ahLst/>
            <a:cxnLst/>
            <a:rect l="l" t="t" r="r" b="b"/>
            <a:pathLst>
              <a:path w="284480" h="302259">
                <a:moveTo>
                  <a:pt x="5295" y="188530"/>
                </a:moveTo>
                <a:lnTo>
                  <a:pt x="5295" y="154637"/>
                </a:lnTo>
                <a:lnTo>
                  <a:pt x="54441" y="136780"/>
                </a:lnTo>
                <a:lnTo>
                  <a:pt x="91308" y="108431"/>
                </a:lnTo>
                <a:lnTo>
                  <a:pt x="114472" y="70086"/>
                </a:lnTo>
                <a:lnTo>
                  <a:pt x="122509" y="22242"/>
                </a:lnTo>
                <a:lnTo>
                  <a:pt x="122509" y="0"/>
                </a:lnTo>
                <a:lnTo>
                  <a:pt x="160639" y="0"/>
                </a:lnTo>
                <a:lnTo>
                  <a:pt x="160639" y="22242"/>
                </a:lnTo>
                <a:lnTo>
                  <a:pt x="168836" y="70086"/>
                </a:lnTo>
                <a:lnTo>
                  <a:pt x="188622" y="102385"/>
                </a:lnTo>
                <a:lnTo>
                  <a:pt x="141927" y="102385"/>
                </a:lnTo>
                <a:lnTo>
                  <a:pt x="121323" y="129747"/>
                </a:lnTo>
                <a:lnTo>
                  <a:pt x="91749" y="154460"/>
                </a:lnTo>
                <a:lnTo>
                  <a:pt x="53106" y="174673"/>
                </a:lnTo>
                <a:lnTo>
                  <a:pt x="5295" y="188530"/>
                </a:lnTo>
                <a:close/>
              </a:path>
              <a:path w="284480" h="302259">
                <a:moveTo>
                  <a:pt x="278559" y="188530"/>
                </a:moveTo>
                <a:lnTo>
                  <a:pt x="230897" y="174673"/>
                </a:lnTo>
                <a:lnTo>
                  <a:pt x="192237" y="154460"/>
                </a:lnTo>
                <a:lnTo>
                  <a:pt x="162581" y="129747"/>
                </a:lnTo>
                <a:lnTo>
                  <a:pt x="141927" y="102385"/>
                </a:lnTo>
                <a:lnTo>
                  <a:pt x="188622" y="102385"/>
                </a:lnTo>
                <a:lnTo>
                  <a:pt x="192325" y="108431"/>
                </a:lnTo>
                <a:lnTo>
                  <a:pt x="229451" y="136780"/>
                </a:lnTo>
                <a:lnTo>
                  <a:pt x="278559" y="154637"/>
                </a:lnTo>
                <a:lnTo>
                  <a:pt x="278559" y="188530"/>
                </a:lnTo>
                <a:close/>
              </a:path>
              <a:path w="284480" h="302259">
                <a:moveTo>
                  <a:pt x="160639" y="269026"/>
                </a:moveTo>
                <a:lnTo>
                  <a:pt x="122509" y="269026"/>
                </a:lnTo>
                <a:lnTo>
                  <a:pt x="122509" y="172643"/>
                </a:lnTo>
                <a:lnTo>
                  <a:pt x="160639" y="172643"/>
                </a:lnTo>
                <a:lnTo>
                  <a:pt x="160639" y="269026"/>
                </a:lnTo>
                <a:close/>
              </a:path>
              <a:path w="284480" h="302259">
                <a:moveTo>
                  <a:pt x="284208" y="302213"/>
                </a:moveTo>
                <a:lnTo>
                  <a:pt x="0" y="302213"/>
                </a:lnTo>
                <a:lnTo>
                  <a:pt x="0" y="269026"/>
                </a:lnTo>
                <a:lnTo>
                  <a:pt x="284208" y="269026"/>
                </a:lnTo>
                <a:lnTo>
                  <a:pt x="284208" y="30221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129465" y="6616896"/>
            <a:ext cx="45085" cy="92710"/>
          </a:xfrm>
          <a:custGeom>
            <a:avLst/>
            <a:gdLst/>
            <a:ahLst/>
            <a:cxnLst/>
            <a:rect l="l" t="t" r="r" b="b"/>
            <a:pathLst>
              <a:path w="45084" h="92709">
                <a:moveTo>
                  <a:pt x="0" y="92147"/>
                </a:moveTo>
                <a:lnTo>
                  <a:pt x="0" y="72729"/>
                </a:lnTo>
                <a:lnTo>
                  <a:pt x="10139" y="70732"/>
                </a:lnTo>
                <a:lnTo>
                  <a:pt x="17299" y="65756"/>
                </a:lnTo>
                <a:lnTo>
                  <a:pt x="21547" y="57735"/>
                </a:lnTo>
                <a:lnTo>
                  <a:pt x="22948" y="46603"/>
                </a:lnTo>
                <a:lnTo>
                  <a:pt x="1412" y="46603"/>
                </a:lnTo>
                <a:lnTo>
                  <a:pt x="1412" y="0"/>
                </a:lnTo>
                <a:lnTo>
                  <a:pt x="44837" y="0"/>
                </a:lnTo>
                <a:lnTo>
                  <a:pt x="44837" y="50133"/>
                </a:lnTo>
                <a:lnTo>
                  <a:pt x="41853" y="67124"/>
                </a:lnTo>
                <a:lnTo>
                  <a:pt x="33142" y="79878"/>
                </a:lnTo>
                <a:lnTo>
                  <a:pt x="19070" y="88263"/>
                </a:lnTo>
                <a:lnTo>
                  <a:pt x="0" y="9214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312889" y="6382118"/>
            <a:ext cx="1026794" cy="286385"/>
          </a:xfrm>
          <a:custGeom>
            <a:avLst/>
            <a:gdLst/>
            <a:ahLst/>
            <a:cxnLst/>
            <a:rect l="l" t="t" r="r" b="b"/>
            <a:pathLst>
              <a:path w="1026794" h="286384">
                <a:moveTo>
                  <a:pt x="233375" y="4597"/>
                </a:moveTo>
                <a:lnTo>
                  <a:pt x="190652" y="4597"/>
                </a:lnTo>
                <a:lnTo>
                  <a:pt x="116509" y="231609"/>
                </a:lnTo>
                <a:lnTo>
                  <a:pt x="42722" y="4597"/>
                </a:lnTo>
                <a:lnTo>
                  <a:pt x="0" y="4597"/>
                </a:lnTo>
                <a:lnTo>
                  <a:pt x="92506" y="281381"/>
                </a:lnTo>
                <a:lnTo>
                  <a:pt x="140868" y="281381"/>
                </a:lnTo>
                <a:lnTo>
                  <a:pt x="233375" y="4597"/>
                </a:lnTo>
                <a:close/>
              </a:path>
              <a:path w="1026794" h="286384">
                <a:moveTo>
                  <a:pt x="473443" y="281381"/>
                </a:moveTo>
                <a:lnTo>
                  <a:pt x="452920" y="219951"/>
                </a:lnTo>
                <a:lnTo>
                  <a:pt x="441007" y="184302"/>
                </a:lnTo>
                <a:lnTo>
                  <a:pt x="400367" y="62725"/>
                </a:lnTo>
                <a:lnTo>
                  <a:pt x="400367" y="184302"/>
                </a:lnTo>
                <a:lnTo>
                  <a:pt x="313156" y="184302"/>
                </a:lnTo>
                <a:lnTo>
                  <a:pt x="356946" y="45199"/>
                </a:lnTo>
                <a:lnTo>
                  <a:pt x="400367" y="184302"/>
                </a:lnTo>
                <a:lnTo>
                  <a:pt x="400367" y="62725"/>
                </a:lnTo>
                <a:lnTo>
                  <a:pt x="394512" y="45199"/>
                </a:lnTo>
                <a:lnTo>
                  <a:pt x="380949" y="4597"/>
                </a:lnTo>
                <a:lnTo>
                  <a:pt x="332574" y="4597"/>
                </a:lnTo>
                <a:lnTo>
                  <a:pt x="240436" y="281381"/>
                </a:lnTo>
                <a:lnTo>
                  <a:pt x="282803" y="281381"/>
                </a:lnTo>
                <a:lnTo>
                  <a:pt x="302221" y="219951"/>
                </a:lnTo>
                <a:lnTo>
                  <a:pt x="411657" y="219951"/>
                </a:lnTo>
                <a:lnTo>
                  <a:pt x="431076" y="281381"/>
                </a:lnTo>
                <a:lnTo>
                  <a:pt x="473443" y="281381"/>
                </a:lnTo>
                <a:close/>
              </a:path>
              <a:path w="1026794" h="286384">
                <a:moveTo>
                  <a:pt x="699401" y="281381"/>
                </a:moveTo>
                <a:lnTo>
                  <a:pt x="691984" y="217487"/>
                </a:lnTo>
                <a:lnTo>
                  <a:pt x="688149" y="193624"/>
                </a:lnTo>
                <a:lnTo>
                  <a:pt x="680339" y="176885"/>
                </a:lnTo>
                <a:lnTo>
                  <a:pt x="680034" y="176225"/>
                </a:lnTo>
                <a:lnTo>
                  <a:pt x="667219" y="164706"/>
                </a:lnTo>
                <a:lnTo>
                  <a:pt x="649274" y="158521"/>
                </a:lnTo>
                <a:lnTo>
                  <a:pt x="670115" y="148780"/>
                </a:lnTo>
                <a:lnTo>
                  <a:pt x="677506" y="141224"/>
                </a:lnTo>
                <a:lnTo>
                  <a:pt x="685012" y="133540"/>
                </a:lnTo>
                <a:lnTo>
                  <a:pt x="693953" y="113144"/>
                </a:lnTo>
                <a:lnTo>
                  <a:pt x="696925" y="87909"/>
                </a:lnTo>
                <a:lnTo>
                  <a:pt x="691400" y="52705"/>
                </a:lnTo>
                <a:lnTo>
                  <a:pt x="683552" y="40246"/>
                </a:lnTo>
                <a:lnTo>
                  <a:pt x="674903" y="26530"/>
                </a:lnTo>
                <a:lnTo>
                  <a:pt x="655980" y="15214"/>
                </a:lnTo>
                <a:lnTo>
                  <a:pt x="655980" y="90741"/>
                </a:lnTo>
                <a:lnTo>
                  <a:pt x="652373" y="113665"/>
                </a:lnTo>
                <a:lnTo>
                  <a:pt x="641985" y="129349"/>
                </a:lnTo>
                <a:lnTo>
                  <a:pt x="625449" y="138353"/>
                </a:lnTo>
                <a:lnTo>
                  <a:pt x="603377" y="141224"/>
                </a:lnTo>
                <a:lnTo>
                  <a:pt x="543001" y="141224"/>
                </a:lnTo>
                <a:lnTo>
                  <a:pt x="543001" y="40246"/>
                </a:lnTo>
                <a:lnTo>
                  <a:pt x="603377" y="40246"/>
                </a:lnTo>
                <a:lnTo>
                  <a:pt x="625449" y="43129"/>
                </a:lnTo>
                <a:lnTo>
                  <a:pt x="641985" y="52120"/>
                </a:lnTo>
                <a:lnTo>
                  <a:pt x="652373" y="67805"/>
                </a:lnTo>
                <a:lnTo>
                  <a:pt x="655980" y="90741"/>
                </a:lnTo>
                <a:lnTo>
                  <a:pt x="655980" y="15214"/>
                </a:lnTo>
                <a:lnTo>
                  <a:pt x="647636" y="10210"/>
                </a:lnTo>
                <a:lnTo>
                  <a:pt x="609727" y="4597"/>
                </a:lnTo>
                <a:lnTo>
                  <a:pt x="502043" y="4597"/>
                </a:lnTo>
                <a:lnTo>
                  <a:pt x="502043" y="281381"/>
                </a:lnTo>
                <a:lnTo>
                  <a:pt x="543001" y="281381"/>
                </a:lnTo>
                <a:lnTo>
                  <a:pt x="543001" y="176885"/>
                </a:lnTo>
                <a:lnTo>
                  <a:pt x="599846" y="176885"/>
                </a:lnTo>
                <a:lnTo>
                  <a:pt x="639025" y="187655"/>
                </a:lnTo>
                <a:lnTo>
                  <a:pt x="651738" y="223837"/>
                </a:lnTo>
                <a:lnTo>
                  <a:pt x="653503" y="257022"/>
                </a:lnTo>
                <a:lnTo>
                  <a:pt x="654215" y="266915"/>
                </a:lnTo>
                <a:lnTo>
                  <a:pt x="655624" y="275031"/>
                </a:lnTo>
                <a:lnTo>
                  <a:pt x="657745" y="281381"/>
                </a:lnTo>
                <a:lnTo>
                  <a:pt x="699401" y="281381"/>
                </a:lnTo>
                <a:close/>
              </a:path>
              <a:path w="1026794" h="286384">
                <a:moveTo>
                  <a:pt x="945134" y="96735"/>
                </a:moveTo>
                <a:lnTo>
                  <a:pt x="936447" y="57492"/>
                </a:lnTo>
                <a:lnTo>
                  <a:pt x="915644" y="26924"/>
                </a:lnTo>
                <a:lnTo>
                  <a:pt x="883462" y="7073"/>
                </a:lnTo>
                <a:lnTo>
                  <a:pt x="840625" y="0"/>
                </a:lnTo>
                <a:lnTo>
                  <a:pt x="795934" y="7785"/>
                </a:lnTo>
                <a:lnTo>
                  <a:pt x="765048" y="29083"/>
                </a:lnTo>
                <a:lnTo>
                  <a:pt x="745731" y="60782"/>
                </a:lnTo>
                <a:lnTo>
                  <a:pt x="735774" y="99783"/>
                </a:lnTo>
                <a:lnTo>
                  <a:pt x="732942" y="142989"/>
                </a:lnTo>
                <a:lnTo>
                  <a:pt x="735736" y="186334"/>
                </a:lnTo>
                <a:lnTo>
                  <a:pt x="745629" y="225348"/>
                </a:lnTo>
                <a:lnTo>
                  <a:pt x="764895" y="256997"/>
                </a:lnTo>
                <a:lnTo>
                  <a:pt x="795807" y="278218"/>
                </a:lnTo>
                <a:lnTo>
                  <a:pt x="840625" y="285978"/>
                </a:lnTo>
                <a:lnTo>
                  <a:pt x="883462" y="278955"/>
                </a:lnTo>
                <a:lnTo>
                  <a:pt x="915644" y="259232"/>
                </a:lnTo>
                <a:lnTo>
                  <a:pt x="936447" y="228777"/>
                </a:lnTo>
                <a:lnTo>
                  <a:pt x="945134" y="189598"/>
                </a:lnTo>
                <a:lnTo>
                  <a:pt x="904176" y="189598"/>
                </a:lnTo>
                <a:lnTo>
                  <a:pt x="898715" y="214871"/>
                </a:lnTo>
                <a:lnTo>
                  <a:pt x="886167" y="233984"/>
                </a:lnTo>
                <a:lnTo>
                  <a:pt x="866736" y="246087"/>
                </a:lnTo>
                <a:lnTo>
                  <a:pt x="840625" y="250317"/>
                </a:lnTo>
                <a:lnTo>
                  <a:pt x="808151" y="242925"/>
                </a:lnTo>
                <a:lnTo>
                  <a:pt x="787666" y="221678"/>
                </a:lnTo>
                <a:lnTo>
                  <a:pt x="776973" y="187909"/>
                </a:lnTo>
                <a:lnTo>
                  <a:pt x="773899" y="142989"/>
                </a:lnTo>
                <a:lnTo>
                  <a:pt x="776922" y="98577"/>
                </a:lnTo>
                <a:lnTo>
                  <a:pt x="787539" y="64871"/>
                </a:lnTo>
                <a:lnTo>
                  <a:pt x="807999" y="43497"/>
                </a:lnTo>
                <a:lnTo>
                  <a:pt x="840625" y="36017"/>
                </a:lnTo>
                <a:lnTo>
                  <a:pt x="866736" y="40246"/>
                </a:lnTo>
                <a:lnTo>
                  <a:pt x="886167" y="52349"/>
                </a:lnTo>
                <a:lnTo>
                  <a:pt x="898715" y="71462"/>
                </a:lnTo>
                <a:lnTo>
                  <a:pt x="904176" y="96735"/>
                </a:lnTo>
                <a:lnTo>
                  <a:pt x="945134" y="96735"/>
                </a:lnTo>
                <a:close/>
              </a:path>
              <a:path w="1026794" h="286384">
                <a:moveTo>
                  <a:pt x="1026680" y="4394"/>
                </a:moveTo>
                <a:lnTo>
                  <a:pt x="985723" y="4394"/>
                </a:lnTo>
                <a:lnTo>
                  <a:pt x="985723" y="121234"/>
                </a:lnTo>
                <a:lnTo>
                  <a:pt x="1026680" y="121234"/>
                </a:lnTo>
                <a:lnTo>
                  <a:pt x="1026680" y="4394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298612" y="6386512"/>
            <a:ext cx="679450" cy="277495"/>
          </a:xfrm>
          <a:custGeom>
            <a:avLst/>
            <a:gdLst/>
            <a:ahLst/>
            <a:cxnLst/>
            <a:rect l="l" t="t" r="r" b="b"/>
            <a:pathLst>
              <a:path w="679450" h="277495">
                <a:moveTo>
                  <a:pt x="191719" y="0"/>
                </a:moveTo>
                <a:lnTo>
                  <a:pt x="150761" y="0"/>
                </a:lnTo>
                <a:lnTo>
                  <a:pt x="150761" y="116840"/>
                </a:lnTo>
                <a:lnTo>
                  <a:pt x="0" y="116840"/>
                </a:lnTo>
                <a:lnTo>
                  <a:pt x="0" y="153670"/>
                </a:lnTo>
                <a:lnTo>
                  <a:pt x="0" y="276860"/>
                </a:lnTo>
                <a:lnTo>
                  <a:pt x="40957" y="276860"/>
                </a:lnTo>
                <a:lnTo>
                  <a:pt x="40957" y="153670"/>
                </a:lnTo>
                <a:lnTo>
                  <a:pt x="150761" y="153670"/>
                </a:lnTo>
                <a:lnTo>
                  <a:pt x="150761" y="276860"/>
                </a:lnTo>
                <a:lnTo>
                  <a:pt x="191719" y="276860"/>
                </a:lnTo>
                <a:lnTo>
                  <a:pt x="191719" y="153670"/>
                </a:lnTo>
                <a:lnTo>
                  <a:pt x="191719" y="116840"/>
                </a:lnTo>
                <a:lnTo>
                  <a:pt x="191719" y="0"/>
                </a:lnTo>
                <a:close/>
              </a:path>
              <a:path w="679450" h="277495">
                <a:moveTo>
                  <a:pt x="452970" y="276987"/>
                </a:moveTo>
                <a:lnTo>
                  <a:pt x="432447" y="215557"/>
                </a:lnTo>
                <a:lnTo>
                  <a:pt x="420522" y="179908"/>
                </a:lnTo>
                <a:lnTo>
                  <a:pt x="379895" y="58331"/>
                </a:lnTo>
                <a:lnTo>
                  <a:pt x="379895" y="179908"/>
                </a:lnTo>
                <a:lnTo>
                  <a:pt x="292684" y="179908"/>
                </a:lnTo>
                <a:lnTo>
                  <a:pt x="336461" y="40805"/>
                </a:lnTo>
                <a:lnTo>
                  <a:pt x="379895" y="179908"/>
                </a:lnTo>
                <a:lnTo>
                  <a:pt x="379895" y="58331"/>
                </a:lnTo>
                <a:lnTo>
                  <a:pt x="374040" y="40805"/>
                </a:lnTo>
                <a:lnTo>
                  <a:pt x="360476" y="203"/>
                </a:lnTo>
                <a:lnTo>
                  <a:pt x="312102" y="203"/>
                </a:lnTo>
                <a:lnTo>
                  <a:pt x="219964" y="276987"/>
                </a:lnTo>
                <a:lnTo>
                  <a:pt x="262318" y="276987"/>
                </a:lnTo>
                <a:lnTo>
                  <a:pt x="281736" y="215557"/>
                </a:lnTo>
                <a:lnTo>
                  <a:pt x="391185" y="215557"/>
                </a:lnTo>
                <a:lnTo>
                  <a:pt x="410603" y="276987"/>
                </a:lnTo>
                <a:lnTo>
                  <a:pt x="452970" y="276987"/>
                </a:lnTo>
                <a:close/>
              </a:path>
              <a:path w="679450" h="277495">
                <a:moveTo>
                  <a:pt x="678929" y="276987"/>
                </a:moveTo>
                <a:lnTo>
                  <a:pt x="671512" y="213093"/>
                </a:lnTo>
                <a:lnTo>
                  <a:pt x="667664" y="189230"/>
                </a:lnTo>
                <a:lnTo>
                  <a:pt x="659866" y="172491"/>
                </a:lnTo>
                <a:lnTo>
                  <a:pt x="659549" y="171831"/>
                </a:lnTo>
                <a:lnTo>
                  <a:pt x="646734" y="160312"/>
                </a:lnTo>
                <a:lnTo>
                  <a:pt x="628789" y="154127"/>
                </a:lnTo>
                <a:lnTo>
                  <a:pt x="649643" y="144386"/>
                </a:lnTo>
                <a:lnTo>
                  <a:pt x="657034" y="136829"/>
                </a:lnTo>
                <a:lnTo>
                  <a:pt x="664540" y="129146"/>
                </a:lnTo>
                <a:lnTo>
                  <a:pt x="673481" y="108750"/>
                </a:lnTo>
                <a:lnTo>
                  <a:pt x="676452" y="83515"/>
                </a:lnTo>
                <a:lnTo>
                  <a:pt x="670928" y="48310"/>
                </a:lnTo>
                <a:lnTo>
                  <a:pt x="663079" y="35852"/>
                </a:lnTo>
                <a:lnTo>
                  <a:pt x="654431" y="22136"/>
                </a:lnTo>
                <a:lnTo>
                  <a:pt x="635508" y="10820"/>
                </a:lnTo>
                <a:lnTo>
                  <a:pt x="635508" y="86347"/>
                </a:lnTo>
                <a:lnTo>
                  <a:pt x="631901" y="109270"/>
                </a:lnTo>
                <a:lnTo>
                  <a:pt x="621512" y="124955"/>
                </a:lnTo>
                <a:lnTo>
                  <a:pt x="604964" y="133959"/>
                </a:lnTo>
                <a:lnTo>
                  <a:pt x="582891" y="136829"/>
                </a:lnTo>
                <a:lnTo>
                  <a:pt x="522528" y="136829"/>
                </a:lnTo>
                <a:lnTo>
                  <a:pt x="522528" y="35852"/>
                </a:lnTo>
                <a:lnTo>
                  <a:pt x="582891" y="35852"/>
                </a:lnTo>
                <a:lnTo>
                  <a:pt x="604964" y="38735"/>
                </a:lnTo>
                <a:lnTo>
                  <a:pt x="621512" y="47726"/>
                </a:lnTo>
                <a:lnTo>
                  <a:pt x="631901" y="63411"/>
                </a:lnTo>
                <a:lnTo>
                  <a:pt x="635508" y="86347"/>
                </a:lnTo>
                <a:lnTo>
                  <a:pt x="635508" y="10820"/>
                </a:lnTo>
                <a:lnTo>
                  <a:pt x="627151" y="5816"/>
                </a:lnTo>
                <a:lnTo>
                  <a:pt x="589254" y="203"/>
                </a:lnTo>
                <a:lnTo>
                  <a:pt x="481571" y="203"/>
                </a:lnTo>
                <a:lnTo>
                  <a:pt x="481571" y="276987"/>
                </a:lnTo>
                <a:lnTo>
                  <a:pt x="522528" y="276987"/>
                </a:lnTo>
                <a:lnTo>
                  <a:pt x="522528" y="172491"/>
                </a:lnTo>
                <a:lnTo>
                  <a:pt x="579361" y="172491"/>
                </a:lnTo>
                <a:lnTo>
                  <a:pt x="618553" y="183261"/>
                </a:lnTo>
                <a:lnTo>
                  <a:pt x="631266" y="219443"/>
                </a:lnTo>
                <a:lnTo>
                  <a:pt x="633031" y="252628"/>
                </a:lnTo>
                <a:lnTo>
                  <a:pt x="633742" y="262521"/>
                </a:lnTo>
                <a:lnTo>
                  <a:pt x="635152" y="270637"/>
                </a:lnTo>
                <a:lnTo>
                  <a:pt x="637273" y="276987"/>
                </a:lnTo>
                <a:lnTo>
                  <a:pt x="678929" y="27698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773577" y="7092372"/>
            <a:ext cx="150268" cy="150400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10107787" y="7018231"/>
            <a:ext cx="1610360" cy="363220"/>
            <a:chOff x="10107787" y="7018231"/>
            <a:chExt cx="1610360" cy="363220"/>
          </a:xfrm>
        </p:grpSpPr>
        <p:sp>
          <p:nvSpPr>
            <p:cNvPr id="123" name="object 123"/>
            <p:cNvSpPr/>
            <p:nvPr/>
          </p:nvSpPr>
          <p:spPr>
            <a:xfrm>
              <a:off x="10107787" y="7092725"/>
              <a:ext cx="174625" cy="288925"/>
            </a:xfrm>
            <a:custGeom>
              <a:avLst/>
              <a:gdLst/>
              <a:ahLst/>
              <a:cxnLst/>
              <a:rect l="l" t="t" r="r" b="b"/>
              <a:pathLst>
                <a:path w="174625" h="288925">
                  <a:moveTo>
                    <a:pt x="72483" y="35305"/>
                  </a:moveTo>
                  <a:lnTo>
                    <a:pt x="38482" y="35305"/>
                  </a:lnTo>
                  <a:lnTo>
                    <a:pt x="46669" y="20703"/>
                  </a:lnTo>
                  <a:lnTo>
                    <a:pt x="59224" y="9576"/>
                  </a:lnTo>
                  <a:lnTo>
                    <a:pt x="75619" y="2487"/>
                  </a:lnTo>
                  <a:lnTo>
                    <a:pt x="95324" y="0"/>
                  </a:lnTo>
                  <a:lnTo>
                    <a:pt x="128235" y="6183"/>
                  </a:lnTo>
                  <a:lnTo>
                    <a:pt x="153137" y="25110"/>
                  </a:lnTo>
                  <a:lnTo>
                    <a:pt x="156569" y="32127"/>
                  </a:lnTo>
                  <a:lnTo>
                    <a:pt x="87204" y="32127"/>
                  </a:lnTo>
                  <a:lnTo>
                    <a:pt x="72483" y="35305"/>
                  </a:lnTo>
                  <a:close/>
                </a:path>
                <a:path w="174625" h="288925">
                  <a:moveTo>
                    <a:pt x="38482" y="288444"/>
                  </a:moveTo>
                  <a:lnTo>
                    <a:pt x="0" y="288444"/>
                  </a:lnTo>
                  <a:lnTo>
                    <a:pt x="0" y="4589"/>
                  </a:lnTo>
                  <a:lnTo>
                    <a:pt x="38482" y="4589"/>
                  </a:lnTo>
                  <a:lnTo>
                    <a:pt x="38482" y="35305"/>
                  </a:lnTo>
                  <a:lnTo>
                    <a:pt x="72483" y="35305"/>
                  </a:lnTo>
                  <a:lnTo>
                    <a:pt x="64101" y="37114"/>
                  </a:lnTo>
                  <a:lnTo>
                    <a:pt x="49074" y="51369"/>
                  </a:lnTo>
                  <a:lnTo>
                    <a:pt x="40932" y="73832"/>
                  </a:lnTo>
                  <a:lnTo>
                    <a:pt x="38482" y="103444"/>
                  </a:lnTo>
                  <a:lnTo>
                    <a:pt x="40932" y="133057"/>
                  </a:lnTo>
                  <a:lnTo>
                    <a:pt x="49074" y="155520"/>
                  </a:lnTo>
                  <a:lnTo>
                    <a:pt x="64101" y="169774"/>
                  </a:lnTo>
                  <a:lnTo>
                    <a:pt x="72483" y="171584"/>
                  </a:lnTo>
                  <a:lnTo>
                    <a:pt x="38482" y="171584"/>
                  </a:lnTo>
                  <a:lnTo>
                    <a:pt x="38482" y="288444"/>
                  </a:lnTo>
                  <a:close/>
                </a:path>
                <a:path w="174625" h="288925">
                  <a:moveTo>
                    <a:pt x="156569" y="174761"/>
                  </a:moveTo>
                  <a:lnTo>
                    <a:pt x="87204" y="174761"/>
                  </a:lnTo>
                  <a:lnTo>
                    <a:pt x="109898" y="169774"/>
                  </a:lnTo>
                  <a:lnTo>
                    <a:pt x="124716" y="155520"/>
                  </a:lnTo>
                  <a:lnTo>
                    <a:pt x="132781" y="133057"/>
                  </a:lnTo>
                  <a:lnTo>
                    <a:pt x="135219" y="103444"/>
                  </a:lnTo>
                  <a:lnTo>
                    <a:pt x="132781" y="73832"/>
                  </a:lnTo>
                  <a:lnTo>
                    <a:pt x="124716" y="51369"/>
                  </a:lnTo>
                  <a:lnTo>
                    <a:pt x="109898" y="37114"/>
                  </a:lnTo>
                  <a:lnTo>
                    <a:pt x="87204" y="32127"/>
                  </a:lnTo>
                  <a:lnTo>
                    <a:pt x="156569" y="32127"/>
                  </a:lnTo>
                  <a:lnTo>
                    <a:pt x="168903" y="57343"/>
                  </a:lnTo>
                  <a:lnTo>
                    <a:pt x="174408" y="103444"/>
                  </a:lnTo>
                  <a:lnTo>
                    <a:pt x="168903" y="149545"/>
                  </a:lnTo>
                  <a:lnTo>
                    <a:pt x="156569" y="174761"/>
                  </a:lnTo>
                  <a:close/>
                </a:path>
                <a:path w="174625" h="288925">
                  <a:moveTo>
                    <a:pt x="95324" y="206889"/>
                  </a:moveTo>
                  <a:lnTo>
                    <a:pt x="75619" y="204401"/>
                  </a:lnTo>
                  <a:lnTo>
                    <a:pt x="59224" y="197312"/>
                  </a:lnTo>
                  <a:lnTo>
                    <a:pt x="46669" y="186186"/>
                  </a:lnTo>
                  <a:lnTo>
                    <a:pt x="38482" y="171584"/>
                  </a:lnTo>
                  <a:lnTo>
                    <a:pt x="72483" y="171584"/>
                  </a:lnTo>
                  <a:lnTo>
                    <a:pt x="87204" y="174761"/>
                  </a:lnTo>
                  <a:lnTo>
                    <a:pt x="156569" y="174761"/>
                  </a:lnTo>
                  <a:lnTo>
                    <a:pt x="153137" y="181778"/>
                  </a:lnTo>
                  <a:lnTo>
                    <a:pt x="128235" y="200705"/>
                  </a:lnTo>
                  <a:lnTo>
                    <a:pt x="95324" y="20688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10440" y="7092725"/>
              <a:ext cx="174408" cy="20688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6270" y="7092725"/>
              <a:ext cx="156402" cy="20688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1623" y="7092725"/>
              <a:ext cx="156402" cy="206889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0877091" y="7097315"/>
              <a:ext cx="305435" cy="198120"/>
            </a:xfrm>
            <a:custGeom>
              <a:avLst/>
              <a:gdLst/>
              <a:ahLst/>
              <a:cxnLst/>
              <a:rect l="l" t="t" r="r" b="b"/>
              <a:pathLst>
                <a:path w="305434" h="198120">
                  <a:moveTo>
                    <a:pt x="240782" y="197710"/>
                  </a:moveTo>
                  <a:lnTo>
                    <a:pt x="199122" y="197710"/>
                  </a:lnTo>
                  <a:lnTo>
                    <a:pt x="152519" y="44131"/>
                  </a:lnTo>
                  <a:lnTo>
                    <a:pt x="105916" y="197710"/>
                  </a:lnTo>
                  <a:lnTo>
                    <a:pt x="63902" y="197710"/>
                  </a:lnTo>
                  <a:lnTo>
                    <a:pt x="0" y="0"/>
                  </a:lnTo>
                  <a:lnTo>
                    <a:pt x="40248" y="0"/>
                  </a:lnTo>
                  <a:lnTo>
                    <a:pt x="85438" y="152166"/>
                  </a:lnTo>
                  <a:lnTo>
                    <a:pt x="132748" y="0"/>
                  </a:lnTo>
                  <a:lnTo>
                    <a:pt x="172290" y="0"/>
                  </a:lnTo>
                  <a:lnTo>
                    <a:pt x="219246" y="152166"/>
                  </a:lnTo>
                  <a:lnTo>
                    <a:pt x="264790" y="0"/>
                  </a:lnTo>
                  <a:lnTo>
                    <a:pt x="305038" y="0"/>
                  </a:lnTo>
                  <a:lnTo>
                    <a:pt x="240782" y="19771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02254" y="7092725"/>
              <a:ext cx="174761" cy="20688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13380" y="7092725"/>
              <a:ext cx="109446" cy="20229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1542950" y="7018231"/>
              <a:ext cx="175260" cy="281940"/>
            </a:xfrm>
            <a:custGeom>
              <a:avLst/>
              <a:gdLst/>
              <a:ahLst/>
              <a:cxnLst/>
              <a:rect l="l" t="t" r="r" b="b"/>
              <a:pathLst>
                <a:path w="175259" h="281940">
                  <a:moveTo>
                    <a:pt x="174761" y="109799"/>
                  </a:moveTo>
                  <a:lnTo>
                    <a:pt x="135572" y="109799"/>
                  </a:lnTo>
                  <a:lnTo>
                    <a:pt x="135572" y="0"/>
                  </a:lnTo>
                  <a:lnTo>
                    <a:pt x="174761" y="0"/>
                  </a:lnTo>
                  <a:lnTo>
                    <a:pt x="174761" y="109799"/>
                  </a:lnTo>
                  <a:close/>
                </a:path>
                <a:path w="175259" h="281940">
                  <a:moveTo>
                    <a:pt x="79084" y="281383"/>
                  </a:moveTo>
                  <a:lnTo>
                    <a:pt x="46172" y="275199"/>
                  </a:lnTo>
                  <a:lnTo>
                    <a:pt x="21271" y="256272"/>
                  </a:lnTo>
                  <a:lnTo>
                    <a:pt x="5505" y="224040"/>
                  </a:lnTo>
                  <a:lnTo>
                    <a:pt x="0" y="177939"/>
                  </a:lnTo>
                  <a:lnTo>
                    <a:pt x="5505" y="131837"/>
                  </a:lnTo>
                  <a:lnTo>
                    <a:pt x="21271" y="99605"/>
                  </a:lnTo>
                  <a:lnTo>
                    <a:pt x="46172" y="80678"/>
                  </a:lnTo>
                  <a:lnTo>
                    <a:pt x="79084" y="74494"/>
                  </a:lnTo>
                  <a:lnTo>
                    <a:pt x="98783" y="76982"/>
                  </a:lnTo>
                  <a:lnTo>
                    <a:pt x="115139" y="84070"/>
                  </a:lnTo>
                  <a:lnTo>
                    <a:pt x="127590" y="95197"/>
                  </a:lnTo>
                  <a:lnTo>
                    <a:pt x="134028" y="106975"/>
                  </a:lnTo>
                  <a:lnTo>
                    <a:pt x="87557" y="106975"/>
                  </a:lnTo>
                  <a:lnTo>
                    <a:pt x="64454" y="111956"/>
                  </a:lnTo>
                  <a:lnTo>
                    <a:pt x="49427" y="126172"/>
                  </a:lnTo>
                  <a:lnTo>
                    <a:pt x="41285" y="148530"/>
                  </a:lnTo>
                  <a:lnTo>
                    <a:pt x="38835" y="177939"/>
                  </a:lnTo>
                  <a:lnTo>
                    <a:pt x="41285" y="207496"/>
                  </a:lnTo>
                  <a:lnTo>
                    <a:pt x="49427" y="229837"/>
                  </a:lnTo>
                  <a:lnTo>
                    <a:pt x="64454" y="243971"/>
                  </a:lnTo>
                  <a:lnTo>
                    <a:pt x="87557" y="248902"/>
                  </a:lnTo>
                  <a:lnTo>
                    <a:pt x="134028" y="248902"/>
                  </a:lnTo>
                  <a:lnTo>
                    <a:pt x="127590" y="260680"/>
                  </a:lnTo>
                  <a:lnTo>
                    <a:pt x="115139" y="271807"/>
                  </a:lnTo>
                  <a:lnTo>
                    <a:pt x="98783" y="278895"/>
                  </a:lnTo>
                  <a:lnTo>
                    <a:pt x="79084" y="281383"/>
                  </a:lnTo>
                  <a:close/>
                </a:path>
                <a:path w="175259" h="281940">
                  <a:moveTo>
                    <a:pt x="134028" y="248902"/>
                  </a:moveTo>
                  <a:lnTo>
                    <a:pt x="87557" y="248902"/>
                  </a:lnTo>
                  <a:lnTo>
                    <a:pt x="110252" y="243971"/>
                  </a:lnTo>
                  <a:lnTo>
                    <a:pt x="125069" y="229837"/>
                  </a:lnTo>
                  <a:lnTo>
                    <a:pt x="133134" y="207496"/>
                  </a:lnTo>
                  <a:lnTo>
                    <a:pt x="135572" y="177939"/>
                  </a:lnTo>
                  <a:lnTo>
                    <a:pt x="133134" y="148530"/>
                  </a:lnTo>
                  <a:lnTo>
                    <a:pt x="125069" y="126172"/>
                  </a:lnTo>
                  <a:lnTo>
                    <a:pt x="110252" y="111956"/>
                  </a:lnTo>
                  <a:lnTo>
                    <a:pt x="87557" y="106975"/>
                  </a:lnTo>
                  <a:lnTo>
                    <a:pt x="134028" y="106975"/>
                  </a:lnTo>
                  <a:lnTo>
                    <a:pt x="135572" y="109799"/>
                  </a:lnTo>
                  <a:lnTo>
                    <a:pt x="174761" y="109799"/>
                  </a:lnTo>
                  <a:lnTo>
                    <a:pt x="174761" y="246078"/>
                  </a:lnTo>
                  <a:lnTo>
                    <a:pt x="135572" y="246078"/>
                  </a:lnTo>
                  <a:lnTo>
                    <a:pt x="134028" y="248902"/>
                  </a:lnTo>
                  <a:close/>
                </a:path>
                <a:path w="175259" h="281940">
                  <a:moveTo>
                    <a:pt x="174761" y="276794"/>
                  </a:moveTo>
                  <a:lnTo>
                    <a:pt x="135572" y="276794"/>
                  </a:lnTo>
                  <a:lnTo>
                    <a:pt x="135572" y="246078"/>
                  </a:lnTo>
                  <a:lnTo>
                    <a:pt x="174761" y="246078"/>
                  </a:lnTo>
                  <a:lnTo>
                    <a:pt x="174761" y="276794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/>
          <p:nvPr/>
        </p:nvSpPr>
        <p:spPr>
          <a:xfrm>
            <a:off x="11873084" y="7097315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1873084" y="7248069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090057" y="7001192"/>
            <a:ext cx="154940" cy="293370"/>
          </a:xfrm>
          <a:custGeom>
            <a:avLst/>
            <a:gdLst/>
            <a:ahLst/>
            <a:cxnLst/>
            <a:rect l="l" t="t" r="r" b="b"/>
            <a:pathLst>
              <a:path w="154940" h="293370">
                <a:moveTo>
                  <a:pt x="154635" y="114300"/>
                </a:moveTo>
                <a:lnTo>
                  <a:pt x="38125" y="114300"/>
                </a:lnTo>
                <a:lnTo>
                  <a:pt x="38125" y="0"/>
                </a:lnTo>
                <a:lnTo>
                  <a:pt x="0" y="0"/>
                </a:lnTo>
                <a:lnTo>
                  <a:pt x="0" y="114300"/>
                </a:lnTo>
                <a:lnTo>
                  <a:pt x="0" y="147320"/>
                </a:lnTo>
                <a:lnTo>
                  <a:pt x="0" y="260350"/>
                </a:lnTo>
                <a:lnTo>
                  <a:pt x="0" y="293370"/>
                </a:lnTo>
                <a:lnTo>
                  <a:pt x="154635" y="293370"/>
                </a:lnTo>
                <a:lnTo>
                  <a:pt x="154635" y="260350"/>
                </a:lnTo>
                <a:lnTo>
                  <a:pt x="38125" y="260350"/>
                </a:lnTo>
                <a:lnTo>
                  <a:pt x="38125" y="147320"/>
                </a:lnTo>
                <a:lnTo>
                  <a:pt x="116509" y="147320"/>
                </a:lnTo>
                <a:lnTo>
                  <a:pt x="116509" y="260299"/>
                </a:lnTo>
                <a:lnTo>
                  <a:pt x="154635" y="260299"/>
                </a:lnTo>
                <a:lnTo>
                  <a:pt x="154635" y="147320"/>
                </a:lnTo>
                <a:lnTo>
                  <a:pt x="154635" y="146964"/>
                </a:lnTo>
                <a:lnTo>
                  <a:pt x="154635" y="114300"/>
                </a:lnTo>
                <a:close/>
              </a:path>
              <a:path w="154940" h="293370">
                <a:moveTo>
                  <a:pt x="154635" y="457"/>
                </a:moveTo>
                <a:lnTo>
                  <a:pt x="116509" y="457"/>
                </a:lnTo>
                <a:lnTo>
                  <a:pt x="116509" y="113779"/>
                </a:lnTo>
                <a:lnTo>
                  <a:pt x="154635" y="113779"/>
                </a:lnTo>
                <a:lnTo>
                  <a:pt x="154635" y="45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307192" y="6995989"/>
            <a:ext cx="38735" cy="320675"/>
          </a:xfrm>
          <a:custGeom>
            <a:avLst/>
            <a:gdLst/>
            <a:ahLst/>
            <a:cxnLst/>
            <a:rect l="l" t="t" r="r" b="b"/>
            <a:pathLst>
              <a:path w="38734" h="320675">
                <a:moveTo>
                  <a:pt x="38482" y="320219"/>
                </a:moveTo>
                <a:lnTo>
                  <a:pt x="0" y="320219"/>
                </a:lnTo>
                <a:lnTo>
                  <a:pt x="0" y="0"/>
                </a:lnTo>
                <a:lnTo>
                  <a:pt x="38482" y="0"/>
                </a:lnTo>
                <a:lnTo>
                  <a:pt x="38482" y="32021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426519" y="6999922"/>
            <a:ext cx="156210" cy="139700"/>
          </a:xfrm>
          <a:custGeom>
            <a:avLst/>
            <a:gdLst/>
            <a:ahLst/>
            <a:cxnLst/>
            <a:rect l="l" t="t" r="r" b="b"/>
            <a:pathLst>
              <a:path w="156209" h="139700">
                <a:moveTo>
                  <a:pt x="156044" y="0"/>
                </a:moveTo>
                <a:lnTo>
                  <a:pt x="0" y="0"/>
                </a:lnTo>
                <a:lnTo>
                  <a:pt x="0" y="31750"/>
                </a:lnTo>
                <a:lnTo>
                  <a:pt x="0" y="107950"/>
                </a:lnTo>
                <a:lnTo>
                  <a:pt x="0" y="139700"/>
                </a:lnTo>
                <a:lnTo>
                  <a:pt x="156044" y="139700"/>
                </a:lnTo>
                <a:lnTo>
                  <a:pt x="156044" y="108343"/>
                </a:lnTo>
                <a:lnTo>
                  <a:pt x="156044" y="107950"/>
                </a:lnTo>
                <a:lnTo>
                  <a:pt x="156044" y="32080"/>
                </a:lnTo>
                <a:lnTo>
                  <a:pt x="118630" y="32080"/>
                </a:lnTo>
                <a:lnTo>
                  <a:pt x="118630" y="107950"/>
                </a:lnTo>
                <a:lnTo>
                  <a:pt x="37426" y="107950"/>
                </a:lnTo>
                <a:lnTo>
                  <a:pt x="37426" y="31750"/>
                </a:lnTo>
                <a:lnTo>
                  <a:pt x="156044" y="31750"/>
                </a:lnTo>
                <a:lnTo>
                  <a:pt x="156044" y="0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45937" y="6995997"/>
            <a:ext cx="243840" cy="324485"/>
          </a:xfrm>
          <a:custGeom>
            <a:avLst/>
            <a:gdLst/>
            <a:ahLst/>
            <a:cxnLst/>
            <a:rect l="l" t="t" r="r" b="b"/>
            <a:pathLst>
              <a:path w="243840" h="324484">
                <a:moveTo>
                  <a:pt x="239369" y="0"/>
                </a:moveTo>
                <a:lnTo>
                  <a:pt x="200888" y="0"/>
                </a:lnTo>
                <a:lnTo>
                  <a:pt x="200888" y="154635"/>
                </a:lnTo>
                <a:lnTo>
                  <a:pt x="239369" y="154635"/>
                </a:lnTo>
                <a:lnTo>
                  <a:pt x="239369" y="0"/>
                </a:lnTo>
                <a:close/>
              </a:path>
              <a:path w="243840" h="324484">
                <a:moveTo>
                  <a:pt x="243255" y="292214"/>
                </a:moveTo>
                <a:lnTo>
                  <a:pt x="38481" y="292214"/>
                </a:lnTo>
                <a:lnTo>
                  <a:pt x="38481" y="264274"/>
                </a:lnTo>
                <a:lnTo>
                  <a:pt x="239369" y="264274"/>
                </a:lnTo>
                <a:lnTo>
                  <a:pt x="239369" y="233794"/>
                </a:lnTo>
                <a:lnTo>
                  <a:pt x="239369" y="205854"/>
                </a:lnTo>
                <a:lnTo>
                  <a:pt x="239369" y="175374"/>
                </a:lnTo>
                <a:lnTo>
                  <a:pt x="0" y="175374"/>
                </a:lnTo>
                <a:lnTo>
                  <a:pt x="0" y="205854"/>
                </a:lnTo>
                <a:lnTo>
                  <a:pt x="200888" y="205854"/>
                </a:lnTo>
                <a:lnTo>
                  <a:pt x="200888" y="233794"/>
                </a:lnTo>
                <a:lnTo>
                  <a:pt x="0" y="233794"/>
                </a:lnTo>
                <a:lnTo>
                  <a:pt x="0" y="264274"/>
                </a:lnTo>
                <a:lnTo>
                  <a:pt x="0" y="292214"/>
                </a:lnTo>
                <a:lnTo>
                  <a:pt x="0" y="323964"/>
                </a:lnTo>
                <a:lnTo>
                  <a:pt x="243255" y="323964"/>
                </a:lnTo>
                <a:lnTo>
                  <a:pt x="243255" y="292214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2985761" y="6995989"/>
            <a:ext cx="38735" cy="76200"/>
          </a:xfrm>
          <a:custGeom>
            <a:avLst/>
            <a:gdLst/>
            <a:ahLst/>
            <a:cxnLst/>
            <a:rect l="l" t="t" r="r" b="b"/>
            <a:pathLst>
              <a:path w="38734" h="76200">
                <a:moveTo>
                  <a:pt x="38482" y="75906"/>
                </a:moveTo>
                <a:lnTo>
                  <a:pt x="0" y="75906"/>
                </a:lnTo>
                <a:lnTo>
                  <a:pt x="0" y="0"/>
                </a:lnTo>
                <a:lnTo>
                  <a:pt x="38482" y="0"/>
                </a:lnTo>
                <a:lnTo>
                  <a:pt x="38482" y="7590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765456" y="6999884"/>
            <a:ext cx="264795" cy="318135"/>
          </a:xfrm>
          <a:custGeom>
            <a:avLst/>
            <a:gdLst/>
            <a:ahLst/>
            <a:cxnLst/>
            <a:rect l="l" t="t" r="r" b="b"/>
            <a:pathLst>
              <a:path w="264794" h="318134">
                <a:moveTo>
                  <a:pt x="156044" y="0"/>
                </a:moveTo>
                <a:lnTo>
                  <a:pt x="118618" y="0"/>
                </a:lnTo>
                <a:lnTo>
                  <a:pt x="118618" y="60363"/>
                </a:lnTo>
                <a:lnTo>
                  <a:pt x="156044" y="60363"/>
                </a:lnTo>
                <a:lnTo>
                  <a:pt x="156044" y="0"/>
                </a:lnTo>
                <a:close/>
              </a:path>
              <a:path w="264794" h="318134">
                <a:moveTo>
                  <a:pt x="258787" y="105562"/>
                </a:moveTo>
                <a:lnTo>
                  <a:pt x="220294" y="105562"/>
                </a:lnTo>
                <a:lnTo>
                  <a:pt x="220294" y="223824"/>
                </a:lnTo>
                <a:lnTo>
                  <a:pt x="258787" y="223824"/>
                </a:lnTo>
                <a:lnTo>
                  <a:pt x="258787" y="105562"/>
                </a:lnTo>
                <a:close/>
              </a:path>
              <a:path w="264794" h="318134">
                <a:moveTo>
                  <a:pt x="258787" y="72428"/>
                </a:moveTo>
                <a:lnTo>
                  <a:pt x="156044" y="72428"/>
                </a:lnTo>
                <a:lnTo>
                  <a:pt x="156044" y="60998"/>
                </a:lnTo>
                <a:lnTo>
                  <a:pt x="118618" y="60998"/>
                </a:lnTo>
                <a:lnTo>
                  <a:pt x="118618" y="92748"/>
                </a:lnTo>
                <a:lnTo>
                  <a:pt x="118618" y="105448"/>
                </a:lnTo>
                <a:lnTo>
                  <a:pt x="118618" y="148628"/>
                </a:lnTo>
                <a:lnTo>
                  <a:pt x="37414" y="148628"/>
                </a:lnTo>
                <a:lnTo>
                  <a:pt x="37414" y="92748"/>
                </a:lnTo>
                <a:lnTo>
                  <a:pt x="118618" y="92748"/>
                </a:lnTo>
                <a:lnTo>
                  <a:pt x="118618" y="60998"/>
                </a:lnTo>
                <a:lnTo>
                  <a:pt x="37414" y="60998"/>
                </a:lnTo>
                <a:lnTo>
                  <a:pt x="37414" y="38"/>
                </a:lnTo>
                <a:lnTo>
                  <a:pt x="0" y="38"/>
                </a:lnTo>
                <a:lnTo>
                  <a:pt x="0" y="181648"/>
                </a:lnTo>
                <a:lnTo>
                  <a:pt x="156044" y="181648"/>
                </a:lnTo>
                <a:lnTo>
                  <a:pt x="156044" y="148628"/>
                </a:lnTo>
                <a:lnTo>
                  <a:pt x="156044" y="105448"/>
                </a:lnTo>
                <a:lnTo>
                  <a:pt x="258787" y="105448"/>
                </a:lnTo>
                <a:lnTo>
                  <a:pt x="258787" y="92748"/>
                </a:lnTo>
                <a:lnTo>
                  <a:pt x="258787" y="72428"/>
                </a:lnTo>
                <a:close/>
              </a:path>
              <a:path w="264794" h="318134">
                <a:moveTo>
                  <a:pt x="264426" y="284518"/>
                </a:moveTo>
                <a:lnTo>
                  <a:pt x="57899" y="284518"/>
                </a:lnTo>
                <a:lnTo>
                  <a:pt x="57899" y="212128"/>
                </a:lnTo>
                <a:lnTo>
                  <a:pt x="19418" y="212128"/>
                </a:lnTo>
                <a:lnTo>
                  <a:pt x="19418" y="284518"/>
                </a:lnTo>
                <a:lnTo>
                  <a:pt x="19418" y="317538"/>
                </a:lnTo>
                <a:lnTo>
                  <a:pt x="264426" y="317538"/>
                </a:lnTo>
                <a:lnTo>
                  <a:pt x="264426" y="284518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095915" y="6984691"/>
            <a:ext cx="284480" cy="317500"/>
          </a:xfrm>
          <a:custGeom>
            <a:avLst/>
            <a:gdLst/>
            <a:ahLst/>
            <a:cxnLst/>
            <a:rect l="l" t="t" r="r" b="b"/>
            <a:pathLst>
              <a:path w="284480" h="317500">
                <a:moveTo>
                  <a:pt x="161698" y="39895"/>
                </a:moveTo>
                <a:lnTo>
                  <a:pt x="122509" y="39895"/>
                </a:lnTo>
                <a:lnTo>
                  <a:pt x="122509" y="0"/>
                </a:lnTo>
                <a:lnTo>
                  <a:pt x="161698" y="0"/>
                </a:lnTo>
                <a:lnTo>
                  <a:pt x="161698" y="39895"/>
                </a:lnTo>
                <a:close/>
              </a:path>
              <a:path w="284480" h="317500">
                <a:moveTo>
                  <a:pt x="275381" y="73082"/>
                </a:moveTo>
                <a:lnTo>
                  <a:pt x="8826" y="73082"/>
                </a:lnTo>
                <a:lnTo>
                  <a:pt x="8826" y="39895"/>
                </a:lnTo>
                <a:lnTo>
                  <a:pt x="275381" y="39895"/>
                </a:lnTo>
                <a:lnTo>
                  <a:pt x="275381" y="73082"/>
                </a:lnTo>
                <a:close/>
              </a:path>
              <a:path w="284480" h="317500">
                <a:moveTo>
                  <a:pt x="161698" y="284208"/>
                </a:moveTo>
                <a:lnTo>
                  <a:pt x="123921" y="284208"/>
                </a:lnTo>
                <a:lnTo>
                  <a:pt x="123921" y="234780"/>
                </a:lnTo>
                <a:lnTo>
                  <a:pt x="102661" y="232717"/>
                </a:lnTo>
                <a:lnTo>
                  <a:pt x="65436" y="223957"/>
                </a:lnTo>
                <a:lnTo>
                  <a:pt x="25419" y="195856"/>
                </a:lnTo>
                <a:lnTo>
                  <a:pt x="16593" y="165582"/>
                </a:lnTo>
                <a:lnTo>
                  <a:pt x="18706" y="150009"/>
                </a:lnTo>
                <a:lnTo>
                  <a:pt x="46956" y="115801"/>
                </a:lnTo>
                <a:lnTo>
                  <a:pt x="88881" y="100752"/>
                </a:lnTo>
                <a:lnTo>
                  <a:pt x="141927" y="96030"/>
                </a:lnTo>
                <a:lnTo>
                  <a:pt x="170403" y="97249"/>
                </a:lnTo>
                <a:lnTo>
                  <a:pt x="219676" y="107499"/>
                </a:lnTo>
                <a:lnTo>
                  <a:pt x="252706" y="128511"/>
                </a:lnTo>
                <a:lnTo>
                  <a:pt x="141927" y="128511"/>
                </a:lnTo>
                <a:lnTo>
                  <a:pt x="119850" y="129316"/>
                </a:lnTo>
                <a:lnTo>
                  <a:pt x="69904" y="141927"/>
                </a:lnTo>
                <a:lnTo>
                  <a:pt x="55076" y="165582"/>
                </a:lnTo>
                <a:lnTo>
                  <a:pt x="56240" y="173012"/>
                </a:lnTo>
                <a:lnTo>
                  <a:pt x="102120" y="199475"/>
                </a:lnTo>
                <a:lnTo>
                  <a:pt x="121031" y="201858"/>
                </a:lnTo>
                <a:lnTo>
                  <a:pt x="141927" y="202652"/>
                </a:lnTo>
                <a:lnTo>
                  <a:pt x="252796" y="202652"/>
                </a:lnTo>
                <a:lnTo>
                  <a:pt x="250728" y="205251"/>
                </a:lnTo>
                <a:lnTo>
                  <a:pt x="204815" y="228381"/>
                </a:lnTo>
                <a:lnTo>
                  <a:pt x="161698" y="234427"/>
                </a:lnTo>
                <a:lnTo>
                  <a:pt x="161698" y="284208"/>
                </a:lnTo>
                <a:close/>
              </a:path>
              <a:path w="284480" h="317500">
                <a:moveTo>
                  <a:pt x="252796" y="202652"/>
                </a:moveTo>
                <a:lnTo>
                  <a:pt x="141927" y="202652"/>
                </a:lnTo>
                <a:lnTo>
                  <a:pt x="162972" y="201858"/>
                </a:lnTo>
                <a:lnTo>
                  <a:pt x="181866" y="199475"/>
                </a:lnTo>
                <a:lnTo>
                  <a:pt x="219003" y="185093"/>
                </a:lnTo>
                <a:lnTo>
                  <a:pt x="229131" y="165582"/>
                </a:lnTo>
                <a:lnTo>
                  <a:pt x="227840" y="157632"/>
                </a:lnTo>
                <a:lnTo>
                  <a:pt x="196838" y="134916"/>
                </a:lnTo>
                <a:lnTo>
                  <a:pt x="141927" y="128511"/>
                </a:lnTo>
                <a:lnTo>
                  <a:pt x="252706" y="128511"/>
                </a:lnTo>
                <a:lnTo>
                  <a:pt x="259759" y="137382"/>
                </a:lnTo>
                <a:lnTo>
                  <a:pt x="265330" y="150472"/>
                </a:lnTo>
                <a:lnTo>
                  <a:pt x="267261" y="165582"/>
                </a:lnTo>
                <a:lnTo>
                  <a:pt x="265325" y="180746"/>
                </a:lnTo>
                <a:lnTo>
                  <a:pt x="259715" y="193958"/>
                </a:lnTo>
                <a:lnTo>
                  <a:pt x="252796" y="202652"/>
                </a:lnTo>
                <a:close/>
              </a:path>
              <a:path w="284480" h="317500">
                <a:moveTo>
                  <a:pt x="284208" y="317395"/>
                </a:moveTo>
                <a:lnTo>
                  <a:pt x="0" y="317395"/>
                </a:lnTo>
                <a:lnTo>
                  <a:pt x="0" y="284208"/>
                </a:lnTo>
                <a:lnTo>
                  <a:pt x="284208" y="284208"/>
                </a:lnTo>
                <a:lnTo>
                  <a:pt x="284208" y="31739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438730" y="7248422"/>
            <a:ext cx="45085" cy="92710"/>
          </a:xfrm>
          <a:custGeom>
            <a:avLst/>
            <a:gdLst/>
            <a:ahLst/>
            <a:cxnLst/>
            <a:rect l="l" t="t" r="r" b="b"/>
            <a:pathLst>
              <a:path w="45084" h="92709">
                <a:moveTo>
                  <a:pt x="0" y="92147"/>
                </a:moveTo>
                <a:lnTo>
                  <a:pt x="0" y="72729"/>
                </a:lnTo>
                <a:lnTo>
                  <a:pt x="10139" y="70732"/>
                </a:lnTo>
                <a:lnTo>
                  <a:pt x="17299" y="65756"/>
                </a:lnTo>
                <a:lnTo>
                  <a:pt x="21547" y="57735"/>
                </a:lnTo>
                <a:lnTo>
                  <a:pt x="22948" y="46603"/>
                </a:lnTo>
                <a:lnTo>
                  <a:pt x="1412" y="46603"/>
                </a:lnTo>
                <a:lnTo>
                  <a:pt x="1412" y="0"/>
                </a:lnTo>
                <a:lnTo>
                  <a:pt x="44837" y="0"/>
                </a:lnTo>
                <a:lnTo>
                  <a:pt x="44837" y="50133"/>
                </a:lnTo>
                <a:lnTo>
                  <a:pt x="41853" y="67124"/>
                </a:lnTo>
                <a:lnTo>
                  <a:pt x="33142" y="79878"/>
                </a:lnTo>
                <a:lnTo>
                  <a:pt x="19070" y="88263"/>
                </a:lnTo>
                <a:lnTo>
                  <a:pt x="0" y="9214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621627" y="7013650"/>
            <a:ext cx="1026794" cy="286385"/>
          </a:xfrm>
          <a:custGeom>
            <a:avLst/>
            <a:gdLst/>
            <a:ahLst/>
            <a:cxnLst/>
            <a:rect l="l" t="t" r="r" b="b"/>
            <a:pathLst>
              <a:path w="1026794" h="286384">
                <a:moveTo>
                  <a:pt x="233362" y="4584"/>
                </a:moveTo>
                <a:lnTo>
                  <a:pt x="190652" y="4584"/>
                </a:lnTo>
                <a:lnTo>
                  <a:pt x="116509" y="231597"/>
                </a:lnTo>
                <a:lnTo>
                  <a:pt x="42722" y="4584"/>
                </a:lnTo>
                <a:lnTo>
                  <a:pt x="0" y="4584"/>
                </a:lnTo>
                <a:lnTo>
                  <a:pt x="92494" y="281381"/>
                </a:lnTo>
                <a:lnTo>
                  <a:pt x="140868" y="281381"/>
                </a:lnTo>
                <a:lnTo>
                  <a:pt x="233362" y="4584"/>
                </a:lnTo>
                <a:close/>
              </a:path>
              <a:path w="1026794" h="286384">
                <a:moveTo>
                  <a:pt x="473443" y="281381"/>
                </a:moveTo>
                <a:lnTo>
                  <a:pt x="452920" y="219951"/>
                </a:lnTo>
                <a:lnTo>
                  <a:pt x="440994" y="184289"/>
                </a:lnTo>
                <a:lnTo>
                  <a:pt x="400367" y="62712"/>
                </a:lnTo>
                <a:lnTo>
                  <a:pt x="400367" y="184289"/>
                </a:lnTo>
                <a:lnTo>
                  <a:pt x="313156" y="184289"/>
                </a:lnTo>
                <a:lnTo>
                  <a:pt x="356933" y="45186"/>
                </a:lnTo>
                <a:lnTo>
                  <a:pt x="400367" y="184289"/>
                </a:lnTo>
                <a:lnTo>
                  <a:pt x="400367" y="62712"/>
                </a:lnTo>
                <a:lnTo>
                  <a:pt x="394512" y="45186"/>
                </a:lnTo>
                <a:lnTo>
                  <a:pt x="380949" y="4584"/>
                </a:lnTo>
                <a:lnTo>
                  <a:pt x="332574" y="4584"/>
                </a:lnTo>
                <a:lnTo>
                  <a:pt x="240423" y="281381"/>
                </a:lnTo>
                <a:lnTo>
                  <a:pt x="282790" y="281381"/>
                </a:lnTo>
                <a:lnTo>
                  <a:pt x="302209" y="219951"/>
                </a:lnTo>
                <a:lnTo>
                  <a:pt x="411657" y="219951"/>
                </a:lnTo>
                <a:lnTo>
                  <a:pt x="431076" y="281381"/>
                </a:lnTo>
                <a:lnTo>
                  <a:pt x="473443" y="281381"/>
                </a:lnTo>
                <a:close/>
              </a:path>
              <a:path w="1026794" h="286384">
                <a:moveTo>
                  <a:pt x="699401" y="281381"/>
                </a:moveTo>
                <a:lnTo>
                  <a:pt x="691984" y="217474"/>
                </a:lnTo>
                <a:lnTo>
                  <a:pt x="688136" y="193624"/>
                </a:lnTo>
                <a:lnTo>
                  <a:pt x="680339" y="176872"/>
                </a:lnTo>
                <a:lnTo>
                  <a:pt x="680021" y="176212"/>
                </a:lnTo>
                <a:lnTo>
                  <a:pt x="667207" y="164706"/>
                </a:lnTo>
                <a:lnTo>
                  <a:pt x="649262" y="158521"/>
                </a:lnTo>
                <a:lnTo>
                  <a:pt x="670115" y="148780"/>
                </a:lnTo>
                <a:lnTo>
                  <a:pt x="677506" y="141224"/>
                </a:lnTo>
                <a:lnTo>
                  <a:pt x="685012" y="133540"/>
                </a:lnTo>
                <a:lnTo>
                  <a:pt x="693953" y="113144"/>
                </a:lnTo>
                <a:lnTo>
                  <a:pt x="696925" y="87909"/>
                </a:lnTo>
                <a:lnTo>
                  <a:pt x="691400" y="52692"/>
                </a:lnTo>
                <a:lnTo>
                  <a:pt x="683552" y="40246"/>
                </a:lnTo>
                <a:lnTo>
                  <a:pt x="674903" y="26517"/>
                </a:lnTo>
                <a:lnTo>
                  <a:pt x="655967" y="15201"/>
                </a:lnTo>
                <a:lnTo>
                  <a:pt x="655967" y="90728"/>
                </a:lnTo>
                <a:lnTo>
                  <a:pt x="652373" y="113665"/>
                </a:lnTo>
                <a:lnTo>
                  <a:pt x="641985" y="129349"/>
                </a:lnTo>
                <a:lnTo>
                  <a:pt x="625436" y="138341"/>
                </a:lnTo>
                <a:lnTo>
                  <a:pt x="603364" y="141224"/>
                </a:lnTo>
                <a:lnTo>
                  <a:pt x="543001" y="141224"/>
                </a:lnTo>
                <a:lnTo>
                  <a:pt x="543001" y="40246"/>
                </a:lnTo>
                <a:lnTo>
                  <a:pt x="603364" y="40246"/>
                </a:lnTo>
                <a:lnTo>
                  <a:pt x="625436" y="43116"/>
                </a:lnTo>
                <a:lnTo>
                  <a:pt x="641985" y="52120"/>
                </a:lnTo>
                <a:lnTo>
                  <a:pt x="652373" y="67805"/>
                </a:lnTo>
                <a:lnTo>
                  <a:pt x="655967" y="90728"/>
                </a:lnTo>
                <a:lnTo>
                  <a:pt x="655967" y="15201"/>
                </a:lnTo>
                <a:lnTo>
                  <a:pt x="647623" y="10210"/>
                </a:lnTo>
                <a:lnTo>
                  <a:pt x="609727" y="4584"/>
                </a:lnTo>
                <a:lnTo>
                  <a:pt x="502043" y="4584"/>
                </a:lnTo>
                <a:lnTo>
                  <a:pt x="502043" y="281381"/>
                </a:lnTo>
                <a:lnTo>
                  <a:pt x="543001" y="281381"/>
                </a:lnTo>
                <a:lnTo>
                  <a:pt x="543001" y="176872"/>
                </a:lnTo>
                <a:lnTo>
                  <a:pt x="599833" y="176872"/>
                </a:lnTo>
                <a:lnTo>
                  <a:pt x="639025" y="187642"/>
                </a:lnTo>
                <a:lnTo>
                  <a:pt x="651738" y="223837"/>
                </a:lnTo>
                <a:lnTo>
                  <a:pt x="653503" y="257022"/>
                </a:lnTo>
                <a:lnTo>
                  <a:pt x="654202" y="266903"/>
                </a:lnTo>
                <a:lnTo>
                  <a:pt x="655624" y="275031"/>
                </a:lnTo>
                <a:lnTo>
                  <a:pt x="657733" y="281381"/>
                </a:lnTo>
                <a:lnTo>
                  <a:pt x="699401" y="281381"/>
                </a:lnTo>
                <a:close/>
              </a:path>
              <a:path w="1026794" h="286384">
                <a:moveTo>
                  <a:pt x="945121" y="96735"/>
                </a:moveTo>
                <a:lnTo>
                  <a:pt x="936447" y="57492"/>
                </a:lnTo>
                <a:lnTo>
                  <a:pt x="915644" y="26911"/>
                </a:lnTo>
                <a:lnTo>
                  <a:pt x="883462" y="7073"/>
                </a:lnTo>
                <a:lnTo>
                  <a:pt x="840625" y="0"/>
                </a:lnTo>
                <a:lnTo>
                  <a:pt x="795934" y="7785"/>
                </a:lnTo>
                <a:lnTo>
                  <a:pt x="765048" y="29083"/>
                </a:lnTo>
                <a:lnTo>
                  <a:pt x="745731" y="60769"/>
                </a:lnTo>
                <a:lnTo>
                  <a:pt x="735761" y="99783"/>
                </a:lnTo>
                <a:lnTo>
                  <a:pt x="732942" y="142989"/>
                </a:lnTo>
                <a:lnTo>
                  <a:pt x="735736" y="186321"/>
                </a:lnTo>
                <a:lnTo>
                  <a:pt x="745629" y="225348"/>
                </a:lnTo>
                <a:lnTo>
                  <a:pt x="764895" y="256997"/>
                </a:lnTo>
                <a:lnTo>
                  <a:pt x="795794" y="278218"/>
                </a:lnTo>
                <a:lnTo>
                  <a:pt x="840625" y="285965"/>
                </a:lnTo>
                <a:lnTo>
                  <a:pt x="883462" y="278955"/>
                </a:lnTo>
                <a:lnTo>
                  <a:pt x="915644" y="259232"/>
                </a:lnTo>
                <a:lnTo>
                  <a:pt x="936447" y="228777"/>
                </a:lnTo>
                <a:lnTo>
                  <a:pt x="945121" y="189585"/>
                </a:lnTo>
                <a:lnTo>
                  <a:pt x="904176" y="189585"/>
                </a:lnTo>
                <a:lnTo>
                  <a:pt x="898702" y="214858"/>
                </a:lnTo>
                <a:lnTo>
                  <a:pt x="886167" y="233984"/>
                </a:lnTo>
                <a:lnTo>
                  <a:pt x="866736" y="246087"/>
                </a:lnTo>
                <a:lnTo>
                  <a:pt x="840625" y="250317"/>
                </a:lnTo>
                <a:lnTo>
                  <a:pt x="808151" y="242925"/>
                </a:lnTo>
                <a:lnTo>
                  <a:pt x="787666" y="221665"/>
                </a:lnTo>
                <a:lnTo>
                  <a:pt x="776973" y="187909"/>
                </a:lnTo>
                <a:lnTo>
                  <a:pt x="773887" y="142989"/>
                </a:lnTo>
                <a:lnTo>
                  <a:pt x="776922" y="98564"/>
                </a:lnTo>
                <a:lnTo>
                  <a:pt x="787527" y="64871"/>
                </a:lnTo>
                <a:lnTo>
                  <a:pt x="807999" y="43484"/>
                </a:lnTo>
                <a:lnTo>
                  <a:pt x="840625" y="36004"/>
                </a:lnTo>
                <a:lnTo>
                  <a:pt x="866736" y="40233"/>
                </a:lnTo>
                <a:lnTo>
                  <a:pt x="886167" y="52336"/>
                </a:lnTo>
                <a:lnTo>
                  <a:pt x="898702" y="71462"/>
                </a:lnTo>
                <a:lnTo>
                  <a:pt x="904176" y="96735"/>
                </a:lnTo>
                <a:lnTo>
                  <a:pt x="945121" y="96735"/>
                </a:lnTo>
                <a:close/>
              </a:path>
              <a:path w="1026794" h="286384">
                <a:moveTo>
                  <a:pt x="1026680" y="4051"/>
                </a:moveTo>
                <a:lnTo>
                  <a:pt x="985723" y="4051"/>
                </a:lnTo>
                <a:lnTo>
                  <a:pt x="985723" y="122161"/>
                </a:lnTo>
                <a:lnTo>
                  <a:pt x="1026680" y="122161"/>
                </a:lnTo>
                <a:lnTo>
                  <a:pt x="1026680" y="4051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4607350" y="7017702"/>
            <a:ext cx="679450" cy="277495"/>
          </a:xfrm>
          <a:custGeom>
            <a:avLst/>
            <a:gdLst/>
            <a:ahLst/>
            <a:cxnLst/>
            <a:rect l="l" t="t" r="r" b="b"/>
            <a:pathLst>
              <a:path w="679450" h="277495">
                <a:moveTo>
                  <a:pt x="191706" y="0"/>
                </a:moveTo>
                <a:lnTo>
                  <a:pt x="150761" y="0"/>
                </a:lnTo>
                <a:lnTo>
                  <a:pt x="150761" y="118110"/>
                </a:lnTo>
                <a:lnTo>
                  <a:pt x="0" y="118110"/>
                </a:lnTo>
                <a:lnTo>
                  <a:pt x="0" y="153670"/>
                </a:lnTo>
                <a:lnTo>
                  <a:pt x="0" y="276860"/>
                </a:lnTo>
                <a:lnTo>
                  <a:pt x="40957" y="276860"/>
                </a:lnTo>
                <a:lnTo>
                  <a:pt x="40957" y="153670"/>
                </a:lnTo>
                <a:lnTo>
                  <a:pt x="150761" y="153670"/>
                </a:lnTo>
                <a:lnTo>
                  <a:pt x="150761" y="276860"/>
                </a:lnTo>
                <a:lnTo>
                  <a:pt x="191706" y="276860"/>
                </a:lnTo>
                <a:lnTo>
                  <a:pt x="191706" y="153670"/>
                </a:lnTo>
                <a:lnTo>
                  <a:pt x="191706" y="118110"/>
                </a:lnTo>
                <a:lnTo>
                  <a:pt x="191706" y="0"/>
                </a:lnTo>
                <a:close/>
              </a:path>
              <a:path w="679450" h="277495">
                <a:moveTo>
                  <a:pt x="452970" y="277329"/>
                </a:moveTo>
                <a:lnTo>
                  <a:pt x="432435" y="215900"/>
                </a:lnTo>
                <a:lnTo>
                  <a:pt x="420522" y="180238"/>
                </a:lnTo>
                <a:lnTo>
                  <a:pt x="379882" y="58623"/>
                </a:lnTo>
                <a:lnTo>
                  <a:pt x="379882" y="180238"/>
                </a:lnTo>
                <a:lnTo>
                  <a:pt x="292684" y="180238"/>
                </a:lnTo>
                <a:lnTo>
                  <a:pt x="336461" y="41135"/>
                </a:lnTo>
                <a:lnTo>
                  <a:pt x="379882" y="180238"/>
                </a:lnTo>
                <a:lnTo>
                  <a:pt x="379882" y="58623"/>
                </a:lnTo>
                <a:lnTo>
                  <a:pt x="374040" y="41135"/>
                </a:lnTo>
                <a:lnTo>
                  <a:pt x="360476" y="533"/>
                </a:lnTo>
                <a:lnTo>
                  <a:pt x="312102" y="533"/>
                </a:lnTo>
                <a:lnTo>
                  <a:pt x="219951" y="277329"/>
                </a:lnTo>
                <a:lnTo>
                  <a:pt x="262318" y="277329"/>
                </a:lnTo>
                <a:lnTo>
                  <a:pt x="281736" y="215900"/>
                </a:lnTo>
                <a:lnTo>
                  <a:pt x="391185" y="215900"/>
                </a:lnTo>
                <a:lnTo>
                  <a:pt x="410603" y="277329"/>
                </a:lnTo>
                <a:lnTo>
                  <a:pt x="452970" y="277329"/>
                </a:lnTo>
                <a:close/>
              </a:path>
              <a:path w="679450" h="277495">
                <a:moveTo>
                  <a:pt x="678929" y="277329"/>
                </a:moveTo>
                <a:lnTo>
                  <a:pt x="671512" y="213423"/>
                </a:lnTo>
                <a:lnTo>
                  <a:pt x="667664" y="189572"/>
                </a:lnTo>
                <a:lnTo>
                  <a:pt x="659853" y="172821"/>
                </a:lnTo>
                <a:lnTo>
                  <a:pt x="659549" y="172161"/>
                </a:lnTo>
                <a:lnTo>
                  <a:pt x="646734" y="160655"/>
                </a:lnTo>
                <a:lnTo>
                  <a:pt x="628789" y="154470"/>
                </a:lnTo>
                <a:lnTo>
                  <a:pt x="649643" y="144729"/>
                </a:lnTo>
                <a:lnTo>
                  <a:pt x="657034" y="137172"/>
                </a:lnTo>
                <a:lnTo>
                  <a:pt x="664540" y="129489"/>
                </a:lnTo>
                <a:lnTo>
                  <a:pt x="673468" y="109093"/>
                </a:lnTo>
                <a:lnTo>
                  <a:pt x="676452" y="83858"/>
                </a:lnTo>
                <a:lnTo>
                  <a:pt x="670915" y="48641"/>
                </a:lnTo>
                <a:lnTo>
                  <a:pt x="663079" y="36195"/>
                </a:lnTo>
                <a:lnTo>
                  <a:pt x="654431" y="22466"/>
                </a:lnTo>
                <a:lnTo>
                  <a:pt x="635495" y="11150"/>
                </a:lnTo>
                <a:lnTo>
                  <a:pt x="635495" y="86677"/>
                </a:lnTo>
                <a:lnTo>
                  <a:pt x="631901" y="109613"/>
                </a:lnTo>
                <a:lnTo>
                  <a:pt x="621512" y="125298"/>
                </a:lnTo>
                <a:lnTo>
                  <a:pt x="604964" y="134289"/>
                </a:lnTo>
                <a:lnTo>
                  <a:pt x="582891" y="137172"/>
                </a:lnTo>
                <a:lnTo>
                  <a:pt x="522516" y="137172"/>
                </a:lnTo>
                <a:lnTo>
                  <a:pt x="522516" y="36195"/>
                </a:lnTo>
                <a:lnTo>
                  <a:pt x="582891" y="36195"/>
                </a:lnTo>
                <a:lnTo>
                  <a:pt x="604964" y="39065"/>
                </a:lnTo>
                <a:lnTo>
                  <a:pt x="621512" y="48069"/>
                </a:lnTo>
                <a:lnTo>
                  <a:pt x="631901" y="63754"/>
                </a:lnTo>
                <a:lnTo>
                  <a:pt x="635495" y="86677"/>
                </a:lnTo>
                <a:lnTo>
                  <a:pt x="635495" y="11150"/>
                </a:lnTo>
                <a:lnTo>
                  <a:pt x="627151" y="6159"/>
                </a:lnTo>
                <a:lnTo>
                  <a:pt x="589254" y="533"/>
                </a:lnTo>
                <a:lnTo>
                  <a:pt x="481571" y="533"/>
                </a:lnTo>
                <a:lnTo>
                  <a:pt x="481571" y="277329"/>
                </a:lnTo>
                <a:lnTo>
                  <a:pt x="522516" y="277329"/>
                </a:lnTo>
                <a:lnTo>
                  <a:pt x="522516" y="172821"/>
                </a:lnTo>
                <a:lnTo>
                  <a:pt x="579361" y="172821"/>
                </a:lnTo>
                <a:lnTo>
                  <a:pt x="618553" y="183591"/>
                </a:lnTo>
                <a:lnTo>
                  <a:pt x="631266" y="219786"/>
                </a:lnTo>
                <a:lnTo>
                  <a:pt x="633031" y="252971"/>
                </a:lnTo>
                <a:lnTo>
                  <a:pt x="633730" y="262851"/>
                </a:lnTo>
                <a:lnTo>
                  <a:pt x="635152" y="270979"/>
                </a:lnTo>
                <a:lnTo>
                  <a:pt x="637260" y="277329"/>
                </a:lnTo>
                <a:lnTo>
                  <a:pt x="678929" y="27732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" name="object 1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773577" y="7723899"/>
            <a:ext cx="150268" cy="150400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10099667" y="7649757"/>
            <a:ext cx="1310005" cy="281940"/>
            <a:chOff x="10099667" y="7649757"/>
            <a:chExt cx="1310005" cy="281940"/>
          </a:xfrm>
        </p:grpSpPr>
        <p:pic>
          <p:nvPicPr>
            <p:cNvPr id="145" name="object 1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99667" y="7724252"/>
              <a:ext cx="174408" cy="20688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10305136" y="7649768"/>
              <a:ext cx="386080" cy="281940"/>
            </a:xfrm>
            <a:custGeom>
              <a:avLst/>
              <a:gdLst/>
              <a:ahLst/>
              <a:cxnLst/>
              <a:rect l="l" t="t" r="r" b="b"/>
              <a:pathLst>
                <a:path w="386079" h="281940">
                  <a:moveTo>
                    <a:pt x="174764" y="0"/>
                  </a:moveTo>
                  <a:lnTo>
                    <a:pt x="135572" y="0"/>
                  </a:lnTo>
                  <a:lnTo>
                    <a:pt x="135572" y="109791"/>
                  </a:lnTo>
                  <a:lnTo>
                    <a:pt x="135572" y="177939"/>
                  </a:lnTo>
                  <a:lnTo>
                    <a:pt x="133134" y="207492"/>
                  </a:lnTo>
                  <a:lnTo>
                    <a:pt x="125069" y="229831"/>
                  </a:lnTo>
                  <a:lnTo>
                    <a:pt x="110248" y="243967"/>
                  </a:lnTo>
                  <a:lnTo>
                    <a:pt x="87553" y="248894"/>
                  </a:lnTo>
                  <a:lnTo>
                    <a:pt x="64452" y="243967"/>
                  </a:lnTo>
                  <a:lnTo>
                    <a:pt x="49428" y="229831"/>
                  </a:lnTo>
                  <a:lnTo>
                    <a:pt x="41287" y="207492"/>
                  </a:lnTo>
                  <a:lnTo>
                    <a:pt x="38836" y="177939"/>
                  </a:lnTo>
                  <a:lnTo>
                    <a:pt x="41287" y="148526"/>
                  </a:lnTo>
                  <a:lnTo>
                    <a:pt x="49428" y="126161"/>
                  </a:lnTo>
                  <a:lnTo>
                    <a:pt x="64452" y="111950"/>
                  </a:lnTo>
                  <a:lnTo>
                    <a:pt x="87553" y="106972"/>
                  </a:lnTo>
                  <a:lnTo>
                    <a:pt x="110248" y="111950"/>
                  </a:lnTo>
                  <a:lnTo>
                    <a:pt x="125069" y="126161"/>
                  </a:lnTo>
                  <a:lnTo>
                    <a:pt x="133134" y="148526"/>
                  </a:lnTo>
                  <a:lnTo>
                    <a:pt x="135572" y="177939"/>
                  </a:lnTo>
                  <a:lnTo>
                    <a:pt x="135572" y="109791"/>
                  </a:lnTo>
                  <a:lnTo>
                    <a:pt x="98780" y="76974"/>
                  </a:lnTo>
                  <a:lnTo>
                    <a:pt x="79082" y="74485"/>
                  </a:lnTo>
                  <a:lnTo>
                    <a:pt x="46177" y="80670"/>
                  </a:lnTo>
                  <a:lnTo>
                    <a:pt x="21272" y="99606"/>
                  </a:lnTo>
                  <a:lnTo>
                    <a:pt x="5511" y="131838"/>
                  </a:lnTo>
                  <a:lnTo>
                    <a:pt x="0" y="177939"/>
                  </a:lnTo>
                  <a:lnTo>
                    <a:pt x="5511" y="224040"/>
                  </a:lnTo>
                  <a:lnTo>
                    <a:pt x="21272" y="256273"/>
                  </a:lnTo>
                  <a:lnTo>
                    <a:pt x="46177" y="275196"/>
                  </a:lnTo>
                  <a:lnTo>
                    <a:pt x="79082" y="281381"/>
                  </a:lnTo>
                  <a:lnTo>
                    <a:pt x="98780" y="278892"/>
                  </a:lnTo>
                  <a:lnTo>
                    <a:pt x="115138" y="271805"/>
                  </a:lnTo>
                  <a:lnTo>
                    <a:pt x="127596" y="260680"/>
                  </a:lnTo>
                  <a:lnTo>
                    <a:pt x="134035" y="248894"/>
                  </a:lnTo>
                  <a:lnTo>
                    <a:pt x="135572" y="246075"/>
                  </a:lnTo>
                  <a:lnTo>
                    <a:pt x="135572" y="276783"/>
                  </a:lnTo>
                  <a:lnTo>
                    <a:pt x="174764" y="276783"/>
                  </a:lnTo>
                  <a:lnTo>
                    <a:pt x="174764" y="246075"/>
                  </a:lnTo>
                  <a:lnTo>
                    <a:pt x="174764" y="109791"/>
                  </a:lnTo>
                  <a:lnTo>
                    <a:pt x="174764" y="0"/>
                  </a:lnTo>
                  <a:close/>
                </a:path>
                <a:path w="386079" h="281940">
                  <a:moveTo>
                    <a:pt x="385533" y="0"/>
                  </a:moveTo>
                  <a:lnTo>
                    <a:pt x="346354" y="0"/>
                  </a:lnTo>
                  <a:lnTo>
                    <a:pt x="346354" y="109791"/>
                  </a:lnTo>
                  <a:lnTo>
                    <a:pt x="346354" y="177939"/>
                  </a:lnTo>
                  <a:lnTo>
                    <a:pt x="343916" y="207492"/>
                  </a:lnTo>
                  <a:lnTo>
                    <a:pt x="335838" y="229831"/>
                  </a:lnTo>
                  <a:lnTo>
                    <a:pt x="321030" y="243967"/>
                  </a:lnTo>
                  <a:lnTo>
                    <a:pt x="298335" y="248894"/>
                  </a:lnTo>
                  <a:lnTo>
                    <a:pt x="275234" y="243967"/>
                  </a:lnTo>
                  <a:lnTo>
                    <a:pt x="260197" y="229831"/>
                  </a:lnTo>
                  <a:lnTo>
                    <a:pt x="252056" y="207492"/>
                  </a:lnTo>
                  <a:lnTo>
                    <a:pt x="249605" y="177939"/>
                  </a:lnTo>
                  <a:lnTo>
                    <a:pt x="252056" y="148526"/>
                  </a:lnTo>
                  <a:lnTo>
                    <a:pt x="260197" y="126161"/>
                  </a:lnTo>
                  <a:lnTo>
                    <a:pt x="275234" y="111950"/>
                  </a:lnTo>
                  <a:lnTo>
                    <a:pt x="298335" y="106972"/>
                  </a:lnTo>
                  <a:lnTo>
                    <a:pt x="321030" y="111950"/>
                  </a:lnTo>
                  <a:lnTo>
                    <a:pt x="335838" y="126161"/>
                  </a:lnTo>
                  <a:lnTo>
                    <a:pt x="343916" y="148526"/>
                  </a:lnTo>
                  <a:lnTo>
                    <a:pt x="346354" y="177939"/>
                  </a:lnTo>
                  <a:lnTo>
                    <a:pt x="346354" y="109791"/>
                  </a:lnTo>
                  <a:lnTo>
                    <a:pt x="344805" y="106972"/>
                  </a:lnTo>
                  <a:lnTo>
                    <a:pt x="338366" y="95199"/>
                  </a:lnTo>
                  <a:lnTo>
                    <a:pt x="325920" y="84061"/>
                  </a:lnTo>
                  <a:lnTo>
                    <a:pt x="309562" y="76974"/>
                  </a:lnTo>
                  <a:lnTo>
                    <a:pt x="289864" y="74485"/>
                  </a:lnTo>
                  <a:lnTo>
                    <a:pt x="256946" y="80670"/>
                  </a:lnTo>
                  <a:lnTo>
                    <a:pt x="232041" y="99606"/>
                  </a:lnTo>
                  <a:lnTo>
                    <a:pt x="216281" y="131838"/>
                  </a:lnTo>
                  <a:lnTo>
                    <a:pt x="210769" y="177939"/>
                  </a:lnTo>
                  <a:lnTo>
                    <a:pt x="216281" y="224040"/>
                  </a:lnTo>
                  <a:lnTo>
                    <a:pt x="232041" y="256273"/>
                  </a:lnTo>
                  <a:lnTo>
                    <a:pt x="256946" y="275196"/>
                  </a:lnTo>
                  <a:lnTo>
                    <a:pt x="289864" y="281381"/>
                  </a:lnTo>
                  <a:lnTo>
                    <a:pt x="309562" y="278892"/>
                  </a:lnTo>
                  <a:lnTo>
                    <a:pt x="325920" y="271805"/>
                  </a:lnTo>
                  <a:lnTo>
                    <a:pt x="338366" y="260680"/>
                  </a:lnTo>
                  <a:lnTo>
                    <a:pt x="344805" y="248894"/>
                  </a:lnTo>
                  <a:lnTo>
                    <a:pt x="346354" y="246075"/>
                  </a:lnTo>
                  <a:lnTo>
                    <a:pt x="346354" y="276783"/>
                  </a:lnTo>
                  <a:lnTo>
                    <a:pt x="385533" y="276783"/>
                  </a:lnTo>
                  <a:lnTo>
                    <a:pt x="385533" y="246075"/>
                  </a:lnTo>
                  <a:lnTo>
                    <a:pt x="385533" y="109791"/>
                  </a:lnTo>
                  <a:lnTo>
                    <a:pt x="385533" y="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3398" y="7724252"/>
              <a:ext cx="109446" cy="20229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62969" y="7724252"/>
              <a:ext cx="174761" cy="20688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7740" y="7724252"/>
              <a:ext cx="156402" cy="20688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53093" y="7724252"/>
              <a:ext cx="156402" cy="206889"/>
            </a:xfrm>
            <a:prstGeom prst="rect">
              <a:avLst/>
            </a:prstGeom>
          </p:spPr>
        </p:pic>
      </p:grpSp>
      <p:sp>
        <p:nvSpPr>
          <p:cNvPr id="151" name="object 151"/>
          <p:cNvSpPr/>
          <p:nvPr/>
        </p:nvSpPr>
        <p:spPr>
          <a:xfrm>
            <a:off x="11557568" y="7728842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557568" y="7879595"/>
            <a:ext cx="43815" cy="46990"/>
          </a:xfrm>
          <a:custGeom>
            <a:avLst/>
            <a:gdLst/>
            <a:ahLst/>
            <a:cxnLst/>
            <a:rect l="l" t="t" r="r" b="b"/>
            <a:pathLst>
              <a:path w="43815" h="46990">
                <a:moveTo>
                  <a:pt x="43778" y="46956"/>
                </a:moveTo>
                <a:lnTo>
                  <a:pt x="0" y="46956"/>
                </a:lnTo>
                <a:lnTo>
                  <a:pt x="0" y="0"/>
                </a:lnTo>
                <a:lnTo>
                  <a:pt x="43778" y="0"/>
                </a:lnTo>
                <a:lnTo>
                  <a:pt x="43778" y="4695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763604" y="7616218"/>
            <a:ext cx="284480" cy="317500"/>
          </a:xfrm>
          <a:custGeom>
            <a:avLst/>
            <a:gdLst/>
            <a:ahLst/>
            <a:cxnLst/>
            <a:rect l="l" t="t" r="r" b="b"/>
            <a:pathLst>
              <a:path w="284479" h="317500">
                <a:moveTo>
                  <a:pt x="161698" y="39895"/>
                </a:moveTo>
                <a:lnTo>
                  <a:pt x="122509" y="39895"/>
                </a:lnTo>
                <a:lnTo>
                  <a:pt x="122509" y="0"/>
                </a:lnTo>
                <a:lnTo>
                  <a:pt x="161698" y="0"/>
                </a:lnTo>
                <a:lnTo>
                  <a:pt x="161698" y="39895"/>
                </a:lnTo>
                <a:close/>
              </a:path>
              <a:path w="284479" h="317500">
                <a:moveTo>
                  <a:pt x="275381" y="73082"/>
                </a:moveTo>
                <a:lnTo>
                  <a:pt x="8826" y="73082"/>
                </a:lnTo>
                <a:lnTo>
                  <a:pt x="8826" y="39895"/>
                </a:lnTo>
                <a:lnTo>
                  <a:pt x="275381" y="39895"/>
                </a:lnTo>
                <a:lnTo>
                  <a:pt x="275381" y="73082"/>
                </a:lnTo>
                <a:close/>
              </a:path>
              <a:path w="284479" h="317500">
                <a:moveTo>
                  <a:pt x="161698" y="284208"/>
                </a:moveTo>
                <a:lnTo>
                  <a:pt x="123921" y="284208"/>
                </a:lnTo>
                <a:lnTo>
                  <a:pt x="123921" y="234780"/>
                </a:lnTo>
                <a:lnTo>
                  <a:pt x="102661" y="232717"/>
                </a:lnTo>
                <a:lnTo>
                  <a:pt x="65436" y="223957"/>
                </a:lnTo>
                <a:lnTo>
                  <a:pt x="25419" y="195856"/>
                </a:lnTo>
                <a:lnTo>
                  <a:pt x="16593" y="165582"/>
                </a:lnTo>
                <a:lnTo>
                  <a:pt x="18706" y="150009"/>
                </a:lnTo>
                <a:lnTo>
                  <a:pt x="46956" y="115801"/>
                </a:lnTo>
                <a:lnTo>
                  <a:pt x="88881" y="100752"/>
                </a:lnTo>
                <a:lnTo>
                  <a:pt x="141927" y="96030"/>
                </a:lnTo>
                <a:lnTo>
                  <a:pt x="170403" y="97249"/>
                </a:lnTo>
                <a:lnTo>
                  <a:pt x="219676" y="107499"/>
                </a:lnTo>
                <a:lnTo>
                  <a:pt x="252706" y="128511"/>
                </a:lnTo>
                <a:lnTo>
                  <a:pt x="141927" y="128511"/>
                </a:lnTo>
                <a:lnTo>
                  <a:pt x="119850" y="129316"/>
                </a:lnTo>
                <a:lnTo>
                  <a:pt x="69904" y="141927"/>
                </a:lnTo>
                <a:lnTo>
                  <a:pt x="55076" y="165582"/>
                </a:lnTo>
                <a:lnTo>
                  <a:pt x="56240" y="173012"/>
                </a:lnTo>
                <a:lnTo>
                  <a:pt x="102120" y="199475"/>
                </a:lnTo>
                <a:lnTo>
                  <a:pt x="141927" y="202652"/>
                </a:lnTo>
                <a:lnTo>
                  <a:pt x="252796" y="202652"/>
                </a:lnTo>
                <a:lnTo>
                  <a:pt x="250728" y="205251"/>
                </a:lnTo>
                <a:lnTo>
                  <a:pt x="204815" y="228381"/>
                </a:lnTo>
                <a:lnTo>
                  <a:pt x="161698" y="234427"/>
                </a:lnTo>
                <a:lnTo>
                  <a:pt x="161698" y="284208"/>
                </a:lnTo>
                <a:close/>
              </a:path>
              <a:path w="284479" h="317500">
                <a:moveTo>
                  <a:pt x="252796" y="202652"/>
                </a:moveTo>
                <a:lnTo>
                  <a:pt x="141927" y="202652"/>
                </a:lnTo>
                <a:lnTo>
                  <a:pt x="162972" y="201858"/>
                </a:lnTo>
                <a:lnTo>
                  <a:pt x="181866" y="199475"/>
                </a:lnTo>
                <a:lnTo>
                  <a:pt x="219003" y="185093"/>
                </a:lnTo>
                <a:lnTo>
                  <a:pt x="229131" y="165582"/>
                </a:lnTo>
                <a:lnTo>
                  <a:pt x="227840" y="157632"/>
                </a:lnTo>
                <a:lnTo>
                  <a:pt x="196838" y="134916"/>
                </a:lnTo>
                <a:lnTo>
                  <a:pt x="141927" y="128511"/>
                </a:lnTo>
                <a:lnTo>
                  <a:pt x="252706" y="128511"/>
                </a:lnTo>
                <a:lnTo>
                  <a:pt x="259759" y="137382"/>
                </a:lnTo>
                <a:lnTo>
                  <a:pt x="265330" y="150472"/>
                </a:lnTo>
                <a:lnTo>
                  <a:pt x="267261" y="165582"/>
                </a:lnTo>
                <a:lnTo>
                  <a:pt x="265325" y="180746"/>
                </a:lnTo>
                <a:lnTo>
                  <a:pt x="259715" y="193958"/>
                </a:lnTo>
                <a:lnTo>
                  <a:pt x="252796" y="202652"/>
                </a:lnTo>
                <a:close/>
              </a:path>
              <a:path w="284479" h="317500">
                <a:moveTo>
                  <a:pt x="284208" y="317395"/>
                </a:moveTo>
                <a:lnTo>
                  <a:pt x="0" y="317395"/>
                </a:lnTo>
                <a:lnTo>
                  <a:pt x="0" y="284208"/>
                </a:lnTo>
                <a:lnTo>
                  <a:pt x="284208" y="284208"/>
                </a:lnTo>
                <a:lnTo>
                  <a:pt x="284208" y="31739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102535" y="7629634"/>
            <a:ext cx="284480" cy="323850"/>
          </a:xfrm>
          <a:custGeom>
            <a:avLst/>
            <a:gdLst/>
            <a:ahLst/>
            <a:cxnLst/>
            <a:rect l="l" t="t" r="r" b="b"/>
            <a:pathLst>
              <a:path w="284479" h="323850">
                <a:moveTo>
                  <a:pt x="5295" y="158168"/>
                </a:moveTo>
                <a:lnTo>
                  <a:pt x="5295" y="124274"/>
                </a:lnTo>
                <a:lnTo>
                  <a:pt x="53399" y="110180"/>
                </a:lnTo>
                <a:lnTo>
                  <a:pt x="90381" y="87248"/>
                </a:lnTo>
                <a:lnTo>
                  <a:pt x="114124" y="55114"/>
                </a:lnTo>
                <a:lnTo>
                  <a:pt x="122509" y="13416"/>
                </a:lnTo>
                <a:lnTo>
                  <a:pt x="122509" y="0"/>
                </a:lnTo>
                <a:lnTo>
                  <a:pt x="160639" y="0"/>
                </a:lnTo>
                <a:lnTo>
                  <a:pt x="160639" y="13416"/>
                </a:lnTo>
                <a:lnTo>
                  <a:pt x="169134" y="55065"/>
                </a:lnTo>
                <a:lnTo>
                  <a:pt x="191072" y="84379"/>
                </a:lnTo>
                <a:lnTo>
                  <a:pt x="141927" y="84379"/>
                </a:lnTo>
                <a:lnTo>
                  <a:pt x="120827" y="109661"/>
                </a:lnTo>
                <a:lnTo>
                  <a:pt x="90425" y="130938"/>
                </a:lnTo>
                <a:lnTo>
                  <a:pt x="51617" y="147383"/>
                </a:lnTo>
                <a:lnTo>
                  <a:pt x="5295" y="158168"/>
                </a:lnTo>
                <a:close/>
              </a:path>
              <a:path w="284479" h="323850">
                <a:moveTo>
                  <a:pt x="278559" y="158168"/>
                </a:moveTo>
                <a:lnTo>
                  <a:pt x="232386" y="147383"/>
                </a:lnTo>
                <a:lnTo>
                  <a:pt x="193561" y="130938"/>
                </a:lnTo>
                <a:lnTo>
                  <a:pt x="163077" y="109661"/>
                </a:lnTo>
                <a:lnTo>
                  <a:pt x="141927" y="84379"/>
                </a:lnTo>
                <a:lnTo>
                  <a:pt x="191072" y="84379"/>
                </a:lnTo>
                <a:lnTo>
                  <a:pt x="193120" y="87115"/>
                </a:lnTo>
                <a:lnTo>
                  <a:pt x="230345" y="110031"/>
                </a:lnTo>
                <a:lnTo>
                  <a:pt x="278559" y="124274"/>
                </a:lnTo>
                <a:lnTo>
                  <a:pt x="278559" y="158168"/>
                </a:lnTo>
                <a:close/>
              </a:path>
              <a:path w="284479" h="323850">
                <a:moveTo>
                  <a:pt x="284208" y="237252"/>
                </a:moveTo>
                <a:lnTo>
                  <a:pt x="0" y="237252"/>
                </a:lnTo>
                <a:lnTo>
                  <a:pt x="0" y="203358"/>
                </a:lnTo>
                <a:lnTo>
                  <a:pt x="284208" y="203358"/>
                </a:lnTo>
                <a:lnTo>
                  <a:pt x="284208" y="237252"/>
                </a:lnTo>
                <a:close/>
              </a:path>
              <a:path w="284479" h="323850">
                <a:moveTo>
                  <a:pt x="160639" y="323397"/>
                </a:moveTo>
                <a:lnTo>
                  <a:pt x="122509" y="323397"/>
                </a:lnTo>
                <a:lnTo>
                  <a:pt x="122509" y="237252"/>
                </a:lnTo>
                <a:lnTo>
                  <a:pt x="160639" y="237252"/>
                </a:lnTo>
                <a:lnTo>
                  <a:pt x="160639" y="32339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2445351" y="7879949"/>
            <a:ext cx="45085" cy="92710"/>
          </a:xfrm>
          <a:custGeom>
            <a:avLst/>
            <a:gdLst/>
            <a:ahLst/>
            <a:cxnLst/>
            <a:rect l="l" t="t" r="r" b="b"/>
            <a:pathLst>
              <a:path w="45084" h="92709">
                <a:moveTo>
                  <a:pt x="0" y="92147"/>
                </a:moveTo>
                <a:lnTo>
                  <a:pt x="0" y="72729"/>
                </a:lnTo>
                <a:lnTo>
                  <a:pt x="10139" y="70732"/>
                </a:lnTo>
                <a:lnTo>
                  <a:pt x="17299" y="65756"/>
                </a:lnTo>
                <a:lnTo>
                  <a:pt x="21547" y="57735"/>
                </a:lnTo>
                <a:lnTo>
                  <a:pt x="22948" y="46603"/>
                </a:lnTo>
                <a:lnTo>
                  <a:pt x="1412" y="46603"/>
                </a:lnTo>
                <a:lnTo>
                  <a:pt x="1412" y="0"/>
                </a:lnTo>
                <a:lnTo>
                  <a:pt x="44837" y="0"/>
                </a:lnTo>
                <a:lnTo>
                  <a:pt x="44837" y="50133"/>
                </a:lnTo>
                <a:lnTo>
                  <a:pt x="41853" y="67124"/>
                </a:lnTo>
                <a:lnTo>
                  <a:pt x="33142" y="79878"/>
                </a:lnTo>
                <a:lnTo>
                  <a:pt x="19070" y="88263"/>
                </a:lnTo>
                <a:lnTo>
                  <a:pt x="0" y="9214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2628778" y="7645171"/>
            <a:ext cx="1026794" cy="286385"/>
          </a:xfrm>
          <a:custGeom>
            <a:avLst/>
            <a:gdLst/>
            <a:ahLst/>
            <a:cxnLst/>
            <a:rect l="l" t="t" r="r" b="b"/>
            <a:pathLst>
              <a:path w="1026794" h="286384">
                <a:moveTo>
                  <a:pt x="233362" y="4597"/>
                </a:moveTo>
                <a:lnTo>
                  <a:pt x="190652" y="4597"/>
                </a:lnTo>
                <a:lnTo>
                  <a:pt x="116509" y="231609"/>
                </a:lnTo>
                <a:lnTo>
                  <a:pt x="42722" y="4597"/>
                </a:lnTo>
                <a:lnTo>
                  <a:pt x="0" y="4597"/>
                </a:lnTo>
                <a:lnTo>
                  <a:pt x="92494" y="281381"/>
                </a:lnTo>
                <a:lnTo>
                  <a:pt x="140868" y="281381"/>
                </a:lnTo>
                <a:lnTo>
                  <a:pt x="233362" y="4597"/>
                </a:lnTo>
                <a:close/>
              </a:path>
              <a:path w="1026794" h="286384">
                <a:moveTo>
                  <a:pt x="473443" y="281381"/>
                </a:moveTo>
                <a:lnTo>
                  <a:pt x="452920" y="219951"/>
                </a:lnTo>
                <a:lnTo>
                  <a:pt x="440994" y="184302"/>
                </a:lnTo>
                <a:lnTo>
                  <a:pt x="400367" y="62725"/>
                </a:lnTo>
                <a:lnTo>
                  <a:pt x="400367" y="184302"/>
                </a:lnTo>
                <a:lnTo>
                  <a:pt x="313156" y="184302"/>
                </a:lnTo>
                <a:lnTo>
                  <a:pt x="356933" y="45199"/>
                </a:lnTo>
                <a:lnTo>
                  <a:pt x="400367" y="184302"/>
                </a:lnTo>
                <a:lnTo>
                  <a:pt x="400367" y="62725"/>
                </a:lnTo>
                <a:lnTo>
                  <a:pt x="394512" y="45199"/>
                </a:lnTo>
                <a:lnTo>
                  <a:pt x="380949" y="4597"/>
                </a:lnTo>
                <a:lnTo>
                  <a:pt x="332574" y="4597"/>
                </a:lnTo>
                <a:lnTo>
                  <a:pt x="240423" y="281381"/>
                </a:lnTo>
                <a:lnTo>
                  <a:pt x="282790" y="281381"/>
                </a:lnTo>
                <a:lnTo>
                  <a:pt x="302209" y="219951"/>
                </a:lnTo>
                <a:lnTo>
                  <a:pt x="411657" y="219951"/>
                </a:lnTo>
                <a:lnTo>
                  <a:pt x="431076" y="281381"/>
                </a:lnTo>
                <a:lnTo>
                  <a:pt x="473443" y="281381"/>
                </a:lnTo>
                <a:close/>
              </a:path>
              <a:path w="1026794" h="286384">
                <a:moveTo>
                  <a:pt x="699401" y="281381"/>
                </a:moveTo>
                <a:lnTo>
                  <a:pt x="691984" y="217487"/>
                </a:lnTo>
                <a:lnTo>
                  <a:pt x="688136" y="193624"/>
                </a:lnTo>
                <a:lnTo>
                  <a:pt x="680339" y="176885"/>
                </a:lnTo>
                <a:lnTo>
                  <a:pt x="680021" y="176225"/>
                </a:lnTo>
                <a:lnTo>
                  <a:pt x="667207" y="164706"/>
                </a:lnTo>
                <a:lnTo>
                  <a:pt x="649262" y="158521"/>
                </a:lnTo>
                <a:lnTo>
                  <a:pt x="670115" y="148780"/>
                </a:lnTo>
                <a:lnTo>
                  <a:pt x="677506" y="141224"/>
                </a:lnTo>
                <a:lnTo>
                  <a:pt x="685012" y="133540"/>
                </a:lnTo>
                <a:lnTo>
                  <a:pt x="693953" y="113144"/>
                </a:lnTo>
                <a:lnTo>
                  <a:pt x="696925" y="87909"/>
                </a:lnTo>
                <a:lnTo>
                  <a:pt x="691400" y="52705"/>
                </a:lnTo>
                <a:lnTo>
                  <a:pt x="683552" y="40246"/>
                </a:lnTo>
                <a:lnTo>
                  <a:pt x="674903" y="26530"/>
                </a:lnTo>
                <a:lnTo>
                  <a:pt x="655967" y="15214"/>
                </a:lnTo>
                <a:lnTo>
                  <a:pt x="655967" y="90741"/>
                </a:lnTo>
                <a:lnTo>
                  <a:pt x="652373" y="113665"/>
                </a:lnTo>
                <a:lnTo>
                  <a:pt x="641985" y="129349"/>
                </a:lnTo>
                <a:lnTo>
                  <a:pt x="625436" y="138353"/>
                </a:lnTo>
                <a:lnTo>
                  <a:pt x="603364" y="141224"/>
                </a:lnTo>
                <a:lnTo>
                  <a:pt x="543001" y="141224"/>
                </a:lnTo>
                <a:lnTo>
                  <a:pt x="543001" y="40246"/>
                </a:lnTo>
                <a:lnTo>
                  <a:pt x="603364" y="40246"/>
                </a:lnTo>
                <a:lnTo>
                  <a:pt x="625436" y="43129"/>
                </a:lnTo>
                <a:lnTo>
                  <a:pt x="641985" y="52120"/>
                </a:lnTo>
                <a:lnTo>
                  <a:pt x="652373" y="67805"/>
                </a:lnTo>
                <a:lnTo>
                  <a:pt x="655967" y="90741"/>
                </a:lnTo>
                <a:lnTo>
                  <a:pt x="655967" y="15214"/>
                </a:lnTo>
                <a:lnTo>
                  <a:pt x="647623" y="10210"/>
                </a:lnTo>
                <a:lnTo>
                  <a:pt x="609727" y="4597"/>
                </a:lnTo>
                <a:lnTo>
                  <a:pt x="502043" y="4597"/>
                </a:lnTo>
                <a:lnTo>
                  <a:pt x="502043" y="281381"/>
                </a:lnTo>
                <a:lnTo>
                  <a:pt x="543001" y="281381"/>
                </a:lnTo>
                <a:lnTo>
                  <a:pt x="543001" y="176885"/>
                </a:lnTo>
                <a:lnTo>
                  <a:pt x="599833" y="176885"/>
                </a:lnTo>
                <a:lnTo>
                  <a:pt x="639025" y="187655"/>
                </a:lnTo>
                <a:lnTo>
                  <a:pt x="651738" y="223837"/>
                </a:lnTo>
                <a:lnTo>
                  <a:pt x="653503" y="257022"/>
                </a:lnTo>
                <a:lnTo>
                  <a:pt x="654202" y="266915"/>
                </a:lnTo>
                <a:lnTo>
                  <a:pt x="655624" y="275031"/>
                </a:lnTo>
                <a:lnTo>
                  <a:pt x="657733" y="281381"/>
                </a:lnTo>
                <a:lnTo>
                  <a:pt x="699401" y="281381"/>
                </a:lnTo>
                <a:close/>
              </a:path>
              <a:path w="1026794" h="286384">
                <a:moveTo>
                  <a:pt x="945121" y="96735"/>
                </a:moveTo>
                <a:lnTo>
                  <a:pt x="936447" y="57492"/>
                </a:lnTo>
                <a:lnTo>
                  <a:pt x="915644" y="26924"/>
                </a:lnTo>
                <a:lnTo>
                  <a:pt x="883462" y="7073"/>
                </a:lnTo>
                <a:lnTo>
                  <a:pt x="840625" y="0"/>
                </a:lnTo>
                <a:lnTo>
                  <a:pt x="795934" y="7785"/>
                </a:lnTo>
                <a:lnTo>
                  <a:pt x="765048" y="29083"/>
                </a:lnTo>
                <a:lnTo>
                  <a:pt x="745731" y="60782"/>
                </a:lnTo>
                <a:lnTo>
                  <a:pt x="735761" y="99783"/>
                </a:lnTo>
                <a:lnTo>
                  <a:pt x="732942" y="142989"/>
                </a:lnTo>
                <a:lnTo>
                  <a:pt x="735736" y="186334"/>
                </a:lnTo>
                <a:lnTo>
                  <a:pt x="745629" y="225348"/>
                </a:lnTo>
                <a:lnTo>
                  <a:pt x="764895" y="256997"/>
                </a:lnTo>
                <a:lnTo>
                  <a:pt x="795794" y="278218"/>
                </a:lnTo>
                <a:lnTo>
                  <a:pt x="840625" y="285978"/>
                </a:lnTo>
                <a:lnTo>
                  <a:pt x="883462" y="278955"/>
                </a:lnTo>
                <a:lnTo>
                  <a:pt x="915644" y="259232"/>
                </a:lnTo>
                <a:lnTo>
                  <a:pt x="936447" y="228777"/>
                </a:lnTo>
                <a:lnTo>
                  <a:pt x="945121" y="189598"/>
                </a:lnTo>
                <a:lnTo>
                  <a:pt x="904176" y="189598"/>
                </a:lnTo>
                <a:lnTo>
                  <a:pt x="898702" y="214871"/>
                </a:lnTo>
                <a:lnTo>
                  <a:pt x="886167" y="233984"/>
                </a:lnTo>
                <a:lnTo>
                  <a:pt x="866736" y="246087"/>
                </a:lnTo>
                <a:lnTo>
                  <a:pt x="840625" y="250317"/>
                </a:lnTo>
                <a:lnTo>
                  <a:pt x="808151" y="242925"/>
                </a:lnTo>
                <a:lnTo>
                  <a:pt x="787666" y="221678"/>
                </a:lnTo>
                <a:lnTo>
                  <a:pt x="776973" y="187909"/>
                </a:lnTo>
                <a:lnTo>
                  <a:pt x="773887" y="142989"/>
                </a:lnTo>
                <a:lnTo>
                  <a:pt x="776922" y="98577"/>
                </a:lnTo>
                <a:lnTo>
                  <a:pt x="787527" y="64871"/>
                </a:lnTo>
                <a:lnTo>
                  <a:pt x="807999" y="43497"/>
                </a:lnTo>
                <a:lnTo>
                  <a:pt x="840625" y="36017"/>
                </a:lnTo>
                <a:lnTo>
                  <a:pt x="866736" y="40246"/>
                </a:lnTo>
                <a:lnTo>
                  <a:pt x="886167" y="52349"/>
                </a:lnTo>
                <a:lnTo>
                  <a:pt x="898702" y="71462"/>
                </a:lnTo>
                <a:lnTo>
                  <a:pt x="904176" y="96735"/>
                </a:lnTo>
                <a:lnTo>
                  <a:pt x="945121" y="96735"/>
                </a:lnTo>
                <a:close/>
              </a:path>
              <a:path w="1026794" h="286384">
                <a:moveTo>
                  <a:pt x="1026680" y="4991"/>
                </a:moveTo>
                <a:lnTo>
                  <a:pt x="985723" y="4991"/>
                </a:lnTo>
                <a:lnTo>
                  <a:pt x="985723" y="121831"/>
                </a:lnTo>
                <a:lnTo>
                  <a:pt x="1026680" y="121831"/>
                </a:lnTo>
                <a:lnTo>
                  <a:pt x="1026680" y="4991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614502" y="7649768"/>
            <a:ext cx="679450" cy="277495"/>
          </a:xfrm>
          <a:custGeom>
            <a:avLst/>
            <a:gdLst/>
            <a:ahLst/>
            <a:cxnLst/>
            <a:rect l="l" t="t" r="r" b="b"/>
            <a:pathLst>
              <a:path w="679450" h="277495">
                <a:moveTo>
                  <a:pt x="191706" y="393"/>
                </a:moveTo>
                <a:lnTo>
                  <a:pt x="150761" y="393"/>
                </a:lnTo>
                <a:lnTo>
                  <a:pt x="150761" y="117233"/>
                </a:lnTo>
                <a:lnTo>
                  <a:pt x="0" y="117233"/>
                </a:lnTo>
                <a:lnTo>
                  <a:pt x="0" y="152793"/>
                </a:lnTo>
                <a:lnTo>
                  <a:pt x="0" y="277253"/>
                </a:lnTo>
                <a:lnTo>
                  <a:pt x="40957" y="277253"/>
                </a:lnTo>
                <a:lnTo>
                  <a:pt x="40957" y="152793"/>
                </a:lnTo>
                <a:lnTo>
                  <a:pt x="150761" y="152793"/>
                </a:lnTo>
                <a:lnTo>
                  <a:pt x="150761" y="277253"/>
                </a:lnTo>
                <a:lnTo>
                  <a:pt x="191706" y="277253"/>
                </a:lnTo>
                <a:lnTo>
                  <a:pt x="191706" y="152793"/>
                </a:lnTo>
                <a:lnTo>
                  <a:pt x="191706" y="117233"/>
                </a:lnTo>
                <a:lnTo>
                  <a:pt x="191706" y="393"/>
                </a:lnTo>
                <a:close/>
              </a:path>
              <a:path w="679450" h="277495">
                <a:moveTo>
                  <a:pt x="452970" y="276783"/>
                </a:moveTo>
                <a:lnTo>
                  <a:pt x="432435" y="215353"/>
                </a:lnTo>
                <a:lnTo>
                  <a:pt x="420522" y="179705"/>
                </a:lnTo>
                <a:lnTo>
                  <a:pt x="379882" y="58089"/>
                </a:lnTo>
                <a:lnTo>
                  <a:pt x="379882" y="179705"/>
                </a:lnTo>
                <a:lnTo>
                  <a:pt x="292684" y="179705"/>
                </a:lnTo>
                <a:lnTo>
                  <a:pt x="336461" y="40601"/>
                </a:lnTo>
                <a:lnTo>
                  <a:pt x="379882" y="179705"/>
                </a:lnTo>
                <a:lnTo>
                  <a:pt x="379882" y="58089"/>
                </a:lnTo>
                <a:lnTo>
                  <a:pt x="374040" y="40601"/>
                </a:lnTo>
                <a:lnTo>
                  <a:pt x="360464" y="0"/>
                </a:lnTo>
                <a:lnTo>
                  <a:pt x="312102" y="0"/>
                </a:lnTo>
                <a:lnTo>
                  <a:pt x="219951" y="276783"/>
                </a:lnTo>
                <a:lnTo>
                  <a:pt x="262318" y="276783"/>
                </a:lnTo>
                <a:lnTo>
                  <a:pt x="281736" y="215353"/>
                </a:lnTo>
                <a:lnTo>
                  <a:pt x="391185" y="215353"/>
                </a:lnTo>
                <a:lnTo>
                  <a:pt x="410603" y="276783"/>
                </a:lnTo>
                <a:lnTo>
                  <a:pt x="452970" y="276783"/>
                </a:lnTo>
                <a:close/>
              </a:path>
              <a:path w="679450" h="277495">
                <a:moveTo>
                  <a:pt x="678929" y="276783"/>
                </a:moveTo>
                <a:lnTo>
                  <a:pt x="671512" y="212890"/>
                </a:lnTo>
                <a:lnTo>
                  <a:pt x="667664" y="189026"/>
                </a:lnTo>
                <a:lnTo>
                  <a:pt x="659853" y="172288"/>
                </a:lnTo>
                <a:lnTo>
                  <a:pt x="659549" y="171627"/>
                </a:lnTo>
                <a:lnTo>
                  <a:pt x="646734" y="160108"/>
                </a:lnTo>
                <a:lnTo>
                  <a:pt x="628789" y="153924"/>
                </a:lnTo>
                <a:lnTo>
                  <a:pt x="649643" y="144183"/>
                </a:lnTo>
                <a:lnTo>
                  <a:pt x="657034" y="136626"/>
                </a:lnTo>
                <a:lnTo>
                  <a:pt x="664540" y="128943"/>
                </a:lnTo>
                <a:lnTo>
                  <a:pt x="673468" y="108546"/>
                </a:lnTo>
                <a:lnTo>
                  <a:pt x="676452" y="83312"/>
                </a:lnTo>
                <a:lnTo>
                  <a:pt x="670915" y="48107"/>
                </a:lnTo>
                <a:lnTo>
                  <a:pt x="663079" y="35648"/>
                </a:lnTo>
                <a:lnTo>
                  <a:pt x="654431" y="21932"/>
                </a:lnTo>
                <a:lnTo>
                  <a:pt x="635495" y="10617"/>
                </a:lnTo>
                <a:lnTo>
                  <a:pt x="635495" y="86144"/>
                </a:lnTo>
                <a:lnTo>
                  <a:pt x="631901" y="109067"/>
                </a:lnTo>
                <a:lnTo>
                  <a:pt x="621512" y="124752"/>
                </a:lnTo>
                <a:lnTo>
                  <a:pt x="604964" y="133756"/>
                </a:lnTo>
                <a:lnTo>
                  <a:pt x="582891" y="136626"/>
                </a:lnTo>
                <a:lnTo>
                  <a:pt x="522516" y="136626"/>
                </a:lnTo>
                <a:lnTo>
                  <a:pt x="522516" y="35648"/>
                </a:lnTo>
                <a:lnTo>
                  <a:pt x="582891" y="35648"/>
                </a:lnTo>
                <a:lnTo>
                  <a:pt x="604964" y="38531"/>
                </a:lnTo>
                <a:lnTo>
                  <a:pt x="621512" y="47523"/>
                </a:lnTo>
                <a:lnTo>
                  <a:pt x="631901" y="63207"/>
                </a:lnTo>
                <a:lnTo>
                  <a:pt x="635495" y="86144"/>
                </a:lnTo>
                <a:lnTo>
                  <a:pt x="635495" y="10617"/>
                </a:lnTo>
                <a:lnTo>
                  <a:pt x="627151" y="5613"/>
                </a:lnTo>
                <a:lnTo>
                  <a:pt x="589254" y="0"/>
                </a:lnTo>
                <a:lnTo>
                  <a:pt x="481571" y="0"/>
                </a:lnTo>
                <a:lnTo>
                  <a:pt x="481571" y="276783"/>
                </a:lnTo>
                <a:lnTo>
                  <a:pt x="522516" y="276783"/>
                </a:lnTo>
                <a:lnTo>
                  <a:pt x="522516" y="172288"/>
                </a:lnTo>
                <a:lnTo>
                  <a:pt x="579361" y="172288"/>
                </a:lnTo>
                <a:lnTo>
                  <a:pt x="618553" y="183057"/>
                </a:lnTo>
                <a:lnTo>
                  <a:pt x="631266" y="219240"/>
                </a:lnTo>
                <a:lnTo>
                  <a:pt x="633031" y="252425"/>
                </a:lnTo>
                <a:lnTo>
                  <a:pt x="633730" y="262318"/>
                </a:lnTo>
                <a:lnTo>
                  <a:pt x="635152" y="270433"/>
                </a:lnTo>
                <a:lnTo>
                  <a:pt x="637260" y="276783"/>
                </a:lnTo>
                <a:lnTo>
                  <a:pt x="678929" y="27678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401153" y="933513"/>
            <a:ext cx="590550" cy="415290"/>
          </a:xfrm>
          <a:custGeom>
            <a:avLst/>
            <a:gdLst/>
            <a:ahLst/>
            <a:cxnLst/>
            <a:rect l="l" t="t" r="r" b="b"/>
            <a:pathLst>
              <a:path w="590550" h="415290">
                <a:moveTo>
                  <a:pt x="276783" y="207327"/>
                </a:moveTo>
                <a:lnTo>
                  <a:pt x="274193" y="149148"/>
                </a:lnTo>
                <a:lnTo>
                  <a:pt x="266382" y="102717"/>
                </a:lnTo>
                <a:lnTo>
                  <a:pt x="253250" y="66255"/>
                </a:lnTo>
                <a:lnTo>
                  <a:pt x="216369" y="21386"/>
                </a:lnTo>
                <a:lnTo>
                  <a:pt x="195668" y="10325"/>
                </a:lnTo>
                <a:lnTo>
                  <a:pt x="195668" y="207327"/>
                </a:lnTo>
                <a:lnTo>
                  <a:pt x="194830" y="252374"/>
                </a:lnTo>
                <a:lnTo>
                  <a:pt x="186690" y="311835"/>
                </a:lnTo>
                <a:lnTo>
                  <a:pt x="161074" y="344512"/>
                </a:lnTo>
                <a:lnTo>
                  <a:pt x="138391" y="349275"/>
                </a:lnTo>
                <a:lnTo>
                  <a:pt x="125996" y="348107"/>
                </a:lnTo>
                <a:lnTo>
                  <a:pt x="90081" y="311835"/>
                </a:lnTo>
                <a:lnTo>
                  <a:pt x="81940" y="252374"/>
                </a:lnTo>
                <a:lnTo>
                  <a:pt x="81102" y="207327"/>
                </a:lnTo>
                <a:lnTo>
                  <a:pt x="81940" y="162585"/>
                </a:lnTo>
                <a:lnTo>
                  <a:pt x="90081" y="103327"/>
                </a:lnTo>
                <a:lnTo>
                  <a:pt x="115316" y="70650"/>
                </a:lnTo>
                <a:lnTo>
                  <a:pt x="138391" y="65900"/>
                </a:lnTo>
                <a:lnTo>
                  <a:pt x="150495" y="67056"/>
                </a:lnTo>
                <a:lnTo>
                  <a:pt x="186690" y="103327"/>
                </a:lnTo>
                <a:lnTo>
                  <a:pt x="194830" y="162585"/>
                </a:lnTo>
                <a:lnTo>
                  <a:pt x="195668" y="207327"/>
                </a:lnTo>
                <a:lnTo>
                  <a:pt x="195668" y="10325"/>
                </a:lnTo>
                <a:lnTo>
                  <a:pt x="194144" y="9499"/>
                </a:lnTo>
                <a:lnTo>
                  <a:pt x="168122" y="2374"/>
                </a:lnTo>
                <a:lnTo>
                  <a:pt x="138391" y="0"/>
                </a:lnTo>
                <a:lnTo>
                  <a:pt x="108648" y="2374"/>
                </a:lnTo>
                <a:lnTo>
                  <a:pt x="60401" y="21386"/>
                </a:lnTo>
                <a:lnTo>
                  <a:pt x="23304" y="66255"/>
                </a:lnTo>
                <a:lnTo>
                  <a:pt x="10198" y="102717"/>
                </a:lnTo>
                <a:lnTo>
                  <a:pt x="2501" y="149148"/>
                </a:lnTo>
                <a:lnTo>
                  <a:pt x="0" y="207327"/>
                </a:lnTo>
                <a:lnTo>
                  <a:pt x="2501" y="265798"/>
                </a:lnTo>
                <a:lnTo>
                  <a:pt x="10198" y="312394"/>
                </a:lnTo>
                <a:lnTo>
                  <a:pt x="23304" y="348907"/>
                </a:lnTo>
                <a:lnTo>
                  <a:pt x="60401" y="393788"/>
                </a:lnTo>
                <a:lnTo>
                  <a:pt x="108648" y="412800"/>
                </a:lnTo>
                <a:lnTo>
                  <a:pt x="138391" y="415175"/>
                </a:lnTo>
                <a:lnTo>
                  <a:pt x="168122" y="412800"/>
                </a:lnTo>
                <a:lnTo>
                  <a:pt x="216369" y="393788"/>
                </a:lnTo>
                <a:lnTo>
                  <a:pt x="253009" y="349275"/>
                </a:lnTo>
                <a:lnTo>
                  <a:pt x="266382" y="312394"/>
                </a:lnTo>
                <a:lnTo>
                  <a:pt x="274193" y="265798"/>
                </a:lnTo>
                <a:lnTo>
                  <a:pt x="276783" y="207327"/>
                </a:lnTo>
                <a:close/>
              </a:path>
              <a:path w="590550" h="415290">
                <a:moveTo>
                  <a:pt x="590054" y="294525"/>
                </a:moveTo>
                <a:lnTo>
                  <a:pt x="585304" y="258610"/>
                </a:lnTo>
                <a:lnTo>
                  <a:pt x="571373" y="229641"/>
                </a:lnTo>
                <a:lnTo>
                  <a:pt x="548779" y="208267"/>
                </a:lnTo>
                <a:lnTo>
                  <a:pt x="518071" y="195160"/>
                </a:lnTo>
                <a:lnTo>
                  <a:pt x="542683" y="182968"/>
                </a:lnTo>
                <a:lnTo>
                  <a:pt x="561733" y="164109"/>
                </a:lnTo>
                <a:lnTo>
                  <a:pt x="574040" y="138988"/>
                </a:lnTo>
                <a:lnTo>
                  <a:pt x="578396" y="107975"/>
                </a:lnTo>
                <a:lnTo>
                  <a:pt x="570064" y="65011"/>
                </a:lnTo>
                <a:lnTo>
                  <a:pt x="545896" y="30797"/>
                </a:lnTo>
                <a:lnTo>
                  <a:pt x="507187" y="8166"/>
                </a:lnTo>
                <a:lnTo>
                  <a:pt x="455218" y="0"/>
                </a:lnTo>
                <a:lnTo>
                  <a:pt x="403542" y="8166"/>
                </a:lnTo>
                <a:lnTo>
                  <a:pt x="364985" y="30797"/>
                </a:lnTo>
                <a:lnTo>
                  <a:pt x="340868" y="65011"/>
                </a:lnTo>
                <a:lnTo>
                  <a:pt x="332536" y="107975"/>
                </a:lnTo>
                <a:lnTo>
                  <a:pt x="332536" y="118618"/>
                </a:lnTo>
                <a:lnTo>
                  <a:pt x="411619" y="118618"/>
                </a:lnTo>
                <a:lnTo>
                  <a:pt x="411619" y="113550"/>
                </a:lnTo>
                <a:lnTo>
                  <a:pt x="414794" y="93484"/>
                </a:lnTo>
                <a:lnTo>
                  <a:pt x="423722" y="78511"/>
                </a:lnTo>
                <a:lnTo>
                  <a:pt x="437502" y="69138"/>
                </a:lnTo>
                <a:lnTo>
                  <a:pt x="455218" y="65900"/>
                </a:lnTo>
                <a:lnTo>
                  <a:pt x="473151" y="69138"/>
                </a:lnTo>
                <a:lnTo>
                  <a:pt x="486905" y="78511"/>
                </a:lnTo>
                <a:lnTo>
                  <a:pt x="495706" y="93484"/>
                </a:lnTo>
                <a:lnTo>
                  <a:pt x="498817" y="113550"/>
                </a:lnTo>
                <a:lnTo>
                  <a:pt x="495338" y="135801"/>
                </a:lnTo>
                <a:lnTo>
                  <a:pt x="485444" y="151638"/>
                </a:lnTo>
                <a:lnTo>
                  <a:pt x="469938" y="161099"/>
                </a:lnTo>
                <a:lnTo>
                  <a:pt x="449643" y="164236"/>
                </a:lnTo>
                <a:lnTo>
                  <a:pt x="414159" y="164236"/>
                </a:lnTo>
                <a:lnTo>
                  <a:pt x="414159" y="228625"/>
                </a:lnTo>
                <a:lnTo>
                  <a:pt x="449643" y="228625"/>
                </a:lnTo>
                <a:lnTo>
                  <a:pt x="475246" y="232371"/>
                </a:lnTo>
                <a:lnTo>
                  <a:pt x="493991" y="243763"/>
                </a:lnTo>
                <a:lnTo>
                  <a:pt x="505536" y="263055"/>
                </a:lnTo>
                <a:lnTo>
                  <a:pt x="509460" y="290461"/>
                </a:lnTo>
                <a:lnTo>
                  <a:pt x="505548" y="315480"/>
                </a:lnTo>
                <a:lnTo>
                  <a:pt x="494499" y="333933"/>
                </a:lnTo>
                <a:lnTo>
                  <a:pt x="477380" y="345363"/>
                </a:lnTo>
                <a:lnTo>
                  <a:pt x="455218" y="349275"/>
                </a:lnTo>
                <a:lnTo>
                  <a:pt x="433133" y="345363"/>
                </a:lnTo>
                <a:lnTo>
                  <a:pt x="416179" y="333933"/>
                </a:lnTo>
                <a:lnTo>
                  <a:pt x="405320" y="315480"/>
                </a:lnTo>
                <a:lnTo>
                  <a:pt x="401485" y="290461"/>
                </a:lnTo>
                <a:lnTo>
                  <a:pt x="401485" y="284886"/>
                </a:lnTo>
                <a:lnTo>
                  <a:pt x="320370" y="284886"/>
                </a:lnTo>
                <a:lnTo>
                  <a:pt x="320370" y="294525"/>
                </a:lnTo>
                <a:lnTo>
                  <a:pt x="330250" y="344385"/>
                </a:lnTo>
                <a:lnTo>
                  <a:pt x="357949" y="382409"/>
                </a:lnTo>
                <a:lnTo>
                  <a:pt x="400570" y="406654"/>
                </a:lnTo>
                <a:lnTo>
                  <a:pt x="455218" y="415175"/>
                </a:lnTo>
                <a:lnTo>
                  <a:pt x="510286" y="406654"/>
                </a:lnTo>
                <a:lnTo>
                  <a:pt x="552869" y="382409"/>
                </a:lnTo>
                <a:lnTo>
                  <a:pt x="580326" y="344385"/>
                </a:lnTo>
                <a:lnTo>
                  <a:pt x="590054" y="29452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055093" y="1258952"/>
            <a:ext cx="83185" cy="83185"/>
          </a:xfrm>
          <a:custGeom>
            <a:avLst/>
            <a:gdLst/>
            <a:ahLst/>
            <a:cxnLst/>
            <a:rect l="l" t="t" r="r" b="b"/>
            <a:pathLst>
              <a:path w="83184" h="83184">
                <a:moveTo>
                  <a:pt x="83136" y="82629"/>
                </a:moveTo>
                <a:lnTo>
                  <a:pt x="0" y="82629"/>
                </a:lnTo>
                <a:lnTo>
                  <a:pt x="0" y="0"/>
                </a:lnTo>
                <a:lnTo>
                  <a:pt x="83136" y="0"/>
                </a:lnTo>
                <a:lnTo>
                  <a:pt x="83136" y="82629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361137" y="892949"/>
            <a:ext cx="392430" cy="481965"/>
          </a:xfrm>
          <a:custGeom>
            <a:avLst/>
            <a:gdLst/>
            <a:ahLst/>
            <a:cxnLst/>
            <a:rect l="l" t="t" r="r" b="b"/>
            <a:pathLst>
              <a:path w="392429" h="481965">
                <a:moveTo>
                  <a:pt x="181480" y="59817"/>
                </a:moveTo>
                <a:lnTo>
                  <a:pt x="104427" y="59817"/>
                </a:lnTo>
                <a:lnTo>
                  <a:pt x="104427" y="0"/>
                </a:lnTo>
                <a:lnTo>
                  <a:pt x="181480" y="0"/>
                </a:lnTo>
                <a:lnTo>
                  <a:pt x="181480" y="59817"/>
                </a:lnTo>
                <a:close/>
              </a:path>
              <a:path w="392429" h="481965">
                <a:moveTo>
                  <a:pt x="223556" y="457250"/>
                </a:moveTo>
                <a:lnTo>
                  <a:pt x="0" y="457250"/>
                </a:lnTo>
                <a:lnTo>
                  <a:pt x="0" y="392363"/>
                </a:lnTo>
                <a:lnTo>
                  <a:pt x="235722" y="392363"/>
                </a:lnTo>
                <a:lnTo>
                  <a:pt x="261979" y="391199"/>
                </a:lnTo>
                <a:lnTo>
                  <a:pt x="283817" y="387611"/>
                </a:lnTo>
                <a:lnTo>
                  <a:pt x="301377" y="381456"/>
                </a:lnTo>
                <a:lnTo>
                  <a:pt x="314803" y="372593"/>
                </a:lnTo>
                <a:lnTo>
                  <a:pt x="314803" y="13687"/>
                </a:lnTo>
                <a:lnTo>
                  <a:pt x="391856" y="13687"/>
                </a:lnTo>
                <a:lnTo>
                  <a:pt x="391856" y="434439"/>
                </a:lnTo>
                <a:lnTo>
                  <a:pt x="314803" y="434439"/>
                </a:lnTo>
                <a:lnTo>
                  <a:pt x="300118" y="444205"/>
                </a:lnTo>
                <a:lnTo>
                  <a:pt x="279825" y="451357"/>
                </a:lnTo>
                <a:lnTo>
                  <a:pt x="254209" y="455753"/>
                </a:lnTo>
                <a:lnTo>
                  <a:pt x="223556" y="457250"/>
                </a:lnTo>
                <a:close/>
              </a:path>
              <a:path w="392429" h="481965">
                <a:moveTo>
                  <a:pt x="269686" y="125211"/>
                </a:moveTo>
                <a:lnTo>
                  <a:pt x="13687" y="125211"/>
                </a:lnTo>
                <a:lnTo>
                  <a:pt x="13687" y="59817"/>
                </a:lnTo>
                <a:lnTo>
                  <a:pt x="269686" y="59817"/>
                </a:lnTo>
                <a:lnTo>
                  <a:pt x="269686" y="125211"/>
                </a:lnTo>
                <a:close/>
              </a:path>
              <a:path w="392429" h="481965">
                <a:moveTo>
                  <a:pt x="8110" y="315817"/>
                </a:moveTo>
                <a:lnTo>
                  <a:pt x="8110" y="248902"/>
                </a:lnTo>
                <a:lnTo>
                  <a:pt x="45536" y="229861"/>
                </a:lnTo>
                <a:lnTo>
                  <a:pt x="74835" y="203785"/>
                </a:lnTo>
                <a:lnTo>
                  <a:pt x="94724" y="169346"/>
                </a:lnTo>
                <a:lnTo>
                  <a:pt x="103920" y="125211"/>
                </a:lnTo>
                <a:lnTo>
                  <a:pt x="181987" y="125211"/>
                </a:lnTo>
                <a:lnTo>
                  <a:pt x="191461" y="168174"/>
                </a:lnTo>
                <a:lnTo>
                  <a:pt x="211389" y="200871"/>
                </a:lnTo>
                <a:lnTo>
                  <a:pt x="240443" y="225013"/>
                </a:lnTo>
                <a:lnTo>
                  <a:pt x="254615" y="231667"/>
                </a:lnTo>
                <a:lnTo>
                  <a:pt x="143968" y="231667"/>
                </a:lnTo>
                <a:lnTo>
                  <a:pt x="121243" y="256934"/>
                </a:lnTo>
                <a:lnTo>
                  <a:pt x="89536" y="280585"/>
                </a:lnTo>
                <a:lnTo>
                  <a:pt x="51081" y="300815"/>
                </a:lnTo>
                <a:lnTo>
                  <a:pt x="8110" y="315817"/>
                </a:lnTo>
                <a:close/>
              </a:path>
              <a:path w="392429" h="481965">
                <a:moveTo>
                  <a:pt x="277290" y="309734"/>
                </a:moveTo>
                <a:lnTo>
                  <a:pt x="236641" y="296466"/>
                </a:lnTo>
                <a:lnTo>
                  <a:pt x="199223" y="278114"/>
                </a:lnTo>
                <a:lnTo>
                  <a:pt x="167508" y="256055"/>
                </a:lnTo>
                <a:lnTo>
                  <a:pt x="143968" y="231667"/>
                </a:lnTo>
                <a:lnTo>
                  <a:pt x="254615" y="231667"/>
                </a:lnTo>
                <a:lnTo>
                  <a:pt x="277290" y="242312"/>
                </a:lnTo>
                <a:lnTo>
                  <a:pt x="277290" y="309734"/>
                </a:lnTo>
                <a:close/>
              </a:path>
              <a:path w="392429" h="481965">
                <a:moveTo>
                  <a:pt x="184015" y="392363"/>
                </a:moveTo>
                <a:lnTo>
                  <a:pt x="106962" y="392363"/>
                </a:lnTo>
                <a:lnTo>
                  <a:pt x="106962" y="293512"/>
                </a:lnTo>
                <a:lnTo>
                  <a:pt x="184015" y="293512"/>
                </a:lnTo>
                <a:lnTo>
                  <a:pt x="184015" y="392363"/>
                </a:lnTo>
                <a:close/>
              </a:path>
              <a:path w="392429" h="481965">
                <a:moveTo>
                  <a:pt x="391856" y="481583"/>
                </a:moveTo>
                <a:lnTo>
                  <a:pt x="314803" y="481583"/>
                </a:lnTo>
                <a:lnTo>
                  <a:pt x="314803" y="434439"/>
                </a:lnTo>
                <a:lnTo>
                  <a:pt x="391856" y="434439"/>
                </a:lnTo>
                <a:lnTo>
                  <a:pt x="391856" y="481583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843734" y="911705"/>
            <a:ext cx="422909" cy="475615"/>
          </a:xfrm>
          <a:custGeom>
            <a:avLst/>
            <a:gdLst/>
            <a:ahLst/>
            <a:cxnLst/>
            <a:rect l="l" t="t" r="r" b="b"/>
            <a:pathLst>
              <a:path w="422909" h="475615">
                <a:moveTo>
                  <a:pt x="393884" y="62352"/>
                </a:moveTo>
                <a:lnTo>
                  <a:pt x="28388" y="62352"/>
                </a:lnTo>
                <a:lnTo>
                  <a:pt x="28388" y="0"/>
                </a:lnTo>
                <a:lnTo>
                  <a:pt x="393884" y="0"/>
                </a:lnTo>
                <a:lnTo>
                  <a:pt x="393884" y="62352"/>
                </a:lnTo>
                <a:close/>
              </a:path>
              <a:path w="422909" h="475615">
                <a:moveTo>
                  <a:pt x="23318" y="179960"/>
                </a:moveTo>
                <a:lnTo>
                  <a:pt x="23318" y="118114"/>
                </a:lnTo>
                <a:lnTo>
                  <a:pt x="72712" y="112538"/>
                </a:lnTo>
                <a:lnTo>
                  <a:pt x="115833" y="101639"/>
                </a:lnTo>
                <a:lnTo>
                  <a:pt x="149069" y="85037"/>
                </a:lnTo>
                <a:lnTo>
                  <a:pt x="168807" y="62352"/>
                </a:lnTo>
                <a:lnTo>
                  <a:pt x="252958" y="62352"/>
                </a:lnTo>
                <a:lnTo>
                  <a:pt x="272268" y="85037"/>
                </a:lnTo>
                <a:lnTo>
                  <a:pt x="305171" y="101639"/>
                </a:lnTo>
                <a:lnTo>
                  <a:pt x="348340" y="112538"/>
                </a:lnTo>
                <a:lnTo>
                  <a:pt x="398447" y="118114"/>
                </a:lnTo>
                <a:lnTo>
                  <a:pt x="398447" y="121663"/>
                </a:lnTo>
                <a:lnTo>
                  <a:pt x="210882" y="121663"/>
                </a:lnTo>
                <a:lnTo>
                  <a:pt x="174376" y="145243"/>
                </a:lnTo>
                <a:lnTo>
                  <a:pt x="129077" y="162787"/>
                </a:lnTo>
                <a:lnTo>
                  <a:pt x="77789" y="174344"/>
                </a:lnTo>
                <a:lnTo>
                  <a:pt x="23318" y="179960"/>
                </a:lnTo>
                <a:close/>
              </a:path>
              <a:path w="422909" h="475615">
                <a:moveTo>
                  <a:pt x="398447" y="179960"/>
                </a:moveTo>
                <a:lnTo>
                  <a:pt x="344617" y="174344"/>
                </a:lnTo>
                <a:lnTo>
                  <a:pt x="293259" y="162787"/>
                </a:lnTo>
                <a:lnTo>
                  <a:pt x="247603" y="145243"/>
                </a:lnTo>
                <a:lnTo>
                  <a:pt x="210882" y="121663"/>
                </a:lnTo>
                <a:lnTo>
                  <a:pt x="398447" y="121663"/>
                </a:lnTo>
                <a:lnTo>
                  <a:pt x="398447" y="179960"/>
                </a:lnTo>
                <a:close/>
              </a:path>
              <a:path w="422909" h="475615">
                <a:moveTo>
                  <a:pt x="248902" y="204799"/>
                </a:moveTo>
                <a:lnTo>
                  <a:pt x="172356" y="204799"/>
                </a:lnTo>
                <a:lnTo>
                  <a:pt x="172356" y="156134"/>
                </a:lnTo>
                <a:lnTo>
                  <a:pt x="248902" y="156134"/>
                </a:lnTo>
                <a:lnTo>
                  <a:pt x="248902" y="204799"/>
                </a:lnTo>
                <a:close/>
              </a:path>
              <a:path w="422909" h="475615">
                <a:moveTo>
                  <a:pt x="422779" y="268165"/>
                </a:moveTo>
                <a:lnTo>
                  <a:pt x="0" y="268165"/>
                </a:lnTo>
                <a:lnTo>
                  <a:pt x="0" y="204799"/>
                </a:lnTo>
                <a:lnTo>
                  <a:pt x="422779" y="204799"/>
                </a:lnTo>
                <a:lnTo>
                  <a:pt x="422779" y="268165"/>
                </a:lnTo>
                <a:close/>
              </a:path>
              <a:path w="422909" h="475615">
                <a:moveTo>
                  <a:pt x="211896" y="475500"/>
                </a:moveTo>
                <a:lnTo>
                  <a:pt x="164530" y="474082"/>
                </a:lnTo>
                <a:lnTo>
                  <a:pt x="123057" y="469480"/>
                </a:lnTo>
                <a:lnTo>
                  <a:pt x="59310" y="448633"/>
                </a:lnTo>
                <a:lnTo>
                  <a:pt x="30732" y="421575"/>
                </a:lnTo>
                <a:lnTo>
                  <a:pt x="20784" y="382732"/>
                </a:lnTo>
                <a:lnTo>
                  <a:pt x="23310" y="361884"/>
                </a:lnTo>
                <a:lnTo>
                  <a:pt x="42811" y="329124"/>
                </a:lnTo>
                <a:lnTo>
                  <a:pt x="87857" y="304506"/>
                </a:lnTo>
                <a:lnTo>
                  <a:pt x="164530" y="291453"/>
                </a:lnTo>
                <a:lnTo>
                  <a:pt x="211896" y="289963"/>
                </a:lnTo>
                <a:lnTo>
                  <a:pt x="259049" y="291453"/>
                </a:lnTo>
                <a:lnTo>
                  <a:pt x="300546" y="296173"/>
                </a:lnTo>
                <a:lnTo>
                  <a:pt x="364482" y="316831"/>
                </a:lnTo>
                <a:lnTo>
                  <a:pt x="393060" y="344078"/>
                </a:lnTo>
                <a:lnTo>
                  <a:pt x="396494" y="352316"/>
                </a:lnTo>
                <a:lnTo>
                  <a:pt x="211896" y="352316"/>
                </a:lnTo>
                <a:lnTo>
                  <a:pt x="176221" y="352854"/>
                </a:lnTo>
                <a:lnTo>
                  <a:pt x="125211" y="358304"/>
                </a:lnTo>
                <a:lnTo>
                  <a:pt x="97330" y="375128"/>
                </a:lnTo>
                <a:lnTo>
                  <a:pt x="97330" y="390843"/>
                </a:lnTo>
                <a:lnTo>
                  <a:pt x="147389" y="410930"/>
                </a:lnTo>
                <a:lnTo>
                  <a:pt x="211896" y="413654"/>
                </a:lnTo>
                <a:lnTo>
                  <a:pt x="396366" y="413654"/>
                </a:lnTo>
                <a:lnTo>
                  <a:pt x="393060" y="421575"/>
                </a:lnTo>
                <a:lnTo>
                  <a:pt x="364482" y="448633"/>
                </a:lnTo>
                <a:lnTo>
                  <a:pt x="300546" y="469480"/>
                </a:lnTo>
                <a:lnTo>
                  <a:pt x="259049" y="474082"/>
                </a:lnTo>
                <a:lnTo>
                  <a:pt x="211896" y="475500"/>
                </a:lnTo>
                <a:close/>
              </a:path>
              <a:path w="422909" h="475615">
                <a:moveTo>
                  <a:pt x="396366" y="413654"/>
                </a:moveTo>
                <a:lnTo>
                  <a:pt x="211896" y="413654"/>
                </a:lnTo>
                <a:lnTo>
                  <a:pt x="247278" y="413029"/>
                </a:lnTo>
                <a:lnTo>
                  <a:pt x="275960" y="410930"/>
                </a:lnTo>
                <a:lnTo>
                  <a:pt x="298082" y="407025"/>
                </a:lnTo>
                <a:lnTo>
                  <a:pt x="313789" y="400981"/>
                </a:lnTo>
                <a:lnTo>
                  <a:pt x="321900" y="396926"/>
                </a:lnTo>
                <a:lnTo>
                  <a:pt x="325956" y="390843"/>
                </a:lnTo>
                <a:lnTo>
                  <a:pt x="325956" y="375128"/>
                </a:lnTo>
                <a:lnTo>
                  <a:pt x="275960" y="354724"/>
                </a:lnTo>
                <a:lnTo>
                  <a:pt x="211896" y="352316"/>
                </a:lnTo>
                <a:lnTo>
                  <a:pt x="396494" y="352316"/>
                </a:lnTo>
                <a:lnTo>
                  <a:pt x="400482" y="361884"/>
                </a:lnTo>
                <a:lnTo>
                  <a:pt x="403009" y="382732"/>
                </a:lnTo>
                <a:lnTo>
                  <a:pt x="400482" y="403793"/>
                </a:lnTo>
                <a:lnTo>
                  <a:pt x="396366" y="413654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482818" y="906636"/>
            <a:ext cx="398780" cy="473075"/>
          </a:xfrm>
          <a:custGeom>
            <a:avLst/>
            <a:gdLst/>
            <a:ahLst/>
            <a:cxnLst/>
            <a:rect l="l" t="t" r="r" b="b"/>
            <a:pathLst>
              <a:path w="398779" h="473075">
                <a:moveTo>
                  <a:pt x="392870" y="36498"/>
                </a:moveTo>
                <a:lnTo>
                  <a:pt x="315817" y="36498"/>
                </a:lnTo>
                <a:lnTo>
                  <a:pt x="315817" y="0"/>
                </a:lnTo>
                <a:lnTo>
                  <a:pt x="392870" y="0"/>
                </a:lnTo>
                <a:lnTo>
                  <a:pt x="392870" y="36498"/>
                </a:lnTo>
                <a:close/>
              </a:path>
              <a:path w="398779" h="473075">
                <a:moveTo>
                  <a:pt x="0" y="235215"/>
                </a:moveTo>
                <a:lnTo>
                  <a:pt x="0" y="171849"/>
                </a:lnTo>
                <a:lnTo>
                  <a:pt x="56394" y="164407"/>
                </a:lnTo>
                <a:lnTo>
                  <a:pt x="101621" y="150517"/>
                </a:lnTo>
                <a:lnTo>
                  <a:pt x="134973" y="130057"/>
                </a:lnTo>
                <a:lnTo>
                  <a:pt x="155745" y="102906"/>
                </a:lnTo>
                <a:lnTo>
                  <a:pt x="163231" y="68942"/>
                </a:lnTo>
                <a:lnTo>
                  <a:pt x="11152" y="68942"/>
                </a:lnTo>
                <a:lnTo>
                  <a:pt x="11152" y="5069"/>
                </a:lnTo>
                <a:lnTo>
                  <a:pt x="239270" y="5069"/>
                </a:lnTo>
                <a:lnTo>
                  <a:pt x="239270" y="36498"/>
                </a:lnTo>
                <a:lnTo>
                  <a:pt x="392870" y="36498"/>
                </a:lnTo>
                <a:lnTo>
                  <a:pt x="392870" y="99358"/>
                </a:lnTo>
                <a:lnTo>
                  <a:pt x="232680" y="99358"/>
                </a:lnTo>
                <a:lnTo>
                  <a:pt x="216466" y="140295"/>
                </a:lnTo>
                <a:lnTo>
                  <a:pt x="190830" y="172881"/>
                </a:lnTo>
                <a:lnTo>
                  <a:pt x="156071" y="197892"/>
                </a:lnTo>
                <a:lnTo>
                  <a:pt x="112482" y="216102"/>
                </a:lnTo>
                <a:lnTo>
                  <a:pt x="60359" y="228285"/>
                </a:lnTo>
                <a:lnTo>
                  <a:pt x="0" y="235215"/>
                </a:lnTo>
                <a:close/>
              </a:path>
              <a:path w="398779" h="473075">
                <a:moveTo>
                  <a:pt x="392870" y="231160"/>
                </a:moveTo>
                <a:lnTo>
                  <a:pt x="315817" y="231160"/>
                </a:lnTo>
                <a:lnTo>
                  <a:pt x="315817" y="190605"/>
                </a:lnTo>
                <a:lnTo>
                  <a:pt x="225583" y="190605"/>
                </a:lnTo>
                <a:lnTo>
                  <a:pt x="225583" y="128760"/>
                </a:lnTo>
                <a:lnTo>
                  <a:pt x="315817" y="128760"/>
                </a:lnTo>
                <a:lnTo>
                  <a:pt x="315817" y="99358"/>
                </a:lnTo>
                <a:lnTo>
                  <a:pt x="392870" y="99358"/>
                </a:lnTo>
                <a:lnTo>
                  <a:pt x="392870" y="231160"/>
                </a:lnTo>
                <a:close/>
              </a:path>
              <a:path w="398779" h="473075">
                <a:moveTo>
                  <a:pt x="398447" y="472965"/>
                </a:moveTo>
                <a:lnTo>
                  <a:pt x="37512" y="472965"/>
                </a:lnTo>
                <a:lnTo>
                  <a:pt x="37512" y="332546"/>
                </a:lnTo>
                <a:lnTo>
                  <a:pt x="315817" y="332546"/>
                </a:lnTo>
                <a:lnTo>
                  <a:pt x="315817" y="306185"/>
                </a:lnTo>
                <a:lnTo>
                  <a:pt x="37512" y="306185"/>
                </a:lnTo>
                <a:lnTo>
                  <a:pt x="37512" y="247888"/>
                </a:lnTo>
                <a:lnTo>
                  <a:pt x="392870" y="247888"/>
                </a:lnTo>
                <a:lnTo>
                  <a:pt x="392870" y="389829"/>
                </a:lnTo>
                <a:lnTo>
                  <a:pt x="114566" y="389829"/>
                </a:lnTo>
                <a:lnTo>
                  <a:pt x="114566" y="414668"/>
                </a:lnTo>
                <a:lnTo>
                  <a:pt x="398447" y="414668"/>
                </a:lnTo>
                <a:lnTo>
                  <a:pt x="398447" y="472965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969978" y="906636"/>
            <a:ext cx="448945" cy="467995"/>
          </a:xfrm>
          <a:custGeom>
            <a:avLst/>
            <a:gdLst/>
            <a:ahLst/>
            <a:cxnLst/>
            <a:rect l="l" t="t" r="r" b="b"/>
            <a:pathLst>
              <a:path w="448945" h="467994">
                <a:moveTo>
                  <a:pt x="212403" y="443563"/>
                </a:moveTo>
                <a:lnTo>
                  <a:pt x="0" y="443563"/>
                </a:lnTo>
                <a:lnTo>
                  <a:pt x="0" y="378676"/>
                </a:lnTo>
                <a:lnTo>
                  <a:pt x="224570" y="378676"/>
                </a:lnTo>
                <a:lnTo>
                  <a:pt x="250748" y="377520"/>
                </a:lnTo>
                <a:lnTo>
                  <a:pt x="272411" y="373987"/>
                </a:lnTo>
                <a:lnTo>
                  <a:pt x="289797" y="367983"/>
                </a:lnTo>
                <a:lnTo>
                  <a:pt x="303144" y="359413"/>
                </a:lnTo>
                <a:lnTo>
                  <a:pt x="303144" y="0"/>
                </a:lnTo>
                <a:lnTo>
                  <a:pt x="380197" y="0"/>
                </a:lnTo>
                <a:lnTo>
                  <a:pt x="380197" y="183001"/>
                </a:lnTo>
                <a:lnTo>
                  <a:pt x="448633" y="183001"/>
                </a:lnTo>
                <a:lnTo>
                  <a:pt x="448633" y="249409"/>
                </a:lnTo>
                <a:lnTo>
                  <a:pt x="380197" y="249409"/>
                </a:lnTo>
                <a:lnTo>
                  <a:pt x="380197" y="420751"/>
                </a:lnTo>
                <a:lnTo>
                  <a:pt x="303144" y="420751"/>
                </a:lnTo>
                <a:lnTo>
                  <a:pt x="288466" y="430732"/>
                </a:lnTo>
                <a:lnTo>
                  <a:pt x="268229" y="437860"/>
                </a:lnTo>
                <a:lnTo>
                  <a:pt x="242764" y="442138"/>
                </a:lnTo>
                <a:lnTo>
                  <a:pt x="212403" y="443563"/>
                </a:lnTo>
                <a:close/>
              </a:path>
              <a:path w="448945" h="467994">
                <a:moveTo>
                  <a:pt x="247381" y="313789"/>
                </a:moveTo>
                <a:lnTo>
                  <a:pt x="171849" y="313789"/>
                </a:lnTo>
                <a:lnTo>
                  <a:pt x="175841" y="288237"/>
                </a:lnTo>
                <a:lnTo>
                  <a:pt x="178692" y="259928"/>
                </a:lnTo>
                <a:lnTo>
                  <a:pt x="180403" y="230669"/>
                </a:lnTo>
                <a:lnTo>
                  <a:pt x="180974" y="202265"/>
                </a:lnTo>
                <a:lnTo>
                  <a:pt x="180974" y="72997"/>
                </a:lnTo>
                <a:lnTo>
                  <a:pt x="13180" y="72997"/>
                </a:lnTo>
                <a:lnTo>
                  <a:pt x="13180" y="8110"/>
                </a:lnTo>
                <a:lnTo>
                  <a:pt x="258027" y="8110"/>
                </a:lnTo>
                <a:lnTo>
                  <a:pt x="258027" y="191619"/>
                </a:lnTo>
                <a:lnTo>
                  <a:pt x="257290" y="223611"/>
                </a:lnTo>
                <a:lnTo>
                  <a:pt x="255175" y="256316"/>
                </a:lnTo>
                <a:lnTo>
                  <a:pt x="251825" y="287215"/>
                </a:lnTo>
                <a:lnTo>
                  <a:pt x="247381" y="313789"/>
                </a:lnTo>
                <a:close/>
              </a:path>
              <a:path w="448945" h="467994">
                <a:moveTo>
                  <a:pt x="134336" y="378676"/>
                </a:moveTo>
                <a:lnTo>
                  <a:pt x="57283" y="378676"/>
                </a:lnTo>
                <a:lnTo>
                  <a:pt x="57283" y="175397"/>
                </a:lnTo>
                <a:lnTo>
                  <a:pt x="134336" y="175397"/>
                </a:lnTo>
                <a:lnTo>
                  <a:pt x="134336" y="378676"/>
                </a:lnTo>
                <a:close/>
              </a:path>
              <a:path w="448945" h="467994">
                <a:moveTo>
                  <a:pt x="380197" y="467896"/>
                </a:moveTo>
                <a:lnTo>
                  <a:pt x="303144" y="467896"/>
                </a:lnTo>
                <a:lnTo>
                  <a:pt x="303144" y="420751"/>
                </a:lnTo>
                <a:lnTo>
                  <a:pt x="380197" y="420751"/>
                </a:lnTo>
                <a:lnTo>
                  <a:pt x="380197" y="467896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452570" y="911554"/>
            <a:ext cx="422909" cy="468630"/>
          </a:xfrm>
          <a:custGeom>
            <a:avLst/>
            <a:gdLst/>
            <a:ahLst/>
            <a:cxnLst/>
            <a:rect l="l" t="t" r="r" b="b"/>
            <a:pathLst>
              <a:path w="422909" h="468630">
                <a:moveTo>
                  <a:pt x="393877" y="58458"/>
                </a:moveTo>
                <a:lnTo>
                  <a:pt x="317334" y="58458"/>
                </a:lnTo>
                <a:lnTo>
                  <a:pt x="317334" y="91401"/>
                </a:lnTo>
                <a:lnTo>
                  <a:pt x="393877" y="91401"/>
                </a:lnTo>
                <a:lnTo>
                  <a:pt x="393877" y="58458"/>
                </a:lnTo>
                <a:close/>
              </a:path>
              <a:path w="422909" h="468630">
                <a:moveTo>
                  <a:pt x="393877" y="0"/>
                </a:moveTo>
                <a:lnTo>
                  <a:pt x="28384" y="0"/>
                </a:lnTo>
                <a:lnTo>
                  <a:pt x="28384" y="58420"/>
                </a:lnTo>
                <a:lnTo>
                  <a:pt x="28384" y="91440"/>
                </a:lnTo>
                <a:lnTo>
                  <a:pt x="28384" y="149860"/>
                </a:lnTo>
                <a:lnTo>
                  <a:pt x="393877" y="149860"/>
                </a:lnTo>
                <a:lnTo>
                  <a:pt x="393877" y="91440"/>
                </a:lnTo>
                <a:lnTo>
                  <a:pt x="105435" y="91440"/>
                </a:lnTo>
                <a:lnTo>
                  <a:pt x="105435" y="58420"/>
                </a:lnTo>
                <a:lnTo>
                  <a:pt x="393877" y="58420"/>
                </a:lnTo>
                <a:lnTo>
                  <a:pt x="393877" y="0"/>
                </a:lnTo>
                <a:close/>
              </a:path>
              <a:path w="422909" h="468630">
                <a:moveTo>
                  <a:pt x="404025" y="410210"/>
                </a:moveTo>
                <a:lnTo>
                  <a:pt x="105435" y="410210"/>
                </a:lnTo>
                <a:lnTo>
                  <a:pt x="105435" y="391160"/>
                </a:lnTo>
                <a:lnTo>
                  <a:pt x="393877" y="391160"/>
                </a:lnTo>
                <a:lnTo>
                  <a:pt x="393877" y="334010"/>
                </a:lnTo>
                <a:lnTo>
                  <a:pt x="393877" y="312420"/>
                </a:lnTo>
                <a:lnTo>
                  <a:pt x="393877" y="255270"/>
                </a:lnTo>
                <a:lnTo>
                  <a:pt x="28384" y="255270"/>
                </a:lnTo>
                <a:lnTo>
                  <a:pt x="28384" y="312420"/>
                </a:lnTo>
                <a:lnTo>
                  <a:pt x="317334" y="312420"/>
                </a:lnTo>
                <a:lnTo>
                  <a:pt x="317334" y="334010"/>
                </a:lnTo>
                <a:lnTo>
                  <a:pt x="28384" y="334010"/>
                </a:lnTo>
                <a:lnTo>
                  <a:pt x="28384" y="391160"/>
                </a:lnTo>
                <a:lnTo>
                  <a:pt x="28384" y="410210"/>
                </a:lnTo>
                <a:lnTo>
                  <a:pt x="28384" y="468630"/>
                </a:lnTo>
                <a:lnTo>
                  <a:pt x="404025" y="468630"/>
                </a:lnTo>
                <a:lnTo>
                  <a:pt x="404025" y="410210"/>
                </a:lnTo>
                <a:close/>
              </a:path>
              <a:path w="422909" h="468630">
                <a:moveTo>
                  <a:pt x="422783" y="168452"/>
                </a:moveTo>
                <a:lnTo>
                  <a:pt x="0" y="168452"/>
                </a:lnTo>
                <a:lnTo>
                  <a:pt x="0" y="229285"/>
                </a:lnTo>
                <a:lnTo>
                  <a:pt x="172859" y="229285"/>
                </a:lnTo>
                <a:lnTo>
                  <a:pt x="172859" y="255143"/>
                </a:lnTo>
                <a:lnTo>
                  <a:pt x="249402" y="255143"/>
                </a:lnTo>
                <a:lnTo>
                  <a:pt x="249402" y="229285"/>
                </a:lnTo>
                <a:lnTo>
                  <a:pt x="422783" y="229285"/>
                </a:lnTo>
                <a:lnTo>
                  <a:pt x="422783" y="168452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675144" y="1663173"/>
            <a:ext cx="942975" cy="23495"/>
          </a:xfrm>
          <a:custGeom>
            <a:avLst/>
            <a:gdLst/>
            <a:ahLst/>
            <a:cxnLst/>
            <a:rect l="l" t="t" r="r" b="b"/>
            <a:pathLst>
              <a:path w="942975" h="23494">
                <a:moveTo>
                  <a:pt x="942975" y="23217"/>
                </a:moveTo>
                <a:lnTo>
                  <a:pt x="0" y="23217"/>
                </a:lnTo>
                <a:lnTo>
                  <a:pt x="0" y="0"/>
                </a:lnTo>
                <a:lnTo>
                  <a:pt x="942975" y="0"/>
                </a:lnTo>
                <a:lnTo>
                  <a:pt x="942975" y="23217"/>
                </a:lnTo>
                <a:close/>
              </a:path>
            </a:pathLst>
          </a:custGeom>
          <a:solidFill>
            <a:srgbClr val="383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6" name="object 16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36124" y="2016187"/>
            <a:ext cx="3658727" cy="76854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9783" y="3432144"/>
              <a:ext cx="5527882" cy="4018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38859" y="3450856"/>
              <a:ext cx="294640" cy="207645"/>
            </a:xfrm>
            <a:custGeom>
              <a:avLst/>
              <a:gdLst/>
              <a:ahLst/>
              <a:cxnLst/>
              <a:rect l="l" t="t" r="r" b="b"/>
              <a:pathLst>
                <a:path w="294640" h="207645">
                  <a:moveTo>
                    <a:pt x="294551" y="0"/>
                  </a:moveTo>
                  <a:lnTo>
                    <a:pt x="43522" y="0"/>
                  </a:lnTo>
                  <a:lnTo>
                    <a:pt x="36398" y="33921"/>
                  </a:lnTo>
                  <a:lnTo>
                    <a:pt x="25323" y="86690"/>
                  </a:lnTo>
                  <a:lnTo>
                    <a:pt x="18199" y="120599"/>
                  </a:lnTo>
                  <a:lnTo>
                    <a:pt x="6858" y="174625"/>
                  </a:lnTo>
                  <a:lnTo>
                    <a:pt x="0" y="207289"/>
                  </a:lnTo>
                  <a:lnTo>
                    <a:pt x="254901" y="207289"/>
                  </a:lnTo>
                  <a:lnTo>
                    <a:pt x="261759" y="174625"/>
                  </a:lnTo>
                  <a:lnTo>
                    <a:pt x="45339" y="174625"/>
                  </a:lnTo>
                  <a:lnTo>
                    <a:pt x="56680" y="120599"/>
                  </a:lnTo>
                  <a:lnTo>
                    <a:pt x="265696" y="120599"/>
                  </a:lnTo>
                  <a:lnTo>
                    <a:pt x="272808" y="86690"/>
                  </a:lnTo>
                  <a:lnTo>
                    <a:pt x="63804" y="86690"/>
                  </a:lnTo>
                  <a:lnTo>
                    <a:pt x="74891" y="33921"/>
                  </a:lnTo>
                  <a:lnTo>
                    <a:pt x="287426" y="33921"/>
                  </a:lnTo>
                  <a:lnTo>
                    <a:pt x="294551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38751" y="3450717"/>
              <a:ext cx="295275" cy="208279"/>
            </a:xfrm>
            <a:custGeom>
              <a:avLst/>
              <a:gdLst/>
              <a:ahLst/>
              <a:cxnLst/>
              <a:rect l="l" t="t" r="r" b="b"/>
              <a:pathLst>
                <a:path w="295275" h="208279">
                  <a:moveTo>
                    <a:pt x="287572" y="33893"/>
                  </a:moveTo>
                  <a:lnTo>
                    <a:pt x="75034" y="33893"/>
                  </a:lnTo>
                  <a:lnTo>
                    <a:pt x="63913" y="86851"/>
                  </a:lnTo>
                  <a:lnTo>
                    <a:pt x="272921" y="86851"/>
                  </a:lnTo>
                  <a:lnTo>
                    <a:pt x="265877" y="120391"/>
                  </a:lnTo>
                  <a:lnTo>
                    <a:pt x="56869" y="120391"/>
                  </a:lnTo>
                  <a:lnTo>
                    <a:pt x="45452" y="174761"/>
                  </a:lnTo>
                  <a:lnTo>
                    <a:pt x="261874" y="174761"/>
                  </a:lnTo>
                  <a:lnTo>
                    <a:pt x="254904" y="207948"/>
                  </a:lnTo>
                  <a:lnTo>
                    <a:pt x="0" y="207948"/>
                  </a:lnTo>
                  <a:lnTo>
                    <a:pt x="43669" y="0"/>
                  </a:lnTo>
                  <a:lnTo>
                    <a:pt x="294690" y="0"/>
                  </a:lnTo>
                  <a:lnTo>
                    <a:pt x="287572" y="33893"/>
                  </a:lnTo>
                  <a:close/>
                </a:path>
              </a:pathLst>
            </a:custGeom>
            <a:ln w="7462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65943" y="3445068"/>
              <a:ext cx="311785" cy="320675"/>
            </a:xfrm>
            <a:custGeom>
              <a:avLst/>
              <a:gdLst/>
              <a:ahLst/>
              <a:cxnLst/>
              <a:rect l="l" t="t" r="r" b="b"/>
              <a:pathLst>
                <a:path w="311784" h="320675">
                  <a:moveTo>
                    <a:pt x="45381" y="302213"/>
                  </a:moveTo>
                  <a:lnTo>
                    <a:pt x="9584" y="287738"/>
                  </a:lnTo>
                  <a:lnTo>
                    <a:pt x="0" y="240914"/>
                  </a:lnTo>
                  <a:lnTo>
                    <a:pt x="3775" y="202393"/>
                  </a:lnTo>
                  <a:lnTo>
                    <a:pt x="13136" y="151460"/>
                  </a:lnTo>
                  <a:lnTo>
                    <a:pt x="25167" y="100526"/>
                  </a:lnTo>
                  <a:lnTo>
                    <a:pt x="37571" y="62005"/>
                  </a:lnTo>
                  <a:lnTo>
                    <a:pt x="66822" y="15181"/>
                  </a:lnTo>
                  <a:lnTo>
                    <a:pt x="108846" y="0"/>
                  </a:lnTo>
                  <a:lnTo>
                    <a:pt x="120566" y="981"/>
                  </a:lnTo>
                  <a:lnTo>
                    <a:pt x="151748" y="31675"/>
                  </a:lnTo>
                  <a:lnTo>
                    <a:pt x="151917" y="33187"/>
                  </a:lnTo>
                  <a:lnTo>
                    <a:pt x="95874" y="33187"/>
                  </a:lnTo>
                  <a:lnTo>
                    <a:pt x="90413" y="35658"/>
                  </a:lnTo>
                  <a:lnTo>
                    <a:pt x="68340" y="76038"/>
                  </a:lnTo>
                  <a:lnTo>
                    <a:pt x="49854" y="151460"/>
                  </a:lnTo>
                  <a:lnTo>
                    <a:pt x="41349" y="194797"/>
                  </a:lnTo>
                  <a:lnTo>
                    <a:pt x="35972" y="248770"/>
                  </a:lnTo>
                  <a:lnTo>
                    <a:pt x="39283" y="262318"/>
                  </a:lnTo>
                  <a:lnTo>
                    <a:pt x="41776" y="267261"/>
                  </a:lnTo>
                  <a:lnTo>
                    <a:pt x="46274" y="269379"/>
                  </a:lnTo>
                  <a:lnTo>
                    <a:pt x="102665" y="269379"/>
                  </a:lnTo>
                  <a:lnTo>
                    <a:pt x="102520" y="269666"/>
                  </a:lnTo>
                  <a:lnTo>
                    <a:pt x="87256" y="287738"/>
                  </a:lnTo>
                  <a:lnTo>
                    <a:pt x="78379" y="294021"/>
                  </a:lnTo>
                  <a:lnTo>
                    <a:pt x="68480" y="298550"/>
                  </a:lnTo>
                  <a:lnTo>
                    <a:pt x="57501" y="301292"/>
                  </a:lnTo>
                  <a:lnTo>
                    <a:pt x="45381" y="302213"/>
                  </a:lnTo>
                  <a:close/>
                </a:path>
                <a:path w="311784" h="320675">
                  <a:moveTo>
                    <a:pt x="218433" y="127099"/>
                  </a:moveTo>
                  <a:lnTo>
                    <a:pt x="181010" y="127099"/>
                  </a:lnTo>
                  <a:lnTo>
                    <a:pt x="207256" y="2118"/>
                  </a:lnTo>
                  <a:lnTo>
                    <a:pt x="244679" y="2118"/>
                  </a:lnTo>
                  <a:lnTo>
                    <a:pt x="218433" y="127099"/>
                  </a:lnTo>
                  <a:close/>
                </a:path>
                <a:path w="311784" h="320675">
                  <a:moveTo>
                    <a:pt x="102665" y="269379"/>
                  </a:moveTo>
                  <a:lnTo>
                    <a:pt x="58631" y="269379"/>
                  </a:lnTo>
                  <a:lnTo>
                    <a:pt x="63665" y="267261"/>
                  </a:lnTo>
                  <a:lnTo>
                    <a:pt x="68587" y="262318"/>
                  </a:lnTo>
                  <a:lnTo>
                    <a:pt x="85942" y="226748"/>
                  </a:lnTo>
                  <a:lnTo>
                    <a:pt x="104224" y="151460"/>
                  </a:lnTo>
                  <a:lnTo>
                    <a:pt x="112795" y="108073"/>
                  </a:lnTo>
                  <a:lnTo>
                    <a:pt x="118435" y="54000"/>
                  </a:lnTo>
                  <a:lnTo>
                    <a:pt x="115148" y="40601"/>
                  </a:lnTo>
                  <a:lnTo>
                    <a:pt x="112302" y="35658"/>
                  </a:lnTo>
                  <a:lnTo>
                    <a:pt x="108231" y="33187"/>
                  </a:lnTo>
                  <a:lnTo>
                    <a:pt x="151917" y="33187"/>
                  </a:lnTo>
                  <a:lnTo>
                    <a:pt x="154360" y="54988"/>
                  </a:lnTo>
                  <a:lnTo>
                    <a:pt x="152430" y="86376"/>
                  </a:lnTo>
                  <a:lnTo>
                    <a:pt x="146057" y="127099"/>
                  </a:lnTo>
                  <a:lnTo>
                    <a:pt x="218433" y="127099"/>
                  </a:lnTo>
                  <a:lnTo>
                    <a:pt x="211390" y="160639"/>
                  </a:lnTo>
                  <a:lnTo>
                    <a:pt x="139367" y="160639"/>
                  </a:lnTo>
                  <a:lnTo>
                    <a:pt x="127745" y="207705"/>
                  </a:lnTo>
                  <a:lnTo>
                    <a:pt x="115740" y="243518"/>
                  </a:lnTo>
                  <a:lnTo>
                    <a:pt x="102665" y="269379"/>
                  </a:lnTo>
                  <a:close/>
                </a:path>
                <a:path w="311784" h="320675">
                  <a:moveTo>
                    <a:pt x="178694" y="316336"/>
                  </a:moveTo>
                  <a:lnTo>
                    <a:pt x="141270" y="316336"/>
                  </a:lnTo>
                  <a:lnTo>
                    <a:pt x="173966" y="160639"/>
                  </a:lnTo>
                  <a:lnTo>
                    <a:pt x="211390" y="160639"/>
                  </a:lnTo>
                  <a:lnTo>
                    <a:pt x="178694" y="316336"/>
                  </a:lnTo>
                  <a:close/>
                </a:path>
                <a:path w="311784" h="320675">
                  <a:moveTo>
                    <a:pt x="244252" y="320219"/>
                  </a:moveTo>
                  <a:lnTo>
                    <a:pt x="206828" y="320219"/>
                  </a:lnTo>
                  <a:lnTo>
                    <a:pt x="274075" y="0"/>
                  </a:lnTo>
                  <a:lnTo>
                    <a:pt x="311498" y="0"/>
                  </a:lnTo>
                  <a:lnTo>
                    <a:pt x="244252" y="3202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65943" y="3445068"/>
              <a:ext cx="245110" cy="316865"/>
            </a:xfrm>
            <a:custGeom>
              <a:avLst/>
              <a:gdLst/>
              <a:ahLst/>
              <a:cxnLst/>
              <a:rect l="l" t="t" r="r" b="b"/>
              <a:pathLst>
                <a:path w="245109" h="316864">
                  <a:moveTo>
                    <a:pt x="13136" y="151460"/>
                  </a:moveTo>
                  <a:lnTo>
                    <a:pt x="25167" y="100526"/>
                  </a:lnTo>
                  <a:lnTo>
                    <a:pt x="37571" y="62005"/>
                  </a:lnTo>
                  <a:lnTo>
                    <a:pt x="66822" y="15181"/>
                  </a:lnTo>
                  <a:lnTo>
                    <a:pt x="108845" y="0"/>
                  </a:lnTo>
                  <a:lnTo>
                    <a:pt x="120566" y="981"/>
                  </a:lnTo>
                  <a:lnTo>
                    <a:pt x="151748" y="31675"/>
                  </a:lnTo>
                  <a:lnTo>
                    <a:pt x="154360" y="54988"/>
                  </a:lnTo>
                  <a:lnTo>
                    <a:pt x="152430" y="86376"/>
                  </a:lnTo>
                  <a:lnTo>
                    <a:pt x="146057" y="127099"/>
                  </a:lnTo>
                  <a:lnTo>
                    <a:pt x="181010" y="127099"/>
                  </a:lnTo>
                  <a:lnTo>
                    <a:pt x="207256" y="2118"/>
                  </a:lnTo>
                  <a:lnTo>
                    <a:pt x="244679" y="2118"/>
                  </a:lnTo>
                  <a:lnTo>
                    <a:pt x="178694" y="316336"/>
                  </a:lnTo>
                  <a:lnTo>
                    <a:pt x="141270" y="316336"/>
                  </a:lnTo>
                  <a:lnTo>
                    <a:pt x="173966" y="160639"/>
                  </a:lnTo>
                  <a:lnTo>
                    <a:pt x="139367" y="160639"/>
                  </a:lnTo>
                  <a:lnTo>
                    <a:pt x="127745" y="207705"/>
                  </a:lnTo>
                  <a:lnTo>
                    <a:pt x="102520" y="269666"/>
                  </a:lnTo>
                  <a:lnTo>
                    <a:pt x="68480" y="298550"/>
                  </a:lnTo>
                  <a:lnTo>
                    <a:pt x="45381" y="302213"/>
                  </a:lnTo>
                  <a:lnTo>
                    <a:pt x="33697" y="301292"/>
                  </a:lnTo>
                  <a:lnTo>
                    <a:pt x="1904" y="268778"/>
                  </a:lnTo>
                  <a:lnTo>
                    <a:pt x="0" y="240914"/>
                  </a:lnTo>
                  <a:lnTo>
                    <a:pt x="3775" y="202393"/>
                  </a:lnTo>
                  <a:lnTo>
                    <a:pt x="13136" y="151460"/>
                  </a:lnTo>
                  <a:close/>
                </a:path>
              </a:pathLst>
            </a:custGeom>
            <a:ln w="741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8234" y="3474574"/>
              <a:ext cx="89826" cy="2435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872772" y="3445068"/>
              <a:ext cx="104775" cy="320675"/>
            </a:xfrm>
            <a:custGeom>
              <a:avLst/>
              <a:gdLst/>
              <a:ahLst/>
              <a:cxnLst/>
              <a:rect l="l" t="t" r="r" b="b"/>
              <a:pathLst>
                <a:path w="104775" h="320675">
                  <a:moveTo>
                    <a:pt x="37423" y="320219"/>
                  </a:moveTo>
                  <a:lnTo>
                    <a:pt x="0" y="320219"/>
                  </a:lnTo>
                  <a:lnTo>
                    <a:pt x="67246" y="0"/>
                  </a:lnTo>
                  <a:lnTo>
                    <a:pt x="104669" y="0"/>
                  </a:lnTo>
                  <a:lnTo>
                    <a:pt x="37423" y="320219"/>
                  </a:lnTo>
                  <a:close/>
                </a:path>
              </a:pathLst>
            </a:custGeom>
            <a:ln w="7370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78974" y="3445068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265210" y="320219"/>
                  </a:moveTo>
                  <a:lnTo>
                    <a:pt x="226727" y="320219"/>
                  </a:lnTo>
                  <a:lnTo>
                    <a:pt x="262686" y="148988"/>
                  </a:lnTo>
                  <a:lnTo>
                    <a:pt x="188191" y="148988"/>
                  </a:lnTo>
                  <a:lnTo>
                    <a:pt x="195235" y="115448"/>
                  </a:lnTo>
                  <a:lnTo>
                    <a:pt x="269729" y="115448"/>
                  </a:lnTo>
                  <a:lnTo>
                    <a:pt x="293973" y="0"/>
                  </a:lnTo>
                  <a:lnTo>
                    <a:pt x="332456" y="0"/>
                  </a:lnTo>
                  <a:lnTo>
                    <a:pt x="265210" y="320219"/>
                  </a:lnTo>
                  <a:close/>
                </a:path>
                <a:path w="332740" h="320675">
                  <a:moveTo>
                    <a:pt x="0" y="298683"/>
                  </a:moveTo>
                  <a:lnTo>
                    <a:pt x="7414" y="263378"/>
                  </a:lnTo>
                  <a:lnTo>
                    <a:pt x="38625" y="246701"/>
                  </a:lnTo>
                  <a:lnTo>
                    <a:pt x="67561" y="220526"/>
                  </a:lnTo>
                  <a:lnTo>
                    <a:pt x="92104" y="180912"/>
                  </a:lnTo>
                  <a:lnTo>
                    <a:pt x="110135" y="123921"/>
                  </a:lnTo>
                  <a:lnTo>
                    <a:pt x="135343" y="3883"/>
                  </a:lnTo>
                  <a:lnTo>
                    <a:pt x="173472" y="3883"/>
                  </a:lnTo>
                  <a:lnTo>
                    <a:pt x="148264" y="123921"/>
                  </a:lnTo>
                  <a:lnTo>
                    <a:pt x="142364" y="180862"/>
                  </a:lnTo>
                  <a:lnTo>
                    <a:pt x="149948" y="218893"/>
                  </a:lnTo>
                  <a:lnTo>
                    <a:pt x="109255" y="218893"/>
                  </a:lnTo>
                  <a:lnTo>
                    <a:pt x="89129" y="244964"/>
                  </a:lnTo>
                  <a:lnTo>
                    <a:pt x="62855" y="267526"/>
                  </a:lnTo>
                  <a:lnTo>
                    <a:pt x="32467" y="285719"/>
                  </a:lnTo>
                  <a:lnTo>
                    <a:pt x="0" y="298683"/>
                  </a:lnTo>
                  <a:close/>
                </a:path>
                <a:path w="332740" h="320675">
                  <a:moveTo>
                    <a:pt x="184647" y="298683"/>
                  </a:moveTo>
                  <a:lnTo>
                    <a:pt x="158069" y="285521"/>
                  </a:lnTo>
                  <a:lnTo>
                    <a:pt x="135507" y="267261"/>
                  </a:lnTo>
                  <a:lnTo>
                    <a:pt x="118667" y="244765"/>
                  </a:lnTo>
                  <a:lnTo>
                    <a:pt x="109255" y="218893"/>
                  </a:lnTo>
                  <a:lnTo>
                    <a:pt x="149948" y="218893"/>
                  </a:lnTo>
                  <a:lnTo>
                    <a:pt x="150248" y="220393"/>
                  </a:lnTo>
                  <a:lnTo>
                    <a:pt x="168089" y="246552"/>
                  </a:lnTo>
                  <a:lnTo>
                    <a:pt x="192061" y="263378"/>
                  </a:lnTo>
                  <a:lnTo>
                    <a:pt x="184647" y="298683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78974" y="3445068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109255" y="218893"/>
                  </a:moveTo>
                  <a:lnTo>
                    <a:pt x="89129" y="244964"/>
                  </a:lnTo>
                  <a:lnTo>
                    <a:pt x="62855" y="267526"/>
                  </a:lnTo>
                  <a:lnTo>
                    <a:pt x="32467" y="285719"/>
                  </a:lnTo>
                  <a:lnTo>
                    <a:pt x="0" y="298683"/>
                  </a:lnTo>
                  <a:lnTo>
                    <a:pt x="7414" y="263378"/>
                  </a:lnTo>
                  <a:lnTo>
                    <a:pt x="38625" y="246701"/>
                  </a:lnTo>
                  <a:lnTo>
                    <a:pt x="67561" y="220526"/>
                  </a:lnTo>
                  <a:lnTo>
                    <a:pt x="92104" y="180912"/>
                  </a:lnTo>
                  <a:lnTo>
                    <a:pt x="110135" y="123921"/>
                  </a:lnTo>
                  <a:lnTo>
                    <a:pt x="135343" y="3883"/>
                  </a:lnTo>
                  <a:lnTo>
                    <a:pt x="173472" y="3883"/>
                  </a:lnTo>
                  <a:lnTo>
                    <a:pt x="148264" y="123921"/>
                  </a:lnTo>
                  <a:lnTo>
                    <a:pt x="142364" y="180862"/>
                  </a:lnTo>
                  <a:lnTo>
                    <a:pt x="150248" y="220393"/>
                  </a:lnTo>
                  <a:lnTo>
                    <a:pt x="168089" y="246552"/>
                  </a:lnTo>
                  <a:lnTo>
                    <a:pt x="192061" y="263378"/>
                  </a:lnTo>
                  <a:lnTo>
                    <a:pt x="184647" y="298683"/>
                  </a:lnTo>
                  <a:lnTo>
                    <a:pt x="158069" y="285521"/>
                  </a:lnTo>
                  <a:lnTo>
                    <a:pt x="135507" y="267261"/>
                  </a:lnTo>
                  <a:lnTo>
                    <a:pt x="118667" y="244765"/>
                  </a:lnTo>
                  <a:lnTo>
                    <a:pt x="109255" y="218893"/>
                  </a:lnTo>
                  <a:close/>
                </a:path>
                <a:path w="332740" h="320675">
                  <a:moveTo>
                    <a:pt x="332456" y="0"/>
                  </a:moveTo>
                  <a:lnTo>
                    <a:pt x="265210" y="320219"/>
                  </a:lnTo>
                  <a:lnTo>
                    <a:pt x="226727" y="320219"/>
                  </a:lnTo>
                  <a:lnTo>
                    <a:pt x="262686" y="148988"/>
                  </a:lnTo>
                  <a:lnTo>
                    <a:pt x="188191" y="148988"/>
                  </a:lnTo>
                  <a:lnTo>
                    <a:pt x="195235" y="115448"/>
                  </a:lnTo>
                  <a:lnTo>
                    <a:pt x="269729" y="115448"/>
                  </a:lnTo>
                  <a:lnTo>
                    <a:pt x="293973" y="0"/>
                  </a:lnTo>
                  <a:lnTo>
                    <a:pt x="332456" y="0"/>
                  </a:lnTo>
                  <a:close/>
                </a:path>
              </a:pathLst>
            </a:custGeom>
            <a:ln w="743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57385" y="3795474"/>
              <a:ext cx="2225675" cy="0"/>
            </a:xfrm>
            <a:custGeom>
              <a:avLst/>
              <a:gdLst/>
              <a:ahLst/>
              <a:cxnLst/>
              <a:rect l="l" t="t" r="r" b="b"/>
              <a:pathLst>
                <a:path w="2225675">
                  <a:moveTo>
                    <a:pt x="0" y="0"/>
                  </a:moveTo>
                  <a:lnTo>
                    <a:pt x="2225144" y="0"/>
                  </a:lnTo>
                </a:path>
              </a:pathLst>
            </a:custGeom>
            <a:ln w="1803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2369" y="3432144"/>
              <a:ext cx="2276121" cy="372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0805" y="4055966"/>
              <a:ext cx="1868025" cy="41515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07890" y="4098848"/>
              <a:ext cx="293370" cy="276860"/>
            </a:xfrm>
            <a:custGeom>
              <a:avLst/>
              <a:gdLst/>
              <a:ahLst/>
              <a:cxnLst/>
              <a:rect l="l" t="t" r="r" b="b"/>
              <a:pathLst>
                <a:path w="293370" h="276860">
                  <a:moveTo>
                    <a:pt x="53632" y="229831"/>
                  </a:moveTo>
                  <a:lnTo>
                    <a:pt x="9855" y="229831"/>
                  </a:lnTo>
                  <a:lnTo>
                    <a:pt x="0" y="276783"/>
                  </a:lnTo>
                  <a:lnTo>
                    <a:pt x="43776" y="276783"/>
                  </a:lnTo>
                  <a:lnTo>
                    <a:pt x="53632" y="229831"/>
                  </a:lnTo>
                  <a:close/>
                </a:path>
                <a:path w="293370" h="276860">
                  <a:moveTo>
                    <a:pt x="292887" y="119621"/>
                  </a:moveTo>
                  <a:lnTo>
                    <a:pt x="284746" y="94919"/>
                  </a:lnTo>
                  <a:lnTo>
                    <a:pt x="266357" y="79692"/>
                  </a:lnTo>
                  <a:lnTo>
                    <a:pt x="238074" y="74485"/>
                  </a:lnTo>
                  <a:lnTo>
                    <a:pt x="216865" y="77165"/>
                  </a:lnTo>
                  <a:lnTo>
                    <a:pt x="198437" y="84772"/>
                  </a:lnTo>
                  <a:lnTo>
                    <a:pt x="183019" y="96685"/>
                  </a:lnTo>
                  <a:lnTo>
                    <a:pt x="170827" y="112268"/>
                  </a:lnTo>
                  <a:lnTo>
                    <a:pt x="194398" y="0"/>
                  </a:lnTo>
                  <a:lnTo>
                    <a:pt x="155917" y="0"/>
                  </a:lnTo>
                  <a:lnTo>
                    <a:pt x="97790" y="276783"/>
                  </a:lnTo>
                  <a:lnTo>
                    <a:pt x="136271" y="276783"/>
                  </a:lnTo>
                  <a:lnTo>
                    <a:pt x="158737" y="169811"/>
                  </a:lnTo>
                  <a:lnTo>
                    <a:pt x="168249" y="142659"/>
                  </a:lnTo>
                  <a:lnTo>
                    <a:pt x="182892" y="122859"/>
                  </a:lnTo>
                  <a:lnTo>
                    <a:pt x="201231" y="110731"/>
                  </a:lnTo>
                  <a:lnTo>
                    <a:pt x="221792" y="106616"/>
                  </a:lnTo>
                  <a:lnTo>
                    <a:pt x="238023" y="109524"/>
                  </a:lnTo>
                  <a:lnTo>
                    <a:pt x="248424" y="118491"/>
                  </a:lnTo>
                  <a:lnTo>
                    <a:pt x="252704" y="133870"/>
                  </a:lnTo>
                  <a:lnTo>
                    <a:pt x="250596" y="156044"/>
                  </a:lnTo>
                  <a:lnTo>
                    <a:pt x="225247" y="276783"/>
                  </a:lnTo>
                  <a:lnTo>
                    <a:pt x="264426" y="276783"/>
                  </a:lnTo>
                  <a:lnTo>
                    <a:pt x="290385" y="153225"/>
                  </a:lnTo>
                  <a:lnTo>
                    <a:pt x="292887" y="119621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05686" y="4098837"/>
              <a:ext cx="195580" cy="276860"/>
            </a:xfrm>
            <a:custGeom>
              <a:avLst/>
              <a:gdLst/>
              <a:ahLst/>
              <a:cxnLst/>
              <a:rect l="l" t="t" r="r" b="b"/>
              <a:pathLst>
                <a:path w="195579" h="276860">
                  <a:moveTo>
                    <a:pt x="192590" y="153225"/>
                  </a:moveTo>
                  <a:lnTo>
                    <a:pt x="195095" y="119624"/>
                  </a:lnTo>
                  <a:lnTo>
                    <a:pt x="186960" y="94927"/>
                  </a:lnTo>
                  <a:lnTo>
                    <a:pt x="168561" y="79696"/>
                  </a:lnTo>
                  <a:lnTo>
                    <a:pt x="140278" y="74494"/>
                  </a:lnTo>
                  <a:lnTo>
                    <a:pt x="119079" y="77169"/>
                  </a:lnTo>
                  <a:lnTo>
                    <a:pt x="100651" y="84777"/>
                  </a:lnTo>
                  <a:lnTo>
                    <a:pt x="85225" y="96687"/>
                  </a:lnTo>
                  <a:lnTo>
                    <a:pt x="73032" y="112271"/>
                  </a:lnTo>
                  <a:lnTo>
                    <a:pt x="96609" y="0"/>
                  </a:lnTo>
                  <a:lnTo>
                    <a:pt x="58126" y="0"/>
                  </a:lnTo>
                  <a:lnTo>
                    <a:pt x="0" y="276794"/>
                  </a:lnTo>
                  <a:lnTo>
                    <a:pt x="38482" y="276794"/>
                  </a:lnTo>
                  <a:lnTo>
                    <a:pt x="60947" y="169818"/>
                  </a:lnTo>
                  <a:lnTo>
                    <a:pt x="70455" y="142666"/>
                  </a:lnTo>
                  <a:lnTo>
                    <a:pt x="85107" y="122862"/>
                  </a:lnTo>
                  <a:lnTo>
                    <a:pt x="103441" y="110737"/>
                  </a:lnTo>
                  <a:lnTo>
                    <a:pt x="123999" y="106622"/>
                  </a:lnTo>
                  <a:lnTo>
                    <a:pt x="140236" y="109529"/>
                  </a:lnTo>
                  <a:lnTo>
                    <a:pt x="150633" y="118493"/>
                  </a:lnTo>
                  <a:lnTo>
                    <a:pt x="154915" y="133879"/>
                  </a:lnTo>
                  <a:lnTo>
                    <a:pt x="152808" y="156049"/>
                  </a:lnTo>
                  <a:lnTo>
                    <a:pt x="127452" y="276794"/>
                  </a:lnTo>
                  <a:lnTo>
                    <a:pt x="166641" y="276794"/>
                  </a:lnTo>
                  <a:lnTo>
                    <a:pt x="192590" y="153225"/>
                  </a:lnTo>
                  <a:close/>
                </a:path>
              </a:pathLst>
            </a:custGeom>
            <a:ln w="7408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336403" y="4121786"/>
              <a:ext cx="128270" cy="257175"/>
            </a:xfrm>
            <a:custGeom>
              <a:avLst/>
              <a:gdLst/>
              <a:ahLst/>
              <a:cxnLst/>
              <a:rect l="l" t="t" r="r" b="b"/>
              <a:pathLst>
                <a:path w="128270" h="257175">
                  <a:moveTo>
                    <a:pt x="59252" y="256670"/>
                  </a:moveTo>
                  <a:lnTo>
                    <a:pt x="30004" y="253911"/>
                  </a:lnTo>
                  <a:lnTo>
                    <a:pt x="11419" y="244666"/>
                  </a:lnTo>
                  <a:lnTo>
                    <a:pt x="3174" y="227476"/>
                  </a:lnTo>
                  <a:lnTo>
                    <a:pt x="4946" y="200887"/>
                  </a:lnTo>
                  <a:lnTo>
                    <a:pt x="28597" y="88263"/>
                  </a:lnTo>
                  <a:lnTo>
                    <a:pt x="0" y="88263"/>
                  </a:lnTo>
                  <a:lnTo>
                    <a:pt x="6746" y="56135"/>
                  </a:lnTo>
                  <a:lnTo>
                    <a:pt x="35344" y="56135"/>
                  </a:lnTo>
                  <a:lnTo>
                    <a:pt x="47132" y="0"/>
                  </a:lnTo>
                  <a:lnTo>
                    <a:pt x="85968" y="0"/>
                  </a:lnTo>
                  <a:lnTo>
                    <a:pt x="74180" y="56135"/>
                  </a:lnTo>
                  <a:lnTo>
                    <a:pt x="127844" y="56135"/>
                  </a:lnTo>
                  <a:lnTo>
                    <a:pt x="121097" y="88263"/>
                  </a:lnTo>
                  <a:lnTo>
                    <a:pt x="67433" y="88263"/>
                  </a:lnTo>
                  <a:lnTo>
                    <a:pt x="45265" y="193826"/>
                  </a:lnTo>
                  <a:lnTo>
                    <a:pt x="43888" y="209051"/>
                  </a:lnTo>
                  <a:lnTo>
                    <a:pt x="47772" y="218451"/>
                  </a:lnTo>
                  <a:lnTo>
                    <a:pt x="57263" y="223218"/>
                  </a:lnTo>
                  <a:lnTo>
                    <a:pt x="72707" y="224542"/>
                  </a:lnTo>
                  <a:lnTo>
                    <a:pt x="92478" y="224542"/>
                  </a:lnTo>
                  <a:lnTo>
                    <a:pt x="85954" y="255610"/>
                  </a:lnTo>
                  <a:lnTo>
                    <a:pt x="80199" y="256223"/>
                  </a:lnTo>
                  <a:lnTo>
                    <a:pt x="73314" y="256537"/>
                  </a:lnTo>
                  <a:lnTo>
                    <a:pt x="59252" y="25667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36403" y="4121786"/>
              <a:ext cx="128270" cy="257175"/>
            </a:xfrm>
            <a:custGeom>
              <a:avLst/>
              <a:gdLst/>
              <a:ahLst/>
              <a:cxnLst/>
              <a:rect l="l" t="t" r="r" b="b"/>
              <a:pathLst>
                <a:path w="128270" h="257175">
                  <a:moveTo>
                    <a:pt x="67433" y="88263"/>
                  </a:moveTo>
                  <a:lnTo>
                    <a:pt x="121097" y="88263"/>
                  </a:lnTo>
                  <a:lnTo>
                    <a:pt x="127844" y="56135"/>
                  </a:lnTo>
                  <a:lnTo>
                    <a:pt x="74180" y="56135"/>
                  </a:lnTo>
                  <a:lnTo>
                    <a:pt x="85968" y="0"/>
                  </a:lnTo>
                  <a:lnTo>
                    <a:pt x="47132" y="0"/>
                  </a:lnTo>
                  <a:lnTo>
                    <a:pt x="35344" y="56135"/>
                  </a:lnTo>
                  <a:lnTo>
                    <a:pt x="6746" y="56135"/>
                  </a:lnTo>
                  <a:lnTo>
                    <a:pt x="0" y="88263"/>
                  </a:lnTo>
                  <a:lnTo>
                    <a:pt x="28597" y="88263"/>
                  </a:lnTo>
                  <a:lnTo>
                    <a:pt x="4946" y="200887"/>
                  </a:lnTo>
                  <a:lnTo>
                    <a:pt x="3174" y="227476"/>
                  </a:lnTo>
                  <a:lnTo>
                    <a:pt x="11419" y="244666"/>
                  </a:lnTo>
                  <a:lnTo>
                    <a:pt x="30004" y="253911"/>
                  </a:lnTo>
                  <a:lnTo>
                    <a:pt x="59252" y="256670"/>
                  </a:lnTo>
                  <a:lnTo>
                    <a:pt x="66074" y="256653"/>
                  </a:lnTo>
                  <a:lnTo>
                    <a:pt x="73314" y="256537"/>
                  </a:lnTo>
                  <a:lnTo>
                    <a:pt x="80199" y="256223"/>
                  </a:lnTo>
                  <a:lnTo>
                    <a:pt x="85954" y="255610"/>
                  </a:lnTo>
                  <a:lnTo>
                    <a:pt x="92478" y="224542"/>
                  </a:lnTo>
                  <a:lnTo>
                    <a:pt x="72707" y="224542"/>
                  </a:lnTo>
                  <a:lnTo>
                    <a:pt x="57263" y="223218"/>
                  </a:lnTo>
                  <a:lnTo>
                    <a:pt x="47772" y="218451"/>
                  </a:lnTo>
                  <a:lnTo>
                    <a:pt x="43888" y="209051"/>
                  </a:lnTo>
                  <a:lnTo>
                    <a:pt x="45265" y="193826"/>
                  </a:lnTo>
                  <a:lnTo>
                    <a:pt x="67433" y="88263"/>
                  </a:lnTo>
                  <a:close/>
                </a:path>
              </a:pathLst>
            </a:custGeom>
            <a:ln w="738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56268" y="4173332"/>
              <a:ext cx="311785" cy="202565"/>
            </a:xfrm>
            <a:custGeom>
              <a:avLst/>
              <a:gdLst/>
              <a:ahLst/>
              <a:cxnLst/>
              <a:rect l="l" t="t" r="r" b="b"/>
              <a:pathLst>
                <a:path w="311784" h="202564">
                  <a:moveTo>
                    <a:pt x="282442" y="202299"/>
                  </a:moveTo>
                  <a:lnTo>
                    <a:pt x="243253" y="202299"/>
                  </a:lnTo>
                  <a:lnTo>
                    <a:pt x="270093" y="74494"/>
                  </a:lnTo>
                  <a:lnTo>
                    <a:pt x="271721" y="55810"/>
                  </a:lnTo>
                  <a:lnTo>
                    <a:pt x="267702" y="42587"/>
                  </a:lnTo>
                  <a:lnTo>
                    <a:pt x="258187" y="34726"/>
                  </a:lnTo>
                  <a:lnTo>
                    <a:pt x="243331" y="32127"/>
                  </a:lnTo>
                  <a:lnTo>
                    <a:pt x="223523" y="36193"/>
                  </a:lnTo>
                  <a:lnTo>
                    <a:pt x="206144" y="48235"/>
                  </a:lnTo>
                  <a:lnTo>
                    <a:pt x="192301" y="68023"/>
                  </a:lnTo>
                  <a:lnTo>
                    <a:pt x="183104" y="95324"/>
                  </a:lnTo>
                  <a:lnTo>
                    <a:pt x="160639" y="202299"/>
                  </a:lnTo>
                  <a:lnTo>
                    <a:pt x="121450" y="202299"/>
                  </a:lnTo>
                  <a:lnTo>
                    <a:pt x="148289" y="74494"/>
                  </a:lnTo>
                  <a:lnTo>
                    <a:pt x="149968" y="55810"/>
                  </a:lnTo>
                  <a:lnTo>
                    <a:pt x="146031" y="42587"/>
                  </a:lnTo>
                  <a:lnTo>
                    <a:pt x="136533" y="34726"/>
                  </a:lnTo>
                  <a:lnTo>
                    <a:pt x="121528" y="32127"/>
                  </a:lnTo>
                  <a:lnTo>
                    <a:pt x="101686" y="36088"/>
                  </a:lnTo>
                  <a:lnTo>
                    <a:pt x="84228" y="47927"/>
                  </a:lnTo>
                  <a:lnTo>
                    <a:pt x="70294" y="67576"/>
                  </a:lnTo>
                  <a:lnTo>
                    <a:pt x="61021" y="94971"/>
                  </a:lnTo>
                  <a:lnTo>
                    <a:pt x="38482" y="202299"/>
                  </a:lnTo>
                  <a:lnTo>
                    <a:pt x="0" y="202299"/>
                  </a:lnTo>
                  <a:lnTo>
                    <a:pt x="41519" y="4589"/>
                  </a:lnTo>
                  <a:lnTo>
                    <a:pt x="80001" y="4589"/>
                  </a:lnTo>
                  <a:lnTo>
                    <a:pt x="73180" y="37070"/>
                  </a:lnTo>
                  <a:lnTo>
                    <a:pt x="84828" y="21745"/>
                  </a:lnTo>
                  <a:lnTo>
                    <a:pt x="99418" y="10062"/>
                  </a:lnTo>
                  <a:lnTo>
                    <a:pt x="116957" y="2614"/>
                  </a:lnTo>
                  <a:lnTo>
                    <a:pt x="137454" y="0"/>
                  </a:lnTo>
                  <a:lnTo>
                    <a:pt x="157335" y="2653"/>
                  </a:lnTo>
                  <a:lnTo>
                    <a:pt x="172744" y="10370"/>
                  </a:lnTo>
                  <a:lnTo>
                    <a:pt x="183260" y="22788"/>
                  </a:lnTo>
                  <a:lnTo>
                    <a:pt x="188463" y="39542"/>
                  </a:lnTo>
                  <a:lnTo>
                    <a:pt x="202244" y="22043"/>
                  </a:lnTo>
                  <a:lnTo>
                    <a:pt x="218647" y="9708"/>
                  </a:lnTo>
                  <a:lnTo>
                    <a:pt x="237569" y="2405"/>
                  </a:lnTo>
                  <a:lnTo>
                    <a:pt x="258904" y="0"/>
                  </a:lnTo>
                  <a:lnTo>
                    <a:pt x="286021" y="5108"/>
                  </a:lnTo>
                  <a:lnTo>
                    <a:pt x="303613" y="19947"/>
                  </a:lnTo>
                  <a:lnTo>
                    <a:pt x="311372" y="43789"/>
                  </a:lnTo>
                  <a:lnTo>
                    <a:pt x="308985" y="75906"/>
                  </a:lnTo>
                  <a:lnTo>
                    <a:pt x="282442" y="20229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56268" y="4173332"/>
              <a:ext cx="311785" cy="202565"/>
            </a:xfrm>
            <a:custGeom>
              <a:avLst/>
              <a:gdLst/>
              <a:ahLst/>
              <a:cxnLst/>
              <a:rect l="l" t="t" r="r" b="b"/>
              <a:pathLst>
                <a:path w="311784" h="202564">
                  <a:moveTo>
                    <a:pt x="183104" y="95324"/>
                  </a:moveTo>
                  <a:lnTo>
                    <a:pt x="192301" y="68023"/>
                  </a:lnTo>
                  <a:lnTo>
                    <a:pt x="206144" y="48235"/>
                  </a:lnTo>
                  <a:lnTo>
                    <a:pt x="223523" y="36193"/>
                  </a:lnTo>
                  <a:lnTo>
                    <a:pt x="243331" y="32127"/>
                  </a:lnTo>
                  <a:lnTo>
                    <a:pt x="258187" y="34726"/>
                  </a:lnTo>
                  <a:lnTo>
                    <a:pt x="267702" y="42587"/>
                  </a:lnTo>
                  <a:lnTo>
                    <a:pt x="271721" y="55810"/>
                  </a:lnTo>
                  <a:lnTo>
                    <a:pt x="270093" y="74494"/>
                  </a:lnTo>
                  <a:lnTo>
                    <a:pt x="243253" y="202299"/>
                  </a:lnTo>
                  <a:lnTo>
                    <a:pt x="282442" y="202299"/>
                  </a:lnTo>
                  <a:lnTo>
                    <a:pt x="308985" y="75906"/>
                  </a:lnTo>
                  <a:lnTo>
                    <a:pt x="311372" y="43789"/>
                  </a:lnTo>
                  <a:lnTo>
                    <a:pt x="303613" y="19947"/>
                  </a:lnTo>
                  <a:lnTo>
                    <a:pt x="286021" y="5108"/>
                  </a:lnTo>
                  <a:lnTo>
                    <a:pt x="258904" y="0"/>
                  </a:lnTo>
                  <a:lnTo>
                    <a:pt x="237569" y="2405"/>
                  </a:lnTo>
                  <a:lnTo>
                    <a:pt x="218647" y="9708"/>
                  </a:lnTo>
                  <a:lnTo>
                    <a:pt x="202244" y="22043"/>
                  </a:lnTo>
                  <a:lnTo>
                    <a:pt x="188463" y="39542"/>
                  </a:lnTo>
                  <a:lnTo>
                    <a:pt x="183260" y="22788"/>
                  </a:lnTo>
                  <a:lnTo>
                    <a:pt x="172744" y="10370"/>
                  </a:lnTo>
                  <a:lnTo>
                    <a:pt x="157335" y="2653"/>
                  </a:lnTo>
                  <a:lnTo>
                    <a:pt x="137454" y="0"/>
                  </a:lnTo>
                  <a:lnTo>
                    <a:pt x="116957" y="2614"/>
                  </a:lnTo>
                  <a:lnTo>
                    <a:pt x="99418" y="10062"/>
                  </a:lnTo>
                  <a:lnTo>
                    <a:pt x="84828" y="21745"/>
                  </a:lnTo>
                  <a:lnTo>
                    <a:pt x="73180" y="37070"/>
                  </a:lnTo>
                  <a:lnTo>
                    <a:pt x="80001" y="4589"/>
                  </a:lnTo>
                  <a:lnTo>
                    <a:pt x="41519" y="4589"/>
                  </a:lnTo>
                  <a:lnTo>
                    <a:pt x="0" y="202299"/>
                  </a:lnTo>
                  <a:lnTo>
                    <a:pt x="38482" y="202299"/>
                  </a:lnTo>
                  <a:lnTo>
                    <a:pt x="61021" y="94971"/>
                  </a:lnTo>
                  <a:lnTo>
                    <a:pt x="70294" y="67576"/>
                  </a:lnTo>
                  <a:lnTo>
                    <a:pt x="84228" y="47927"/>
                  </a:lnTo>
                  <a:lnTo>
                    <a:pt x="101686" y="36088"/>
                  </a:lnTo>
                  <a:lnTo>
                    <a:pt x="121528" y="32127"/>
                  </a:lnTo>
                  <a:lnTo>
                    <a:pt x="136533" y="34726"/>
                  </a:lnTo>
                  <a:lnTo>
                    <a:pt x="146031" y="42587"/>
                  </a:lnTo>
                  <a:lnTo>
                    <a:pt x="149968" y="55810"/>
                  </a:lnTo>
                  <a:lnTo>
                    <a:pt x="148289" y="74494"/>
                  </a:lnTo>
                  <a:lnTo>
                    <a:pt x="121450" y="202299"/>
                  </a:lnTo>
                  <a:lnTo>
                    <a:pt x="160639" y="202299"/>
                  </a:lnTo>
                  <a:lnTo>
                    <a:pt x="183104" y="95324"/>
                  </a:lnTo>
                  <a:close/>
                </a:path>
              </a:pathLst>
            </a:custGeom>
            <a:ln w="7468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81784" y="4098837"/>
              <a:ext cx="97155" cy="276860"/>
            </a:xfrm>
            <a:custGeom>
              <a:avLst/>
              <a:gdLst/>
              <a:ahLst/>
              <a:cxnLst/>
              <a:rect l="l" t="t" r="r" b="b"/>
              <a:pathLst>
                <a:path w="97154" h="276860">
                  <a:moveTo>
                    <a:pt x="38835" y="276794"/>
                  </a:moveTo>
                  <a:lnTo>
                    <a:pt x="0" y="276794"/>
                  </a:lnTo>
                  <a:lnTo>
                    <a:pt x="58126" y="0"/>
                  </a:lnTo>
                  <a:lnTo>
                    <a:pt x="96962" y="0"/>
                  </a:lnTo>
                  <a:lnTo>
                    <a:pt x="38835" y="276794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9783" y="4427001"/>
              <a:ext cx="2865120" cy="0"/>
            </a:xfrm>
            <a:custGeom>
              <a:avLst/>
              <a:gdLst/>
              <a:ahLst/>
              <a:cxnLst/>
              <a:rect l="l" t="t" r="r" b="b"/>
              <a:pathLst>
                <a:path w="2865120">
                  <a:moveTo>
                    <a:pt x="0" y="0"/>
                  </a:moveTo>
                  <a:lnTo>
                    <a:pt x="2762250" y="0"/>
                  </a:lnTo>
                </a:path>
                <a:path w="2865120">
                  <a:moveTo>
                    <a:pt x="2762088" y="0"/>
                  </a:moveTo>
                  <a:lnTo>
                    <a:pt x="2864939" y="0"/>
                  </a:lnTo>
                </a:path>
              </a:pathLst>
            </a:custGeom>
            <a:ln w="1784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70970" y="4082770"/>
              <a:ext cx="330835" cy="300355"/>
            </a:xfrm>
            <a:custGeom>
              <a:avLst/>
              <a:gdLst/>
              <a:ahLst/>
              <a:cxnLst/>
              <a:rect l="l" t="t" r="r" b="b"/>
              <a:pathLst>
                <a:path w="330834" h="300354">
                  <a:moveTo>
                    <a:pt x="330669" y="0"/>
                  </a:moveTo>
                  <a:lnTo>
                    <a:pt x="79654" y="0"/>
                  </a:lnTo>
                  <a:lnTo>
                    <a:pt x="72529" y="33921"/>
                  </a:lnTo>
                  <a:lnTo>
                    <a:pt x="285064" y="33921"/>
                  </a:lnTo>
                  <a:lnTo>
                    <a:pt x="274510" y="84175"/>
                  </a:lnTo>
                  <a:lnTo>
                    <a:pt x="61976" y="84175"/>
                  </a:lnTo>
                  <a:lnTo>
                    <a:pt x="54851" y="118097"/>
                  </a:lnTo>
                  <a:lnTo>
                    <a:pt x="44030" y="169608"/>
                  </a:lnTo>
                  <a:lnTo>
                    <a:pt x="36918" y="203530"/>
                  </a:lnTo>
                  <a:lnTo>
                    <a:pt x="144246" y="203530"/>
                  </a:lnTo>
                  <a:lnTo>
                    <a:pt x="131051" y="266344"/>
                  </a:lnTo>
                  <a:lnTo>
                    <a:pt x="7124" y="266344"/>
                  </a:lnTo>
                  <a:lnTo>
                    <a:pt x="0" y="300253"/>
                  </a:lnTo>
                  <a:lnTo>
                    <a:pt x="284213" y="300253"/>
                  </a:lnTo>
                  <a:lnTo>
                    <a:pt x="291338" y="266344"/>
                  </a:lnTo>
                  <a:lnTo>
                    <a:pt x="169176" y="266344"/>
                  </a:lnTo>
                  <a:lnTo>
                    <a:pt x="182372" y="203530"/>
                  </a:lnTo>
                  <a:lnTo>
                    <a:pt x="291820" y="203530"/>
                  </a:lnTo>
                  <a:lnTo>
                    <a:pt x="298945" y="169608"/>
                  </a:lnTo>
                  <a:lnTo>
                    <a:pt x="82524" y="169608"/>
                  </a:lnTo>
                  <a:lnTo>
                    <a:pt x="93332" y="118097"/>
                  </a:lnTo>
                  <a:lnTo>
                    <a:pt x="305879" y="118097"/>
                  </a:lnTo>
                  <a:lnTo>
                    <a:pt x="312991" y="84175"/>
                  </a:lnTo>
                  <a:lnTo>
                    <a:pt x="323545" y="33921"/>
                  </a:lnTo>
                  <a:lnTo>
                    <a:pt x="330669" y="0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71050" y="4082244"/>
              <a:ext cx="330835" cy="300990"/>
            </a:xfrm>
            <a:custGeom>
              <a:avLst/>
              <a:gdLst/>
              <a:ahLst/>
              <a:cxnLst/>
              <a:rect l="l" t="t" r="r" b="b"/>
              <a:pathLst>
                <a:path w="330834" h="300989">
                  <a:moveTo>
                    <a:pt x="93333" y="118272"/>
                  </a:moveTo>
                  <a:lnTo>
                    <a:pt x="82360" y="170524"/>
                  </a:lnTo>
                  <a:lnTo>
                    <a:pt x="298782" y="170524"/>
                  </a:lnTo>
                  <a:lnTo>
                    <a:pt x="291812" y="203711"/>
                  </a:lnTo>
                  <a:lnTo>
                    <a:pt x="182366" y="203711"/>
                  </a:lnTo>
                  <a:lnTo>
                    <a:pt x="169020" y="267261"/>
                  </a:lnTo>
                  <a:lnTo>
                    <a:pt x="291177" y="267261"/>
                  </a:lnTo>
                  <a:lnTo>
                    <a:pt x="284208" y="300448"/>
                  </a:lnTo>
                  <a:lnTo>
                    <a:pt x="0" y="300448"/>
                  </a:lnTo>
                  <a:lnTo>
                    <a:pt x="6969" y="267261"/>
                  </a:lnTo>
                  <a:lnTo>
                    <a:pt x="130891" y="267261"/>
                  </a:lnTo>
                  <a:lnTo>
                    <a:pt x="144236" y="203711"/>
                  </a:lnTo>
                  <a:lnTo>
                    <a:pt x="36908" y="203711"/>
                  </a:lnTo>
                  <a:lnTo>
                    <a:pt x="61819" y="85085"/>
                  </a:lnTo>
                  <a:lnTo>
                    <a:pt x="274357" y="85085"/>
                  </a:lnTo>
                  <a:lnTo>
                    <a:pt x="285108" y="33893"/>
                  </a:lnTo>
                  <a:lnTo>
                    <a:pt x="72570" y="33893"/>
                  </a:lnTo>
                  <a:lnTo>
                    <a:pt x="79687" y="0"/>
                  </a:lnTo>
                  <a:lnTo>
                    <a:pt x="330708" y="0"/>
                  </a:lnTo>
                  <a:lnTo>
                    <a:pt x="305871" y="118272"/>
                  </a:lnTo>
                  <a:lnTo>
                    <a:pt x="93333" y="118272"/>
                  </a:lnTo>
                  <a:close/>
                </a:path>
              </a:pathLst>
            </a:custGeom>
            <a:ln w="7443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34560" y="4427001"/>
              <a:ext cx="441959" cy="0"/>
            </a:xfrm>
            <a:custGeom>
              <a:avLst/>
              <a:gdLst/>
              <a:ahLst/>
              <a:cxnLst/>
              <a:rect l="l" t="t" r="r" b="b"/>
              <a:pathLst>
                <a:path w="441959">
                  <a:moveTo>
                    <a:pt x="0" y="0"/>
                  </a:moveTo>
                  <a:lnTo>
                    <a:pt x="338994" y="0"/>
                  </a:lnTo>
                </a:path>
                <a:path w="441959">
                  <a:moveTo>
                    <a:pt x="338832" y="0"/>
                  </a:moveTo>
                  <a:lnTo>
                    <a:pt x="441855" y="0"/>
                  </a:lnTo>
                </a:path>
              </a:pathLst>
            </a:custGeom>
            <a:ln w="1784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441796" y="4076595"/>
              <a:ext cx="302260" cy="320675"/>
            </a:xfrm>
            <a:custGeom>
              <a:avLst/>
              <a:gdLst/>
              <a:ahLst/>
              <a:cxnLst/>
              <a:rect l="l" t="t" r="r" b="b"/>
              <a:pathLst>
                <a:path w="302259" h="320675">
                  <a:moveTo>
                    <a:pt x="61429" y="302213"/>
                  </a:moveTo>
                  <a:lnTo>
                    <a:pt x="18829" y="288511"/>
                  </a:lnTo>
                  <a:lnTo>
                    <a:pt x="0" y="226969"/>
                  </a:lnTo>
                  <a:lnTo>
                    <a:pt x="3138" y="192110"/>
                  </a:lnTo>
                  <a:lnTo>
                    <a:pt x="10472" y="151460"/>
                  </a:lnTo>
                  <a:lnTo>
                    <a:pt x="20212" y="110809"/>
                  </a:lnTo>
                  <a:lnTo>
                    <a:pt x="45762" y="47248"/>
                  </a:lnTo>
                  <a:lnTo>
                    <a:pt x="76413" y="14298"/>
                  </a:lnTo>
                  <a:lnTo>
                    <a:pt x="124894" y="0"/>
                  </a:lnTo>
                  <a:lnTo>
                    <a:pt x="141674" y="1632"/>
                  </a:lnTo>
                  <a:lnTo>
                    <a:pt x="155933" y="6443"/>
                  </a:lnTo>
                  <a:lnTo>
                    <a:pt x="167567" y="14298"/>
                  </a:lnTo>
                  <a:lnTo>
                    <a:pt x="176471" y="25066"/>
                  </a:lnTo>
                  <a:lnTo>
                    <a:pt x="179423" y="33187"/>
                  </a:lnTo>
                  <a:lnTo>
                    <a:pt x="117924" y="33187"/>
                  </a:lnTo>
                  <a:lnTo>
                    <a:pt x="109564" y="34042"/>
                  </a:lnTo>
                  <a:lnTo>
                    <a:pt x="75820" y="62986"/>
                  </a:lnTo>
                  <a:lnTo>
                    <a:pt x="56852" y="116011"/>
                  </a:lnTo>
                  <a:lnTo>
                    <a:pt x="41962" y="186914"/>
                  </a:lnTo>
                  <a:lnTo>
                    <a:pt x="38444" y="216642"/>
                  </a:lnTo>
                  <a:lnTo>
                    <a:pt x="38630" y="240081"/>
                  </a:lnTo>
                  <a:lnTo>
                    <a:pt x="68324" y="269379"/>
                  </a:lnTo>
                  <a:lnTo>
                    <a:pt x="130025" y="269379"/>
                  </a:lnTo>
                  <a:lnTo>
                    <a:pt x="123386" y="277853"/>
                  </a:lnTo>
                  <a:lnTo>
                    <a:pt x="109983" y="288511"/>
                  </a:lnTo>
                  <a:lnTo>
                    <a:pt x="95100" y="296123"/>
                  </a:lnTo>
                  <a:lnTo>
                    <a:pt x="78871" y="300691"/>
                  </a:lnTo>
                  <a:lnTo>
                    <a:pt x="61429" y="302213"/>
                  </a:lnTo>
                  <a:close/>
                </a:path>
                <a:path w="302259" h="320675">
                  <a:moveTo>
                    <a:pt x="130025" y="269379"/>
                  </a:moveTo>
                  <a:lnTo>
                    <a:pt x="68324" y="269379"/>
                  </a:lnTo>
                  <a:lnTo>
                    <a:pt x="76881" y="268535"/>
                  </a:lnTo>
                  <a:lnTo>
                    <a:pt x="84950" y="266070"/>
                  </a:lnTo>
                  <a:lnTo>
                    <a:pt x="120794" y="216642"/>
                  </a:lnTo>
                  <a:lnTo>
                    <a:pt x="137925" y="151460"/>
                  </a:lnTo>
                  <a:lnTo>
                    <a:pt x="148162" y="86321"/>
                  </a:lnTo>
                  <a:lnTo>
                    <a:pt x="147865" y="62986"/>
                  </a:lnTo>
                  <a:lnTo>
                    <a:pt x="117924" y="33187"/>
                  </a:lnTo>
                  <a:lnTo>
                    <a:pt x="179423" y="33187"/>
                  </a:lnTo>
                  <a:lnTo>
                    <a:pt x="184534" y="47248"/>
                  </a:lnTo>
                  <a:lnTo>
                    <a:pt x="186527" y="75950"/>
                  </a:lnTo>
                  <a:lnTo>
                    <a:pt x="183389" y="110809"/>
                  </a:lnTo>
                  <a:lnTo>
                    <a:pt x="176055" y="151460"/>
                  </a:lnTo>
                  <a:lnTo>
                    <a:pt x="166315" y="192110"/>
                  </a:lnTo>
                  <a:lnTo>
                    <a:pt x="154814" y="226969"/>
                  </a:lnTo>
                  <a:lnTo>
                    <a:pt x="140765" y="255671"/>
                  </a:lnTo>
                  <a:lnTo>
                    <a:pt x="130025" y="269379"/>
                  </a:lnTo>
                  <a:close/>
                </a:path>
                <a:path w="302259" h="320675">
                  <a:moveTo>
                    <a:pt x="234527" y="320219"/>
                  </a:moveTo>
                  <a:lnTo>
                    <a:pt x="196044" y="320219"/>
                  </a:lnTo>
                  <a:lnTo>
                    <a:pt x="263291" y="0"/>
                  </a:lnTo>
                  <a:lnTo>
                    <a:pt x="301773" y="0"/>
                  </a:lnTo>
                  <a:lnTo>
                    <a:pt x="234527" y="3202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6553" y="4106094"/>
              <a:ext cx="117092" cy="2435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441796" y="4076595"/>
              <a:ext cx="302260" cy="320675"/>
            </a:xfrm>
            <a:custGeom>
              <a:avLst/>
              <a:gdLst/>
              <a:ahLst/>
              <a:cxnLst/>
              <a:rect l="l" t="t" r="r" b="b"/>
              <a:pathLst>
                <a:path w="302259" h="320675">
                  <a:moveTo>
                    <a:pt x="10472" y="151460"/>
                  </a:moveTo>
                  <a:lnTo>
                    <a:pt x="20212" y="110809"/>
                  </a:lnTo>
                  <a:lnTo>
                    <a:pt x="45762" y="47248"/>
                  </a:lnTo>
                  <a:lnTo>
                    <a:pt x="76413" y="14298"/>
                  </a:lnTo>
                  <a:lnTo>
                    <a:pt x="124894" y="0"/>
                  </a:lnTo>
                  <a:lnTo>
                    <a:pt x="141674" y="1632"/>
                  </a:lnTo>
                  <a:lnTo>
                    <a:pt x="176471" y="25066"/>
                  </a:lnTo>
                  <a:lnTo>
                    <a:pt x="186527" y="75950"/>
                  </a:lnTo>
                  <a:lnTo>
                    <a:pt x="183389" y="110809"/>
                  </a:lnTo>
                  <a:lnTo>
                    <a:pt x="176055" y="151460"/>
                  </a:lnTo>
                  <a:lnTo>
                    <a:pt x="166315" y="192110"/>
                  </a:lnTo>
                  <a:lnTo>
                    <a:pt x="140765" y="255671"/>
                  </a:lnTo>
                  <a:lnTo>
                    <a:pt x="109983" y="288511"/>
                  </a:lnTo>
                  <a:lnTo>
                    <a:pt x="61429" y="302213"/>
                  </a:lnTo>
                  <a:lnTo>
                    <a:pt x="44780" y="300691"/>
                  </a:lnTo>
                  <a:lnTo>
                    <a:pt x="10056" y="277853"/>
                  </a:lnTo>
                  <a:lnTo>
                    <a:pt x="0" y="226969"/>
                  </a:lnTo>
                  <a:lnTo>
                    <a:pt x="3138" y="192110"/>
                  </a:lnTo>
                  <a:lnTo>
                    <a:pt x="10472" y="151460"/>
                  </a:lnTo>
                  <a:close/>
                </a:path>
                <a:path w="302259" h="320675">
                  <a:moveTo>
                    <a:pt x="301773" y="0"/>
                  </a:moveTo>
                  <a:lnTo>
                    <a:pt x="234527" y="320219"/>
                  </a:lnTo>
                  <a:lnTo>
                    <a:pt x="196044" y="320219"/>
                  </a:lnTo>
                  <a:lnTo>
                    <a:pt x="263291" y="0"/>
                  </a:lnTo>
                  <a:lnTo>
                    <a:pt x="301773" y="0"/>
                  </a:lnTo>
                  <a:close/>
                </a:path>
              </a:pathLst>
            </a:custGeom>
            <a:ln w="743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71408" y="4080479"/>
              <a:ext cx="309245" cy="325755"/>
            </a:xfrm>
            <a:custGeom>
              <a:avLst/>
              <a:gdLst/>
              <a:ahLst/>
              <a:cxnLst/>
              <a:rect l="l" t="t" r="r" b="b"/>
              <a:pathLst>
                <a:path w="309244" h="325754">
                  <a:moveTo>
                    <a:pt x="287555" y="111564"/>
                  </a:moveTo>
                  <a:lnTo>
                    <a:pt x="39358" y="111564"/>
                  </a:lnTo>
                  <a:lnTo>
                    <a:pt x="62787" y="0"/>
                  </a:lnTo>
                  <a:lnTo>
                    <a:pt x="309218" y="0"/>
                  </a:lnTo>
                  <a:lnTo>
                    <a:pt x="302397" y="32480"/>
                  </a:lnTo>
                  <a:lnTo>
                    <a:pt x="94096" y="32480"/>
                  </a:lnTo>
                  <a:lnTo>
                    <a:pt x="84235" y="79437"/>
                  </a:lnTo>
                  <a:lnTo>
                    <a:pt x="294302" y="79437"/>
                  </a:lnTo>
                  <a:lnTo>
                    <a:pt x="287555" y="111564"/>
                  </a:lnTo>
                  <a:close/>
                </a:path>
                <a:path w="309244" h="325754">
                  <a:moveTo>
                    <a:pt x="173889" y="145105"/>
                  </a:moveTo>
                  <a:lnTo>
                    <a:pt x="135759" y="145105"/>
                  </a:lnTo>
                  <a:lnTo>
                    <a:pt x="142803" y="111564"/>
                  </a:lnTo>
                  <a:lnTo>
                    <a:pt x="180933" y="111564"/>
                  </a:lnTo>
                  <a:lnTo>
                    <a:pt x="173889" y="145105"/>
                  </a:lnTo>
                  <a:close/>
                </a:path>
                <a:path w="309244" h="325754">
                  <a:moveTo>
                    <a:pt x="292681" y="177939"/>
                  </a:moveTo>
                  <a:lnTo>
                    <a:pt x="4236" y="177939"/>
                  </a:lnTo>
                  <a:lnTo>
                    <a:pt x="11132" y="145105"/>
                  </a:lnTo>
                  <a:lnTo>
                    <a:pt x="299576" y="145105"/>
                  </a:lnTo>
                  <a:lnTo>
                    <a:pt x="292681" y="177939"/>
                  </a:lnTo>
                  <a:close/>
                </a:path>
                <a:path w="309244" h="325754">
                  <a:moveTo>
                    <a:pt x="117997" y="325515"/>
                  </a:moveTo>
                  <a:lnTo>
                    <a:pt x="58213" y="321455"/>
                  </a:lnTo>
                  <a:lnTo>
                    <a:pt x="17907" y="307862"/>
                  </a:lnTo>
                  <a:lnTo>
                    <a:pt x="0" y="278471"/>
                  </a:lnTo>
                  <a:lnTo>
                    <a:pt x="1179" y="264790"/>
                  </a:lnTo>
                  <a:lnTo>
                    <a:pt x="23264" y="229837"/>
                  </a:lnTo>
                  <a:lnTo>
                    <a:pt x="82049" y="207948"/>
                  </a:lnTo>
                  <a:lnTo>
                    <a:pt x="143576" y="203711"/>
                  </a:lnTo>
                  <a:lnTo>
                    <a:pt x="175759" y="204738"/>
                  </a:lnTo>
                  <a:lnTo>
                    <a:pt x="225864" y="213542"/>
                  </a:lnTo>
                  <a:lnTo>
                    <a:pt x="256517" y="236192"/>
                  </a:lnTo>
                  <a:lnTo>
                    <a:pt x="136755" y="236192"/>
                  </a:lnTo>
                  <a:lnTo>
                    <a:pt x="109753" y="236816"/>
                  </a:lnTo>
                  <a:lnTo>
                    <a:pt x="68497" y="242299"/>
                  </a:lnTo>
                  <a:lnTo>
                    <a:pt x="38179" y="271851"/>
                  </a:lnTo>
                  <a:lnTo>
                    <a:pt x="40802" y="277853"/>
                  </a:lnTo>
                  <a:lnTo>
                    <a:pt x="98004" y="292764"/>
                  </a:lnTo>
                  <a:lnTo>
                    <a:pt x="124744" y="293387"/>
                  </a:lnTo>
                  <a:lnTo>
                    <a:pt x="244506" y="293387"/>
                  </a:lnTo>
                  <a:lnTo>
                    <a:pt x="237882" y="299742"/>
                  </a:lnTo>
                  <a:lnTo>
                    <a:pt x="225149" y="307862"/>
                  </a:lnTo>
                  <a:lnTo>
                    <a:pt x="204351" y="315983"/>
                  </a:lnTo>
                  <a:lnTo>
                    <a:pt x="179443" y="321455"/>
                  </a:lnTo>
                  <a:lnTo>
                    <a:pt x="150599" y="324544"/>
                  </a:lnTo>
                  <a:lnTo>
                    <a:pt x="117997" y="325515"/>
                  </a:lnTo>
                  <a:close/>
                </a:path>
                <a:path w="309244" h="325754">
                  <a:moveTo>
                    <a:pt x="244506" y="293387"/>
                  </a:moveTo>
                  <a:lnTo>
                    <a:pt x="124744" y="293387"/>
                  </a:lnTo>
                  <a:lnTo>
                    <a:pt x="151740" y="292764"/>
                  </a:lnTo>
                  <a:lnTo>
                    <a:pt x="174454" y="290783"/>
                  </a:lnTo>
                  <a:lnTo>
                    <a:pt x="215211" y="277853"/>
                  </a:lnTo>
                  <a:lnTo>
                    <a:pt x="223320" y="257729"/>
                  </a:lnTo>
                  <a:lnTo>
                    <a:pt x="220623" y="252080"/>
                  </a:lnTo>
                  <a:lnTo>
                    <a:pt x="163489" y="236816"/>
                  </a:lnTo>
                  <a:lnTo>
                    <a:pt x="136755" y="236192"/>
                  </a:lnTo>
                  <a:lnTo>
                    <a:pt x="256517" y="236192"/>
                  </a:lnTo>
                  <a:lnTo>
                    <a:pt x="258604" y="239546"/>
                  </a:lnTo>
                  <a:lnTo>
                    <a:pt x="261147" y="251109"/>
                  </a:lnTo>
                  <a:lnTo>
                    <a:pt x="259967" y="264790"/>
                  </a:lnTo>
                  <a:lnTo>
                    <a:pt x="255401" y="278471"/>
                  </a:lnTo>
                  <a:lnTo>
                    <a:pt x="248002" y="290033"/>
                  </a:lnTo>
                  <a:lnTo>
                    <a:pt x="244506" y="293387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771408" y="4080479"/>
              <a:ext cx="309245" cy="325755"/>
            </a:xfrm>
            <a:custGeom>
              <a:avLst/>
              <a:gdLst/>
              <a:ahLst/>
              <a:cxnLst/>
              <a:rect l="l" t="t" r="r" b="b"/>
              <a:pathLst>
                <a:path w="309244" h="325754">
                  <a:moveTo>
                    <a:pt x="302397" y="32480"/>
                  </a:moveTo>
                  <a:lnTo>
                    <a:pt x="94096" y="32480"/>
                  </a:lnTo>
                  <a:lnTo>
                    <a:pt x="84235" y="79437"/>
                  </a:lnTo>
                  <a:lnTo>
                    <a:pt x="294302" y="79437"/>
                  </a:lnTo>
                  <a:lnTo>
                    <a:pt x="287555" y="111564"/>
                  </a:lnTo>
                  <a:lnTo>
                    <a:pt x="180933" y="111564"/>
                  </a:lnTo>
                  <a:lnTo>
                    <a:pt x="173889" y="145105"/>
                  </a:lnTo>
                  <a:lnTo>
                    <a:pt x="299576" y="145105"/>
                  </a:lnTo>
                  <a:lnTo>
                    <a:pt x="292681" y="177939"/>
                  </a:lnTo>
                  <a:lnTo>
                    <a:pt x="4236" y="177939"/>
                  </a:lnTo>
                  <a:lnTo>
                    <a:pt x="11132" y="145105"/>
                  </a:lnTo>
                  <a:lnTo>
                    <a:pt x="135759" y="145105"/>
                  </a:lnTo>
                  <a:lnTo>
                    <a:pt x="142803" y="111564"/>
                  </a:lnTo>
                  <a:lnTo>
                    <a:pt x="39358" y="111564"/>
                  </a:lnTo>
                  <a:lnTo>
                    <a:pt x="62787" y="0"/>
                  </a:lnTo>
                  <a:lnTo>
                    <a:pt x="309218" y="0"/>
                  </a:lnTo>
                  <a:lnTo>
                    <a:pt x="302397" y="32480"/>
                  </a:lnTo>
                  <a:close/>
                </a:path>
                <a:path w="309244" h="325754">
                  <a:moveTo>
                    <a:pt x="1179" y="264790"/>
                  </a:moveTo>
                  <a:lnTo>
                    <a:pt x="23264" y="229837"/>
                  </a:lnTo>
                  <a:lnTo>
                    <a:pt x="82049" y="207948"/>
                  </a:lnTo>
                  <a:lnTo>
                    <a:pt x="143576" y="203711"/>
                  </a:lnTo>
                  <a:lnTo>
                    <a:pt x="175759" y="204738"/>
                  </a:lnTo>
                  <a:lnTo>
                    <a:pt x="225864" y="213542"/>
                  </a:lnTo>
                  <a:lnTo>
                    <a:pt x="258604" y="239546"/>
                  </a:lnTo>
                  <a:lnTo>
                    <a:pt x="261147" y="251109"/>
                  </a:lnTo>
                  <a:lnTo>
                    <a:pt x="259967" y="264790"/>
                  </a:lnTo>
                  <a:lnTo>
                    <a:pt x="237882" y="299742"/>
                  </a:lnTo>
                  <a:lnTo>
                    <a:pt x="179443" y="321455"/>
                  </a:lnTo>
                  <a:lnTo>
                    <a:pt x="117997" y="325515"/>
                  </a:lnTo>
                  <a:lnTo>
                    <a:pt x="85897" y="324544"/>
                  </a:lnTo>
                  <a:lnTo>
                    <a:pt x="35399" y="315983"/>
                  </a:lnTo>
                  <a:lnTo>
                    <a:pt x="2542" y="290033"/>
                  </a:lnTo>
                  <a:lnTo>
                    <a:pt x="0" y="278471"/>
                  </a:lnTo>
                  <a:lnTo>
                    <a:pt x="1179" y="264790"/>
                  </a:lnTo>
                  <a:close/>
                </a:path>
              </a:pathLst>
            </a:custGeom>
            <a:ln w="7435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05836" y="4312921"/>
              <a:ext cx="192642" cy="646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063058" y="4059649"/>
              <a:ext cx="139065" cy="358775"/>
            </a:xfrm>
            <a:custGeom>
              <a:avLst/>
              <a:gdLst/>
              <a:ahLst/>
              <a:cxnLst/>
              <a:rect l="l" t="t" r="r" b="b"/>
              <a:pathLst>
                <a:path w="139065" h="358775">
                  <a:moveTo>
                    <a:pt x="0" y="358349"/>
                  </a:moveTo>
                  <a:lnTo>
                    <a:pt x="7191" y="324103"/>
                  </a:lnTo>
                  <a:lnTo>
                    <a:pt x="30017" y="319303"/>
                  </a:lnTo>
                  <a:lnTo>
                    <a:pt x="49533" y="299212"/>
                  </a:lnTo>
                  <a:lnTo>
                    <a:pt x="67765" y="255290"/>
                  </a:lnTo>
                  <a:lnTo>
                    <a:pt x="86738" y="178998"/>
                  </a:lnTo>
                  <a:lnTo>
                    <a:pt x="99777" y="102854"/>
                  </a:lnTo>
                  <a:lnTo>
                    <a:pt x="99995" y="58915"/>
                  </a:lnTo>
                  <a:lnTo>
                    <a:pt x="88935" y="38742"/>
                  </a:lnTo>
                  <a:lnTo>
                    <a:pt x="68135" y="33893"/>
                  </a:lnTo>
                  <a:lnTo>
                    <a:pt x="75253" y="0"/>
                  </a:lnTo>
                  <a:lnTo>
                    <a:pt x="106331" y="4177"/>
                  </a:lnTo>
                  <a:lnTo>
                    <a:pt x="127810" y="19691"/>
                  </a:lnTo>
                  <a:lnTo>
                    <a:pt x="138816" y="51017"/>
                  </a:lnTo>
                  <a:lnTo>
                    <a:pt x="138479" y="102628"/>
                  </a:lnTo>
                  <a:lnTo>
                    <a:pt x="125927" y="178998"/>
                  </a:lnTo>
                  <a:lnTo>
                    <a:pt x="106368" y="255540"/>
                  </a:lnTo>
                  <a:lnTo>
                    <a:pt x="85006" y="307255"/>
                  </a:lnTo>
                  <a:lnTo>
                    <a:pt x="60831" y="338634"/>
                  </a:lnTo>
                  <a:lnTo>
                    <a:pt x="32833" y="354169"/>
                  </a:lnTo>
                  <a:lnTo>
                    <a:pt x="0" y="35834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063058" y="4059649"/>
              <a:ext cx="139065" cy="358775"/>
            </a:xfrm>
            <a:custGeom>
              <a:avLst/>
              <a:gdLst/>
              <a:ahLst/>
              <a:cxnLst/>
              <a:rect l="l" t="t" r="r" b="b"/>
              <a:pathLst>
                <a:path w="139065" h="358775">
                  <a:moveTo>
                    <a:pt x="125927" y="178998"/>
                  </a:moveTo>
                  <a:lnTo>
                    <a:pt x="138479" y="102628"/>
                  </a:lnTo>
                  <a:lnTo>
                    <a:pt x="138816" y="51017"/>
                  </a:lnTo>
                  <a:lnTo>
                    <a:pt x="127810" y="19691"/>
                  </a:lnTo>
                  <a:lnTo>
                    <a:pt x="106331" y="4177"/>
                  </a:lnTo>
                  <a:lnTo>
                    <a:pt x="75253" y="0"/>
                  </a:lnTo>
                  <a:lnTo>
                    <a:pt x="68135" y="33893"/>
                  </a:lnTo>
                  <a:lnTo>
                    <a:pt x="88935" y="38742"/>
                  </a:lnTo>
                  <a:lnTo>
                    <a:pt x="99995" y="58915"/>
                  </a:lnTo>
                  <a:lnTo>
                    <a:pt x="99777" y="102854"/>
                  </a:lnTo>
                  <a:lnTo>
                    <a:pt x="86738" y="178998"/>
                  </a:lnTo>
                  <a:lnTo>
                    <a:pt x="67765" y="255290"/>
                  </a:lnTo>
                  <a:lnTo>
                    <a:pt x="49533" y="299212"/>
                  </a:lnTo>
                  <a:lnTo>
                    <a:pt x="7191" y="324103"/>
                  </a:lnTo>
                  <a:lnTo>
                    <a:pt x="0" y="358349"/>
                  </a:lnTo>
                  <a:lnTo>
                    <a:pt x="32833" y="354169"/>
                  </a:lnTo>
                  <a:lnTo>
                    <a:pt x="60831" y="338634"/>
                  </a:lnTo>
                  <a:lnTo>
                    <a:pt x="85006" y="307255"/>
                  </a:lnTo>
                  <a:lnTo>
                    <a:pt x="106368" y="255540"/>
                  </a:lnTo>
                  <a:lnTo>
                    <a:pt x="125927" y="178998"/>
                  </a:lnTo>
                  <a:close/>
                </a:path>
              </a:pathLst>
            </a:custGeom>
            <a:ln w="7376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76244" y="4427001"/>
              <a:ext cx="801370" cy="0"/>
            </a:xfrm>
            <a:custGeom>
              <a:avLst/>
              <a:gdLst/>
              <a:ahLst/>
              <a:cxnLst/>
              <a:rect l="l" t="t" r="r" b="b"/>
              <a:pathLst>
                <a:path w="801369">
                  <a:moveTo>
                    <a:pt x="0" y="0"/>
                  </a:moveTo>
                  <a:lnTo>
                    <a:pt x="801357" y="0"/>
                  </a:lnTo>
                </a:path>
              </a:pathLst>
            </a:custGeom>
            <a:ln w="18037">
              <a:solidFill>
                <a:srgbClr val="2F86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6723" y="4805570"/>
              <a:ext cx="149694" cy="14969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526945" y="4730364"/>
              <a:ext cx="203835" cy="281940"/>
            </a:xfrm>
            <a:custGeom>
              <a:avLst/>
              <a:gdLst/>
              <a:ahLst/>
              <a:cxnLst/>
              <a:rect l="l" t="t" r="r" b="b"/>
              <a:pathLst>
                <a:path w="203834" h="281939">
                  <a:moveTo>
                    <a:pt x="102032" y="281383"/>
                  </a:moveTo>
                  <a:lnTo>
                    <a:pt x="57045" y="273748"/>
                  </a:lnTo>
                  <a:lnTo>
                    <a:pt x="25199" y="252080"/>
                  </a:lnTo>
                  <a:lnTo>
                    <a:pt x="6261" y="218231"/>
                  </a:lnTo>
                  <a:lnTo>
                    <a:pt x="0" y="174055"/>
                  </a:lnTo>
                  <a:lnTo>
                    <a:pt x="0" y="0"/>
                  </a:lnTo>
                  <a:lnTo>
                    <a:pt x="40954" y="0"/>
                  </a:lnTo>
                  <a:lnTo>
                    <a:pt x="40954" y="168759"/>
                  </a:lnTo>
                  <a:lnTo>
                    <a:pt x="44440" y="201935"/>
                  </a:lnTo>
                  <a:lnTo>
                    <a:pt x="55341" y="226042"/>
                  </a:lnTo>
                  <a:lnTo>
                    <a:pt x="74317" y="240749"/>
                  </a:lnTo>
                  <a:lnTo>
                    <a:pt x="102032" y="245725"/>
                  </a:lnTo>
                  <a:lnTo>
                    <a:pt x="129543" y="240749"/>
                  </a:lnTo>
                  <a:lnTo>
                    <a:pt x="148414" y="226042"/>
                  </a:lnTo>
                  <a:lnTo>
                    <a:pt x="159276" y="201935"/>
                  </a:lnTo>
                  <a:lnTo>
                    <a:pt x="162757" y="168759"/>
                  </a:lnTo>
                  <a:lnTo>
                    <a:pt x="162757" y="0"/>
                  </a:lnTo>
                  <a:lnTo>
                    <a:pt x="203711" y="0"/>
                  </a:lnTo>
                  <a:lnTo>
                    <a:pt x="203711" y="174055"/>
                  </a:lnTo>
                  <a:lnTo>
                    <a:pt x="197505" y="218231"/>
                  </a:lnTo>
                  <a:lnTo>
                    <a:pt x="178689" y="252080"/>
                  </a:lnTo>
                  <a:lnTo>
                    <a:pt x="146964" y="273748"/>
                  </a:lnTo>
                  <a:lnTo>
                    <a:pt x="102032" y="28138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8787" y="4804858"/>
              <a:ext cx="156402" cy="2068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3787" y="4804858"/>
              <a:ext cx="174761" cy="2068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4913" y="4804858"/>
              <a:ext cx="109446" cy="2022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406457" y="4708131"/>
              <a:ext cx="749300" cy="320675"/>
            </a:xfrm>
            <a:custGeom>
              <a:avLst/>
              <a:gdLst/>
              <a:ahLst/>
              <a:cxnLst/>
              <a:rect l="l" t="t" r="r" b="b"/>
              <a:pathLst>
                <a:path w="749300" h="320675">
                  <a:moveTo>
                    <a:pt x="204419" y="160642"/>
                  </a:moveTo>
                  <a:lnTo>
                    <a:pt x="203542" y="132156"/>
                  </a:lnTo>
                  <a:lnTo>
                    <a:pt x="200050" y="104902"/>
                  </a:lnTo>
                  <a:lnTo>
                    <a:pt x="192659" y="79565"/>
                  </a:lnTo>
                  <a:lnTo>
                    <a:pt x="180644" y="57899"/>
                  </a:lnTo>
                  <a:lnTo>
                    <a:pt x="180060" y="56832"/>
                  </a:lnTo>
                  <a:lnTo>
                    <a:pt x="165747" y="41757"/>
                  </a:lnTo>
                  <a:lnTo>
                    <a:pt x="163474" y="40411"/>
                  </a:lnTo>
                  <a:lnTo>
                    <a:pt x="163474" y="160642"/>
                  </a:lnTo>
                  <a:lnTo>
                    <a:pt x="162344" y="188734"/>
                  </a:lnTo>
                  <a:lnTo>
                    <a:pt x="153187" y="229057"/>
                  </a:lnTo>
                  <a:lnTo>
                    <a:pt x="125120" y="258610"/>
                  </a:lnTo>
                  <a:lnTo>
                    <a:pt x="95326" y="263372"/>
                  </a:lnTo>
                  <a:lnTo>
                    <a:pt x="40957" y="263372"/>
                  </a:lnTo>
                  <a:lnTo>
                    <a:pt x="40957" y="57899"/>
                  </a:lnTo>
                  <a:lnTo>
                    <a:pt x="95326" y="57899"/>
                  </a:lnTo>
                  <a:lnTo>
                    <a:pt x="136296" y="68922"/>
                  </a:lnTo>
                  <a:lnTo>
                    <a:pt x="158927" y="110058"/>
                  </a:lnTo>
                  <a:lnTo>
                    <a:pt x="163474" y="160642"/>
                  </a:lnTo>
                  <a:lnTo>
                    <a:pt x="163474" y="40411"/>
                  </a:lnTo>
                  <a:lnTo>
                    <a:pt x="147586" y="30937"/>
                  </a:lnTo>
                  <a:lnTo>
                    <a:pt x="125450" y="24422"/>
                  </a:lnTo>
                  <a:lnTo>
                    <a:pt x="99212" y="22237"/>
                  </a:lnTo>
                  <a:lnTo>
                    <a:pt x="0" y="22237"/>
                  </a:lnTo>
                  <a:lnTo>
                    <a:pt x="0" y="299034"/>
                  </a:lnTo>
                  <a:lnTo>
                    <a:pt x="99212" y="299034"/>
                  </a:lnTo>
                  <a:lnTo>
                    <a:pt x="147586" y="290334"/>
                  </a:lnTo>
                  <a:lnTo>
                    <a:pt x="180060" y="264439"/>
                  </a:lnTo>
                  <a:lnTo>
                    <a:pt x="180644" y="263372"/>
                  </a:lnTo>
                  <a:lnTo>
                    <a:pt x="192659" y="241706"/>
                  </a:lnTo>
                  <a:lnTo>
                    <a:pt x="200050" y="216369"/>
                  </a:lnTo>
                  <a:lnTo>
                    <a:pt x="203542" y="189115"/>
                  </a:lnTo>
                  <a:lnTo>
                    <a:pt x="204419" y="160642"/>
                  </a:lnTo>
                  <a:close/>
                </a:path>
                <a:path w="749300" h="320675">
                  <a:moveTo>
                    <a:pt x="441680" y="221005"/>
                  </a:moveTo>
                  <a:lnTo>
                    <a:pt x="438365" y="197332"/>
                  </a:lnTo>
                  <a:lnTo>
                    <a:pt x="428701" y="177800"/>
                  </a:lnTo>
                  <a:lnTo>
                    <a:pt x="425018" y="174409"/>
                  </a:lnTo>
                  <a:lnTo>
                    <a:pt x="413080" y="163372"/>
                  </a:lnTo>
                  <a:lnTo>
                    <a:pt x="400723" y="158483"/>
                  </a:lnTo>
                  <a:lnTo>
                    <a:pt x="400723" y="218884"/>
                  </a:lnTo>
                  <a:lnTo>
                    <a:pt x="397598" y="238950"/>
                  </a:lnTo>
                  <a:lnTo>
                    <a:pt x="387883" y="252780"/>
                  </a:lnTo>
                  <a:lnTo>
                    <a:pt x="371081" y="260794"/>
                  </a:lnTo>
                  <a:lnTo>
                    <a:pt x="346710" y="263372"/>
                  </a:lnTo>
                  <a:lnTo>
                    <a:pt x="287743" y="263372"/>
                  </a:lnTo>
                  <a:lnTo>
                    <a:pt x="287743" y="174409"/>
                  </a:lnTo>
                  <a:lnTo>
                    <a:pt x="346710" y="174409"/>
                  </a:lnTo>
                  <a:lnTo>
                    <a:pt x="371081" y="176987"/>
                  </a:lnTo>
                  <a:lnTo>
                    <a:pt x="387883" y="185000"/>
                  </a:lnTo>
                  <a:lnTo>
                    <a:pt x="397598" y="198831"/>
                  </a:lnTo>
                  <a:lnTo>
                    <a:pt x="400723" y="218884"/>
                  </a:lnTo>
                  <a:lnTo>
                    <a:pt x="400723" y="158483"/>
                  </a:lnTo>
                  <a:lnTo>
                    <a:pt x="391896" y="154990"/>
                  </a:lnTo>
                  <a:lnTo>
                    <a:pt x="409333" y="147015"/>
                  </a:lnTo>
                  <a:lnTo>
                    <a:pt x="417588" y="139103"/>
                  </a:lnTo>
                  <a:lnTo>
                    <a:pt x="422567" y="134327"/>
                  </a:lnTo>
                  <a:lnTo>
                    <a:pt x="430974" y="117157"/>
                  </a:lnTo>
                  <a:lnTo>
                    <a:pt x="433908" y="95669"/>
                  </a:lnTo>
                  <a:lnTo>
                    <a:pt x="428561" y="63944"/>
                  </a:lnTo>
                  <a:lnTo>
                    <a:pt x="424357" y="57899"/>
                  </a:lnTo>
                  <a:lnTo>
                    <a:pt x="412597" y="40957"/>
                  </a:lnTo>
                  <a:lnTo>
                    <a:pt x="392950" y="30594"/>
                  </a:lnTo>
                  <a:lnTo>
                    <a:pt x="392950" y="98501"/>
                  </a:lnTo>
                  <a:lnTo>
                    <a:pt x="389610" y="117208"/>
                  </a:lnTo>
                  <a:lnTo>
                    <a:pt x="379666" y="129794"/>
                  </a:lnTo>
                  <a:lnTo>
                    <a:pt x="363308" y="136880"/>
                  </a:lnTo>
                  <a:lnTo>
                    <a:pt x="340702" y="139103"/>
                  </a:lnTo>
                  <a:lnTo>
                    <a:pt x="287743" y="139103"/>
                  </a:lnTo>
                  <a:lnTo>
                    <a:pt x="287743" y="57899"/>
                  </a:lnTo>
                  <a:lnTo>
                    <a:pt x="340702" y="57899"/>
                  </a:lnTo>
                  <a:lnTo>
                    <a:pt x="363308" y="60121"/>
                  </a:lnTo>
                  <a:lnTo>
                    <a:pt x="379666" y="67208"/>
                  </a:lnTo>
                  <a:lnTo>
                    <a:pt x="389610" y="79794"/>
                  </a:lnTo>
                  <a:lnTo>
                    <a:pt x="392950" y="98501"/>
                  </a:lnTo>
                  <a:lnTo>
                    <a:pt x="392950" y="30594"/>
                  </a:lnTo>
                  <a:lnTo>
                    <a:pt x="386092" y="26962"/>
                  </a:lnTo>
                  <a:lnTo>
                    <a:pt x="349173" y="22237"/>
                  </a:lnTo>
                  <a:lnTo>
                    <a:pt x="246786" y="22237"/>
                  </a:lnTo>
                  <a:lnTo>
                    <a:pt x="246786" y="299034"/>
                  </a:lnTo>
                  <a:lnTo>
                    <a:pt x="355879" y="299034"/>
                  </a:lnTo>
                  <a:lnTo>
                    <a:pt x="393712" y="293992"/>
                  </a:lnTo>
                  <a:lnTo>
                    <a:pt x="420497" y="279082"/>
                  </a:lnTo>
                  <a:lnTo>
                    <a:pt x="430733" y="263372"/>
                  </a:lnTo>
                  <a:lnTo>
                    <a:pt x="436410" y="254647"/>
                  </a:lnTo>
                  <a:lnTo>
                    <a:pt x="441680" y="221005"/>
                  </a:lnTo>
                  <a:close/>
                </a:path>
                <a:path w="749300" h="320675">
                  <a:moveTo>
                    <a:pt x="669391" y="101676"/>
                  </a:moveTo>
                  <a:lnTo>
                    <a:pt x="667588" y="76631"/>
                  </a:lnTo>
                  <a:lnTo>
                    <a:pt x="662063" y="54673"/>
                  </a:lnTo>
                  <a:lnTo>
                    <a:pt x="652716" y="36093"/>
                  </a:lnTo>
                  <a:lnTo>
                    <a:pt x="652005" y="35306"/>
                  </a:lnTo>
                  <a:lnTo>
                    <a:pt x="639381" y="21183"/>
                  </a:lnTo>
                  <a:lnTo>
                    <a:pt x="631266" y="15570"/>
                  </a:lnTo>
                  <a:lnTo>
                    <a:pt x="631266" y="101676"/>
                  </a:lnTo>
                  <a:lnTo>
                    <a:pt x="630250" y="118770"/>
                  </a:lnTo>
                  <a:lnTo>
                    <a:pt x="613968" y="156400"/>
                  </a:lnTo>
                  <a:lnTo>
                    <a:pt x="581837" y="168046"/>
                  </a:lnTo>
                  <a:lnTo>
                    <a:pt x="572452" y="167322"/>
                  </a:lnTo>
                  <a:lnTo>
                    <a:pt x="536740" y="133807"/>
                  </a:lnTo>
                  <a:lnTo>
                    <a:pt x="532765" y="101676"/>
                  </a:lnTo>
                  <a:lnTo>
                    <a:pt x="533717" y="84683"/>
                  </a:lnTo>
                  <a:lnTo>
                    <a:pt x="549706" y="46596"/>
                  </a:lnTo>
                  <a:lnTo>
                    <a:pt x="581837" y="35306"/>
                  </a:lnTo>
                  <a:lnTo>
                    <a:pt x="591477" y="35979"/>
                  </a:lnTo>
                  <a:lnTo>
                    <a:pt x="627113" y="69507"/>
                  </a:lnTo>
                  <a:lnTo>
                    <a:pt x="631266" y="101676"/>
                  </a:lnTo>
                  <a:lnTo>
                    <a:pt x="631266" y="15570"/>
                  </a:lnTo>
                  <a:lnTo>
                    <a:pt x="627468" y="12928"/>
                  </a:lnTo>
                  <a:lnTo>
                    <a:pt x="613651" y="6832"/>
                  </a:lnTo>
                  <a:lnTo>
                    <a:pt x="598322" y="3060"/>
                  </a:lnTo>
                  <a:lnTo>
                    <a:pt x="581837" y="1765"/>
                  </a:lnTo>
                  <a:lnTo>
                    <a:pt x="565353" y="3060"/>
                  </a:lnTo>
                  <a:lnTo>
                    <a:pt x="524294" y="21183"/>
                  </a:lnTo>
                  <a:lnTo>
                    <a:pt x="501865" y="54673"/>
                  </a:lnTo>
                  <a:lnTo>
                    <a:pt x="494284" y="101676"/>
                  </a:lnTo>
                  <a:lnTo>
                    <a:pt x="496189" y="126669"/>
                  </a:lnTo>
                  <a:lnTo>
                    <a:pt x="511263" y="167106"/>
                  </a:lnTo>
                  <a:lnTo>
                    <a:pt x="550024" y="196519"/>
                  </a:lnTo>
                  <a:lnTo>
                    <a:pt x="581837" y="201587"/>
                  </a:lnTo>
                  <a:lnTo>
                    <a:pt x="598322" y="200291"/>
                  </a:lnTo>
                  <a:lnTo>
                    <a:pt x="613651" y="196519"/>
                  </a:lnTo>
                  <a:lnTo>
                    <a:pt x="627468" y="190423"/>
                  </a:lnTo>
                  <a:lnTo>
                    <a:pt x="639381" y="182168"/>
                  </a:lnTo>
                  <a:lnTo>
                    <a:pt x="651878" y="168046"/>
                  </a:lnTo>
                  <a:lnTo>
                    <a:pt x="652716" y="167106"/>
                  </a:lnTo>
                  <a:lnTo>
                    <a:pt x="662063" y="148539"/>
                  </a:lnTo>
                  <a:lnTo>
                    <a:pt x="667588" y="126669"/>
                  </a:lnTo>
                  <a:lnTo>
                    <a:pt x="669391" y="101676"/>
                  </a:lnTo>
                  <a:close/>
                </a:path>
                <a:path w="749300" h="320675">
                  <a:moveTo>
                    <a:pt x="748830" y="0"/>
                  </a:moveTo>
                  <a:lnTo>
                    <a:pt x="710349" y="0"/>
                  </a:lnTo>
                  <a:lnTo>
                    <a:pt x="710349" y="252425"/>
                  </a:lnTo>
                  <a:lnTo>
                    <a:pt x="697522" y="260235"/>
                  </a:lnTo>
                  <a:lnTo>
                    <a:pt x="681570" y="265366"/>
                  </a:lnTo>
                  <a:lnTo>
                    <a:pt x="662990" y="268173"/>
                  </a:lnTo>
                  <a:lnTo>
                    <a:pt x="642213" y="269024"/>
                  </a:lnTo>
                  <a:lnTo>
                    <a:pt x="483336" y="269024"/>
                  </a:lnTo>
                  <a:lnTo>
                    <a:pt x="483336" y="301853"/>
                  </a:lnTo>
                  <a:lnTo>
                    <a:pt x="632320" y="301853"/>
                  </a:lnTo>
                  <a:lnTo>
                    <a:pt x="657479" y="300875"/>
                  </a:lnTo>
                  <a:lnTo>
                    <a:pt x="679411" y="297751"/>
                  </a:lnTo>
                  <a:lnTo>
                    <a:pt x="697318" y="292176"/>
                  </a:lnTo>
                  <a:lnTo>
                    <a:pt x="710349" y="283857"/>
                  </a:lnTo>
                  <a:lnTo>
                    <a:pt x="710349" y="320217"/>
                  </a:lnTo>
                  <a:lnTo>
                    <a:pt x="748830" y="320217"/>
                  </a:lnTo>
                  <a:lnTo>
                    <a:pt x="748830" y="283857"/>
                  </a:lnTo>
                  <a:lnTo>
                    <a:pt x="748830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5835" y="4809448"/>
              <a:ext cx="166641" cy="2022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9194" y="4804858"/>
              <a:ext cx="156402" cy="2068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5321" y="4804858"/>
              <a:ext cx="109446" cy="2022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4195" y="4804858"/>
              <a:ext cx="174761" cy="20688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278436" y="4706010"/>
              <a:ext cx="1735455" cy="332105"/>
            </a:xfrm>
            <a:custGeom>
              <a:avLst/>
              <a:gdLst/>
              <a:ahLst/>
              <a:cxnLst/>
              <a:rect l="l" t="t" r="r" b="b"/>
              <a:pathLst>
                <a:path w="1735455" h="332104">
                  <a:moveTo>
                    <a:pt x="130987" y="261264"/>
                  </a:moveTo>
                  <a:lnTo>
                    <a:pt x="119976" y="264287"/>
                  </a:lnTo>
                  <a:lnTo>
                    <a:pt x="107772" y="266115"/>
                  </a:lnTo>
                  <a:lnTo>
                    <a:pt x="94640" y="267017"/>
                  </a:lnTo>
                  <a:lnTo>
                    <a:pt x="80848" y="267258"/>
                  </a:lnTo>
                  <a:lnTo>
                    <a:pt x="37426" y="267258"/>
                  </a:lnTo>
                  <a:lnTo>
                    <a:pt x="37426" y="169113"/>
                  </a:lnTo>
                  <a:lnTo>
                    <a:pt x="106984" y="169113"/>
                  </a:lnTo>
                  <a:lnTo>
                    <a:pt x="106984" y="135928"/>
                  </a:lnTo>
                  <a:lnTo>
                    <a:pt x="37426" y="135928"/>
                  </a:lnTo>
                  <a:lnTo>
                    <a:pt x="37426" y="41656"/>
                  </a:lnTo>
                  <a:lnTo>
                    <a:pt x="115100" y="41656"/>
                  </a:lnTo>
                  <a:lnTo>
                    <a:pt x="115100" y="7772"/>
                  </a:lnTo>
                  <a:lnTo>
                    <a:pt x="0" y="7772"/>
                  </a:lnTo>
                  <a:lnTo>
                    <a:pt x="0" y="300799"/>
                  </a:lnTo>
                  <a:lnTo>
                    <a:pt x="79082" y="300799"/>
                  </a:lnTo>
                  <a:lnTo>
                    <a:pt x="93599" y="300380"/>
                  </a:lnTo>
                  <a:lnTo>
                    <a:pt x="107289" y="299034"/>
                  </a:lnTo>
                  <a:lnTo>
                    <a:pt x="119849" y="296633"/>
                  </a:lnTo>
                  <a:lnTo>
                    <a:pt x="130987" y="293039"/>
                  </a:lnTo>
                  <a:lnTo>
                    <a:pt x="130987" y="267258"/>
                  </a:lnTo>
                  <a:lnTo>
                    <a:pt x="130987" y="261264"/>
                  </a:lnTo>
                  <a:close/>
                </a:path>
                <a:path w="1735455" h="332104">
                  <a:moveTo>
                    <a:pt x="195948" y="4241"/>
                  </a:moveTo>
                  <a:lnTo>
                    <a:pt x="158521" y="4241"/>
                  </a:lnTo>
                  <a:lnTo>
                    <a:pt x="158521" y="131686"/>
                  </a:lnTo>
                  <a:lnTo>
                    <a:pt x="121107" y="131686"/>
                  </a:lnTo>
                  <a:lnTo>
                    <a:pt x="121107" y="165582"/>
                  </a:lnTo>
                  <a:lnTo>
                    <a:pt x="158521" y="165582"/>
                  </a:lnTo>
                  <a:lnTo>
                    <a:pt x="158521" y="318452"/>
                  </a:lnTo>
                  <a:lnTo>
                    <a:pt x="195948" y="318452"/>
                  </a:lnTo>
                  <a:lnTo>
                    <a:pt x="195948" y="4241"/>
                  </a:lnTo>
                  <a:close/>
                </a:path>
                <a:path w="1735455" h="332104">
                  <a:moveTo>
                    <a:pt x="262674" y="2120"/>
                  </a:moveTo>
                  <a:lnTo>
                    <a:pt x="225247" y="2120"/>
                  </a:lnTo>
                  <a:lnTo>
                    <a:pt x="225247" y="322338"/>
                  </a:lnTo>
                  <a:lnTo>
                    <a:pt x="262674" y="322338"/>
                  </a:lnTo>
                  <a:lnTo>
                    <a:pt x="262674" y="2120"/>
                  </a:lnTo>
                  <a:close/>
                </a:path>
                <a:path w="1735455" h="332104">
                  <a:moveTo>
                    <a:pt x="502754" y="153581"/>
                  </a:moveTo>
                  <a:lnTo>
                    <a:pt x="501548" y="112928"/>
                  </a:lnTo>
                  <a:lnTo>
                    <a:pt x="497370" y="78066"/>
                  </a:lnTo>
                  <a:lnTo>
                    <a:pt x="489343" y="49364"/>
                  </a:lnTo>
                  <a:lnTo>
                    <a:pt x="481279" y="35306"/>
                  </a:lnTo>
                  <a:lnTo>
                    <a:pt x="476631" y="27190"/>
                  </a:lnTo>
                  <a:lnTo>
                    <a:pt x="465455" y="16421"/>
                  </a:lnTo>
                  <a:lnTo>
                    <a:pt x="464616" y="15925"/>
                  </a:lnTo>
                  <a:lnTo>
                    <a:pt x="464616" y="153581"/>
                  </a:lnTo>
                  <a:lnTo>
                    <a:pt x="463867" y="189026"/>
                  </a:lnTo>
                  <a:lnTo>
                    <a:pt x="455980" y="242201"/>
                  </a:lnTo>
                  <a:lnTo>
                    <a:pt x="428167" y="270649"/>
                  </a:lnTo>
                  <a:lnTo>
                    <a:pt x="419785" y="271500"/>
                  </a:lnTo>
                  <a:lnTo>
                    <a:pt x="411607" y="270649"/>
                  </a:lnTo>
                  <a:lnTo>
                    <a:pt x="383933" y="242201"/>
                  </a:lnTo>
                  <a:lnTo>
                    <a:pt x="376110" y="189026"/>
                  </a:lnTo>
                  <a:lnTo>
                    <a:pt x="375297" y="153581"/>
                  </a:lnTo>
                  <a:lnTo>
                    <a:pt x="376110" y="118135"/>
                  </a:lnTo>
                  <a:lnTo>
                    <a:pt x="383933" y="65100"/>
                  </a:lnTo>
                  <a:lnTo>
                    <a:pt x="411607" y="36156"/>
                  </a:lnTo>
                  <a:lnTo>
                    <a:pt x="419785" y="35306"/>
                  </a:lnTo>
                  <a:lnTo>
                    <a:pt x="428167" y="36156"/>
                  </a:lnTo>
                  <a:lnTo>
                    <a:pt x="455980" y="65100"/>
                  </a:lnTo>
                  <a:lnTo>
                    <a:pt x="463867" y="118135"/>
                  </a:lnTo>
                  <a:lnTo>
                    <a:pt x="464616" y="153581"/>
                  </a:lnTo>
                  <a:lnTo>
                    <a:pt x="464616" y="15925"/>
                  </a:lnTo>
                  <a:lnTo>
                    <a:pt x="452183" y="8559"/>
                  </a:lnTo>
                  <a:lnTo>
                    <a:pt x="436905" y="3746"/>
                  </a:lnTo>
                  <a:lnTo>
                    <a:pt x="419785" y="2120"/>
                  </a:lnTo>
                  <a:lnTo>
                    <a:pt x="402818" y="3746"/>
                  </a:lnTo>
                  <a:lnTo>
                    <a:pt x="363296" y="27190"/>
                  </a:lnTo>
                  <a:lnTo>
                    <a:pt x="342557" y="78066"/>
                  </a:lnTo>
                  <a:lnTo>
                    <a:pt x="337172" y="153581"/>
                  </a:lnTo>
                  <a:lnTo>
                    <a:pt x="338378" y="194233"/>
                  </a:lnTo>
                  <a:lnTo>
                    <a:pt x="350570" y="257784"/>
                  </a:lnTo>
                  <a:lnTo>
                    <a:pt x="374307" y="290626"/>
                  </a:lnTo>
                  <a:lnTo>
                    <a:pt x="419785" y="304330"/>
                  </a:lnTo>
                  <a:lnTo>
                    <a:pt x="436905" y="302806"/>
                  </a:lnTo>
                  <a:lnTo>
                    <a:pt x="452183" y="298246"/>
                  </a:lnTo>
                  <a:lnTo>
                    <a:pt x="465455" y="290626"/>
                  </a:lnTo>
                  <a:lnTo>
                    <a:pt x="476631" y="279971"/>
                  </a:lnTo>
                  <a:lnTo>
                    <a:pt x="481482" y="271500"/>
                  </a:lnTo>
                  <a:lnTo>
                    <a:pt x="489343" y="257784"/>
                  </a:lnTo>
                  <a:lnTo>
                    <a:pt x="497370" y="229082"/>
                  </a:lnTo>
                  <a:lnTo>
                    <a:pt x="501548" y="194233"/>
                  </a:lnTo>
                  <a:lnTo>
                    <a:pt x="502754" y="153581"/>
                  </a:lnTo>
                  <a:close/>
                </a:path>
                <a:path w="1735455" h="332104">
                  <a:moveTo>
                    <a:pt x="596658" y="2120"/>
                  </a:moveTo>
                  <a:lnTo>
                    <a:pt x="558177" y="2120"/>
                  </a:lnTo>
                  <a:lnTo>
                    <a:pt x="558177" y="322338"/>
                  </a:lnTo>
                  <a:lnTo>
                    <a:pt x="596658" y="322338"/>
                  </a:lnTo>
                  <a:lnTo>
                    <a:pt x="596658" y="2120"/>
                  </a:lnTo>
                  <a:close/>
                </a:path>
                <a:path w="1735455" h="332104">
                  <a:moveTo>
                    <a:pt x="934542" y="6007"/>
                  </a:moveTo>
                  <a:lnTo>
                    <a:pt x="896048" y="6007"/>
                  </a:lnTo>
                  <a:lnTo>
                    <a:pt x="896048" y="30251"/>
                  </a:lnTo>
                  <a:lnTo>
                    <a:pt x="896048" y="60731"/>
                  </a:lnTo>
                  <a:lnTo>
                    <a:pt x="896048" y="84861"/>
                  </a:lnTo>
                  <a:lnTo>
                    <a:pt x="726236" y="84861"/>
                  </a:lnTo>
                  <a:lnTo>
                    <a:pt x="726236" y="60731"/>
                  </a:lnTo>
                  <a:lnTo>
                    <a:pt x="896048" y="60731"/>
                  </a:lnTo>
                  <a:lnTo>
                    <a:pt x="896048" y="30251"/>
                  </a:lnTo>
                  <a:lnTo>
                    <a:pt x="726236" y="30251"/>
                  </a:lnTo>
                  <a:lnTo>
                    <a:pt x="726236" y="6121"/>
                  </a:lnTo>
                  <a:lnTo>
                    <a:pt x="688111" y="6121"/>
                  </a:lnTo>
                  <a:lnTo>
                    <a:pt x="688111" y="30251"/>
                  </a:lnTo>
                  <a:lnTo>
                    <a:pt x="688111" y="60731"/>
                  </a:lnTo>
                  <a:lnTo>
                    <a:pt x="688111" y="84861"/>
                  </a:lnTo>
                  <a:lnTo>
                    <a:pt x="688111" y="115341"/>
                  </a:lnTo>
                  <a:lnTo>
                    <a:pt x="934542" y="115341"/>
                  </a:lnTo>
                  <a:lnTo>
                    <a:pt x="934542" y="30251"/>
                  </a:lnTo>
                  <a:lnTo>
                    <a:pt x="934542" y="6007"/>
                  </a:lnTo>
                  <a:close/>
                </a:path>
                <a:path w="1735455" h="332104">
                  <a:moveTo>
                    <a:pt x="941603" y="295681"/>
                  </a:moveTo>
                  <a:lnTo>
                    <a:pt x="726236" y="295681"/>
                  </a:lnTo>
                  <a:lnTo>
                    <a:pt x="726236" y="274091"/>
                  </a:lnTo>
                  <a:lnTo>
                    <a:pt x="934542" y="274091"/>
                  </a:lnTo>
                  <a:lnTo>
                    <a:pt x="934542" y="243611"/>
                  </a:lnTo>
                  <a:lnTo>
                    <a:pt x="934542" y="222021"/>
                  </a:lnTo>
                  <a:lnTo>
                    <a:pt x="934542" y="191541"/>
                  </a:lnTo>
                  <a:lnTo>
                    <a:pt x="688111" y="191541"/>
                  </a:lnTo>
                  <a:lnTo>
                    <a:pt x="688111" y="222021"/>
                  </a:lnTo>
                  <a:lnTo>
                    <a:pt x="896048" y="222021"/>
                  </a:lnTo>
                  <a:lnTo>
                    <a:pt x="896048" y="243611"/>
                  </a:lnTo>
                  <a:lnTo>
                    <a:pt x="688111" y="243611"/>
                  </a:lnTo>
                  <a:lnTo>
                    <a:pt x="688111" y="274091"/>
                  </a:lnTo>
                  <a:lnTo>
                    <a:pt x="688111" y="295681"/>
                  </a:lnTo>
                  <a:lnTo>
                    <a:pt x="688111" y="324891"/>
                  </a:lnTo>
                  <a:lnTo>
                    <a:pt x="941603" y="324891"/>
                  </a:lnTo>
                  <a:lnTo>
                    <a:pt x="941603" y="295681"/>
                  </a:lnTo>
                  <a:close/>
                </a:path>
                <a:path w="1735455" h="332104">
                  <a:moveTo>
                    <a:pt x="955370" y="136982"/>
                  </a:moveTo>
                  <a:lnTo>
                    <a:pt x="666927" y="136982"/>
                  </a:lnTo>
                  <a:lnTo>
                    <a:pt x="666927" y="168757"/>
                  </a:lnTo>
                  <a:lnTo>
                    <a:pt x="955370" y="168757"/>
                  </a:lnTo>
                  <a:lnTo>
                    <a:pt x="955370" y="136982"/>
                  </a:lnTo>
                  <a:close/>
                </a:path>
                <a:path w="1735455" h="332104">
                  <a:moveTo>
                    <a:pt x="1377289" y="2120"/>
                  </a:moveTo>
                  <a:lnTo>
                    <a:pt x="1338808" y="2120"/>
                  </a:lnTo>
                  <a:lnTo>
                    <a:pt x="1338808" y="36715"/>
                  </a:lnTo>
                  <a:lnTo>
                    <a:pt x="1338808" y="69900"/>
                  </a:lnTo>
                  <a:lnTo>
                    <a:pt x="1338808" y="114033"/>
                  </a:lnTo>
                  <a:lnTo>
                    <a:pt x="1279499" y="114033"/>
                  </a:lnTo>
                  <a:lnTo>
                    <a:pt x="1280553" y="107327"/>
                  </a:lnTo>
                  <a:lnTo>
                    <a:pt x="1280909" y="100266"/>
                  </a:lnTo>
                  <a:lnTo>
                    <a:pt x="1280909" y="84378"/>
                  </a:lnTo>
                  <a:lnTo>
                    <a:pt x="1280198" y="76962"/>
                  </a:lnTo>
                  <a:lnTo>
                    <a:pt x="1279144" y="69900"/>
                  </a:lnTo>
                  <a:lnTo>
                    <a:pt x="1338808" y="69900"/>
                  </a:lnTo>
                  <a:lnTo>
                    <a:pt x="1338808" y="36715"/>
                  </a:lnTo>
                  <a:lnTo>
                    <a:pt x="1267841" y="36715"/>
                  </a:lnTo>
                  <a:lnTo>
                    <a:pt x="1265885" y="33185"/>
                  </a:lnTo>
                  <a:lnTo>
                    <a:pt x="1264310" y="30365"/>
                  </a:lnTo>
                  <a:lnTo>
                    <a:pt x="1259725" y="25069"/>
                  </a:lnTo>
                  <a:lnTo>
                    <a:pt x="1254785" y="20129"/>
                  </a:lnTo>
                  <a:lnTo>
                    <a:pt x="1243482" y="11366"/>
                  </a:lnTo>
                  <a:lnTo>
                    <a:pt x="1243482" y="92494"/>
                  </a:lnTo>
                  <a:lnTo>
                    <a:pt x="1242568" y="107797"/>
                  </a:lnTo>
                  <a:lnTo>
                    <a:pt x="1222717" y="145465"/>
                  </a:lnTo>
                  <a:lnTo>
                    <a:pt x="1197940" y="152171"/>
                  </a:lnTo>
                  <a:lnTo>
                    <a:pt x="1188466" y="151384"/>
                  </a:lnTo>
                  <a:lnTo>
                    <a:pt x="1155573" y="120878"/>
                  </a:lnTo>
                  <a:lnTo>
                    <a:pt x="1151686" y="92494"/>
                  </a:lnTo>
                  <a:lnTo>
                    <a:pt x="1152677" y="77406"/>
                  </a:lnTo>
                  <a:lnTo>
                    <a:pt x="1172972" y="39890"/>
                  </a:lnTo>
                  <a:lnTo>
                    <a:pt x="1197940" y="33185"/>
                  </a:lnTo>
                  <a:lnTo>
                    <a:pt x="1207211" y="33959"/>
                  </a:lnTo>
                  <a:lnTo>
                    <a:pt x="1239824" y="64427"/>
                  </a:lnTo>
                  <a:lnTo>
                    <a:pt x="1243482" y="92494"/>
                  </a:lnTo>
                  <a:lnTo>
                    <a:pt x="1243482" y="11366"/>
                  </a:lnTo>
                  <a:lnTo>
                    <a:pt x="1230071" y="5029"/>
                  </a:lnTo>
                  <a:lnTo>
                    <a:pt x="1214869" y="1257"/>
                  </a:lnTo>
                  <a:lnTo>
                    <a:pt x="1197940" y="0"/>
                  </a:lnTo>
                  <a:lnTo>
                    <a:pt x="1180655" y="1257"/>
                  </a:lnTo>
                  <a:lnTo>
                    <a:pt x="1140396" y="20129"/>
                  </a:lnTo>
                  <a:lnTo>
                    <a:pt x="1116012" y="69875"/>
                  </a:lnTo>
                  <a:lnTo>
                    <a:pt x="1114272" y="92494"/>
                  </a:lnTo>
                  <a:lnTo>
                    <a:pt x="1116012" y="115392"/>
                  </a:lnTo>
                  <a:lnTo>
                    <a:pt x="1129309" y="152031"/>
                  </a:lnTo>
                  <a:lnTo>
                    <a:pt x="1165326" y="180238"/>
                  </a:lnTo>
                  <a:lnTo>
                    <a:pt x="1197940" y="185356"/>
                  </a:lnTo>
                  <a:lnTo>
                    <a:pt x="1214869" y="184048"/>
                  </a:lnTo>
                  <a:lnTo>
                    <a:pt x="1254785" y="165582"/>
                  </a:lnTo>
                  <a:lnTo>
                    <a:pt x="1268907" y="146875"/>
                  </a:lnTo>
                  <a:lnTo>
                    <a:pt x="1338808" y="146875"/>
                  </a:lnTo>
                  <a:lnTo>
                    <a:pt x="1338808" y="226301"/>
                  </a:lnTo>
                  <a:lnTo>
                    <a:pt x="1377289" y="226301"/>
                  </a:lnTo>
                  <a:lnTo>
                    <a:pt x="1377289" y="146875"/>
                  </a:lnTo>
                  <a:lnTo>
                    <a:pt x="1377289" y="114033"/>
                  </a:lnTo>
                  <a:lnTo>
                    <a:pt x="1377289" y="69900"/>
                  </a:lnTo>
                  <a:lnTo>
                    <a:pt x="1377289" y="36715"/>
                  </a:lnTo>
                  <a:lnTo>
                    <a:pt x="1377289" y="2120"/>
                  </a:lnTo>
                  <a:close/>
                </a:path>
                <a:path w="1735455" h="332104">
                  <a:moveTo>
                    <a:pt x="1382941" y="290563"/>
                  </a:moveTo>
                  <a:lnTo>
                    <a:pt x="1176401" y="290563"/>
                  </a:lnTo>
                  <a:lnTo>
                    <a:pt x="1176401" y="215011"/>
                  </a:lnTo>
                  <a:lnTo>
                    <a:pt x="1137920" y="215011"/>
                  </a:lnTo>
                  <a:lnTo>
                    <a:pt x="1137920" y="323748"/>
                  </a:lnTo>
                  <a:lnTo>
                    <a:pt x="1382941" y="323748"/>
                  </a:lnTo>
                  <a:lnTo>
                    <a:pt x="1382941" y="290563"/>
                  </a:lnTo>
                  <a:close/>
                </a:path>
                <a:path w="1735455" h="332104">
                  <a:moveTo>
                    <a:pt x="1720811" y="270789"/>
                  </a:moveTo>
                  <a:lnTo>
                    <a:pt x="1695043" y="227723"/>
                  </a:lnTo>
                  <a:lnTo>
                    <a:pt x="1682686" y="222440"/>
                  </a:lnTo>
                  <a:lnTo>
                    <a:pt x="1682686" y="263728"/>
                  </a:lnTo>
                  <a:lnTo>
                    <a:pt x="1682686" y="277850"/>
                  </a:lnTo>
                  <a:lnTo>
                    <a:pt x="1640763" y="296786"/>
                  </a:lnTo>
                  <a:lnTo>
                    <a:pt x="1591602" y="299389"/>
                  </a:lnTo>
                  <a:lnTo>
                    <a:pt x="1564728" y="298767"/>
                  </a:lnTo>
                  <a:lnTo>
                    <a:pt x="1524622" y="293281"/>
                  </a:lnTo>
                  <a:lnTo>
                    <a:pt x="1500505" y="277850"/>
                  </a:lnTo>
                  <a:lnTo>
                    <a:pt x="1500505" y="263728"/>
                  </a:lnTo>
                  <a:lnTo>
                    <a:pt x="1542389" y="244792"/>
                  </a:lnTo>
                  <a:lnTo>
                    <a:pt x="1591602" y="242189"/>
                  </a:lnTo>
                  <a:lnTo>
                    <a:pt x="1618462" y="242824"/>
                  </a:lnTo>
                  <a:lnTo>
                    <a:pt x="1658429" y="248297"/>
                  </a:lnTo>
                  <a:lnTo>
                    <a:pt x="1682686" y="263728"/>
                  </a:lnTo>
                  <a:lnTo>
                    <a:pt x="1682686" y="222440"/>
                  </a:lnTo>
                  <a:lnTo>
                    <a:pt x="1675942" y="219544"/>
                  </a:lnTo>
                  <a:lnTo>
                    <a:pt x="1652193" y="213944"/>
                  </a:lnTo>
                  <a:lnTo>
                    <a:pt x="1623999" y="210743"/>
                  </a:lnTo>
                  <a:lnTo>
                    <a:pt x="1591602" y="209715"/>
                  </a:lnTo>
                  <a:lnTo>
                    <a:pt x="1559293" y="210743"/>
                  </a:lnTo>
                  <a:lnTo>
                    <a:pt x="1506994" y="219544"/>
                  </a:lnTo>
                  <a:lnTo>
                    <a:pt x="1468691" y="245554"/>
                  </a:lnTo>
                  <a:lnTo>
                    <a:pt x="1462024" y="270789"/>
                  </a:lnTo>
                  <a:lnTo>
                    <a:pt x="1463725" y="284467"/>
                  </a:lnTo>
                  <a:lnTo>
                    <a:pt x="1506994" y="321983"/>
                  </a:lnTo>
                  <a:lnTo>
                    <a:pt x="1559293" y="330542"/>
                  </a:lnTo>
                  <a:lnTo>
                    <a:pt x="1591602" y="331520"/>
                  </a:lnTo>
                  <a:lnTo>
                    <a:pt x="1623999" y="330542"/>
                  </a:lnTo>
                  <a:lnTo>
                    <a:pt x="1675942" y="321983"/>
                  </a:lnTo>
                  <a:lnTo>
                    <a:pt x="1711363" y="299389"/>
                  </a:lnTo>
                  <a:lnTo>
                    <a:pt x="1719122" y="284467"/>
                  </a:lnTo>
                  <a:lnTo>
                    <a:pt x="1720811" y="270789"/>
                  </a:lnTo>
                  <a:close/>
                </a:path>
                <a:path w="1735455" h="332104">
                  <a:moveTo>
                    <a:pt x="1735289" y="151104"/>
                  </a:moveTo>
                  <a:lnTo>
                    <a:pt x="1609598" y="151104"/>
                  </a:lnTo>
                  <a:lnTo>
                    <a:pt x="1609598" y="117563"/>
                  </a:lnTo>
                  <a:lnTo>
                    <a:pt x="1716227" y="117563"/>
                  </a:lnTo>
                  <a:lnTo>
                    <a:pt x="1716227" y="85432"/>
                  </a:lnTo>
                  <a:lnTo>
                    <a:pt x="1506156" y="85432"/>
                  </a:lnTo>
                  <a:lnTo>
                    <a:pt x="1506156" y="38481"/>
                  </a:lnTo>
                  <a:lnTo>
                    <a:pt x="1714461" y="38481"/>
                  </a:lnTo>
                  <a:lnTo>
                    <a:pt x="1714461" y="6007"/>
                  </a:lnTo>
                  <a:lnTo>
                    <a:pt x="1468031" y="6007"/>
                  </a:lnTo>
                  <a:lnTo>
                    <a:pt x="1468031" y="117563"/>
                  </a:lnTo>
                  <a:lnTo>
                    <a:pt x="1571472" y="117563"/>
                  </a:lnTo>
                  <a:lnTo>
                    <a:pt x="1571472" y="151104"/>
                  </a:lnTo>
                  <a:lnTo>
                    <a:pt x="1446847" y="151104"/>
                  </a:lnTo>
                  <a:lnTo>
                    <a:pt x="1446847" y="183946"/>
                  </a:lnTo>
                  <a:lnTo>
                    <a:pt x="1735289" y="183946"/>
                  </a:lnTo>
                  <a:lnTo>
                    <a:pt x="1735289" y="151104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6723" y="5437097"/>
              <a:ext cx="149694" cy="14969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539999" y="5337530"/>
              <a:ext cx="2941320" cy="327660"/>
            </a:xfrm>
            <a:custGeom>
              <a:avLst/>
              <a:gdLst/>
              <a:ahLst/>
              <a:cxnLst/>
              <a:rect l="l" t="t" r="r" b="b"/>
              <a:pathLst>
                <a:path w="2941320" h="327660">
                  <a:moveTo>
                    <a:pt x="132041" y="261264"/>
                  </a:moveTo>
                  <a:lnTo>
                    <a:pt x="120840" y="264287"/>
                  </a:lnTo>
                  <a:lnTo>
                    <a:pt x="108572" y="266115"/>
                  </a:lnTo>
                  <a:lnTo>
                    <a:pt x="95504" y="267030"/>
                  </a:lnTo>
                  <a:lnTo>
                    <a:pt x="81915" y="267271"/>
                  </a:lnTo>
                  <a:lnTo>
                    <a:pt x="37426" y="267271"/>
                  </a:lnTo>
                  <a:lnTo>
                    <a:pt x="37426" y="41668"/>
                  </a:lnTo>
                  <a:lnTo>
                    <a:pt x="114744" y="41668"/>
                  </a:lnTo>
                  <a:lnTo>
                    <a:pt x="114744" y="7772"/>
                  </a:lnTo>
                  <a:lnTo>
                    <a:pt x="0" y="7772"/>
                  </a:lnTo>
                  <a:lnTo>
                    <a:pt x="0" y="300812"/>
                  </a:lnTo>
                  <a:lnTo>
                    <a:pt x="79794" y="300812"/>
                  </a:lnTo>
                  <a:lnTo>
                    <a:pt x="94361" y="300393"/>
                  </a:lnTo>
                  <a:lnTo>
                    <a:pt x="108165" y="299046"/>
                  </a:lnTo>
                  <a:lnTo>
                    <a:pt x="120853" y="296633"/>
                  </a:lnTo>
                  <a:lnTo>
                    <a:pt x="132041" y="293039"/>
                  </a:lnTo>
                  <a:lnTo>
                    <a:pt x="132041" y="267271"/>
                  </a:lnTo>
                  <a:lnTo>
                    <a:pt x="132041" y="261264"/>
                  </a:lnTo>
                  <a:close/>
                </a:path>
                <a:path w="2941320" h="327660">
                  <a:moveTo>
                    <a:pt x="195948" y="4241"/>
                  </a:moveTo>
                  <a:lnTo>
                    <a:pt x="158521" y="4241"/>
                  </a:lnTo>
                  <a:lnTo>
                    <a:pt x="158521" y="129933"/>
                  </a:lnTo>
                  <a:lnTo>
                    <a:pt x="96037" y="129933"/>
                  </a:lnTo>
                  <a:lnTo>
                    <a:pt x="96037" y="163474"/>
                  </a:lnTo>
                  <a:lnTo>
                    <a:pt x="158521" y="163474"/>
                  </a:lnTo>
                  <a:lnTo>
                    <a:pt x="158521" y="318465"/>
                  </a:lnTo>
                  <a:lnTo>
                    <a:pt x="195948" y="318465"/>
                  </a:lnTo>
                  <a:lnTo>
                    <a:pt x="195948" y="4241"/>
                  </a:lnTo>
                  <a:close/>
                </a:path>
                <a:path w="2941320" h="327660">
                  <a:moveTo>
                    <a:pt x="262674" y="2120"/>
                  </a:moveTo>
                  <a:lnTo>
                    <a:pt x="225247" y="2120"/>
                  </a:lnTo>
                  <a:lnTo>
                    <a:pt x="225247" y="322338"/>
                  </a:lnTo>
                  <a:lnTo>
                    <a:pt x="262674" y="322338"/>
                  </a:lnTo>
                  <a:lnTo>
                    <a:pt x="262674" y="2120"/>
                  </a:lnTo>
                  <a:close/>
                </a:path>
                <a:path w="2941320" h="327660">
                  <a:moveTo>
                    <a:pt x="502754" y="153581"/>
                  </a:moveTo>
                  <a:lnTo>
                    <a:pt x="501548" y="112928"/>
                  </a:lnTo>
                  <a:lnTo>
                    <a:pt x="497370" y="78079"/>
                  </a:lnTo>
                  <a:lnTo>
                    <a:pt x="489343" y="49377"/>
                  </a:lnTo>
                  <a:lnTo>
                    <a:pt x="481279" y="35306"/>
                  </a:lnTo>
                  <a:lnTo>
                    <a:pt x="476631" y="27190"/>
                  </a:lnTo>
                  <a:lnTo>
                    <a:pt x="465455" y="16421"/>
                  </a:lnTo>
                  <a:lnTo>
                    <a:pt x="464616" y="15925"/>
                  </a:lnTo>
                  <a:lnTo>
                    <a:pt x="464616" y="153581"/>
                  </a:lnTo>
                  <a:lnTo>
                    <a:pt x="463867" y="189039"/>
                  </a:lnTo>
                  <a:lnTo>
                    <a:pt x="455980" y="242201"/>
                  </a:lnTo>
                  <a:lnTo>
                    <a:pt x="428167" y="270662"/>
                  </a:lnTo>
                  <a:lnTo>
                    <a:pt x="419785" y="271500"/>
                  </a:lnTo>
                  <a:lnTo>
                    <a:pt x="411607" y="270662"/>
                  </a:lnTo>
                  <a:lnTo>
                    <a:pt x="383933" y="242201"/>
                  </a:lnTo>
                  <a:lnTo>
                    <a:pt x="376110" y="189039"/>
                  </a:lnTo>
                  <a:lnTo>
                    <a:pt x="375297" y="153581"/>
                  </a:lnTo>
                  <a:lnTo>
                    <a:pt x="376110" y="118135"/>
                  </a:lnTo>
                  <a:lnTo>
                    <a:pt x="383933" y="65112"/>
                  </a:lnTo>
                  <a:lnTo>
                    <a:pt x="411607" y="36169"/>
                  </a:lnTo>
                  <a:lnTo>
                    <a:pt x="419785" y="35306"/>
                  </a:lnTo>
                  <a:lnTo>
                    <a:pt x="428167" y="36169"/>
                  </a:lnTo>
                  <a:lnTo>
                    <a:pt x="455980" y="65112"/>
                  </a:lnTo>
                  <a:lnTo>
                    <a:pt x="463867" y="118135"/>
                  </a:lnTo>
                  <a:lnTo>
                    <a:pt x="464616" y="153581"/>
                  </a:lnTo>
                  <a:lnTo>
                    <a:pt x="464616" y="15925"/>
                  </a:lnTo>
                  <a:lnTo>
                    <a:pt x="452183" y="8572"/>
                  </a:lnTo>
                  <a:lnTo>
                    <a:pt x="436905" y="3759"/>
                  </a:lnTo>
                  <a:lnTo>
                    <a:pt x="419785" y="2120"/>
                  </a:lnTo>
                  <a:lnTo>
                    <a:pt x="402818" y="3759"/>
                  </a:lnTo>
                  <a:lnTo>
                    <a:pt x="363296" y="27190"/>
                  </a:lnTo>
                  <a:lnTo>
                    <a:pt x="342557" y="78079"/>
                  </a:lnTo>
                  <a:lnTo>
                    <a:pt x="337172" y="153581"/>
                  </a:lnTo>
                  <a:lnTo>
                    <a:pt x="338378" y="194233"/>
                  </a:lnTo>
                  <a:lnTo>
                    <a:pt x="350570" y="257797"/>
                  </a:lnTo>
                  <a:lnTo>
                    <a:pt x="374307" y="290639"/>
                  </a:lnTo>
                  <a:lnTo>
                    <a:pt x="419785" y="304342"/>
                  </a:lnTo>
                  <a:lnTo>
                    <a:pt x="436905" y="302818"/>
                  </a:lnTo>
                  <a:lnTo>
                    <a:pt x="452183" y="298246"/>
                  </a:lnTo>
                  <a:lnTo>
                    <a:pt x="465455" y="290639"/>
                  </a:lnTo>
                  <a:lnTo>
                    <a:pt x="476631" y="279971"/>
                  </a:lnTo>
                  <a:lnTo>
                    <a:pt x="481482" y="271500"/>
                  </a:lnTo>
                  <a:lnTo>
                    <a:pt x="489343" y="257797"/>
                  </a:lnTo>
                  <a:lnTo>
                    <a:pt x="497370" y="229095"/>
                  </a:lnTo>
                  <a:lnTo>
                    <a:pt x="501548" y="194233"/>
                  </a:lnTo>
                  <a:lnTo>
                    <a:pt x="502754" y="153581"/>
                  </a:lnTo>
                  <a:close/>
                </a:path>
                <a:path w="2941320" h="327660">
                  <a:moveTo>
                    <a:pt x="596658" y="2120"/>
                  </a:moveTo>
                  <a:lnTo>
                    <a:pt x="558177" y="2120"/>
                  </a:lnTo>
                  <a:lnTo>
                    <a:pt x="558177" y="322338"/>
                  </a:lnTo>
                  <a:lnTo>
                    <a:pt x="596658" y="322338"/>
                  </a:lnTo>
                  <a:lnTo>
                    <a:pt x="596658" y="2120"/>
                  </a:lnTo>
                  <a:close/>
                </a:path>
                <a:path w="2941320" h="327660">
                  <a:moveTo>
                    <a:pt x="864628" y="259854"/>
                  </a:moveTo>
                  <a:lnTo>
                    <a:pt x="851446" y="263398"/>
                  </a:lnTo>
                  <a:lnTo>
                    <a:pt x="836472" y="265684"/>
                  </a:lnTo>
                  <a:lnTo>
                    <a:pt x="820051" y="266903"/>
                  </a:lnTo>
                  <a:lnTo>
                    <a:pt x="802500" y="267271"/>
                  </a:lnTo>
                  <a:lnTo>
                    <a:pt x="718108" y="267271"/>
                  </a:lnTo>
                  <a:lnTo>
                    <a:pt x="718108" y="169468"/>
                  </a:lnTo>
                  <a:lnTo>
                    <a:pt x="820153" y="169468"/>
                  </a:lnTo>
                  <a:lnTo>
                    <a:pt x="820153" y="135928"/>
                  </a:lnTo>
                  <a:lnTo>
                    <a:pt x="718108" y="135928"/>
                  </a:lnTo>
                  <a:lnTo>
                    <a:pt x="718108" y="41668"/>
                  </a:lnTo>
                  <a:lnTo>
                    <a:pt x="833564" y="41668"/>
                  </a:lnTo>
                  <a:lnTo>
                    <a:pt x="833564" y="7772"/>
                  </a:lnTo>
                  <a:lnTo>
                    <a:pt x="679983" y="7772"/>
                  </a:lnTo>
                  <a:lnTo>
                    <a:pt x="679983" y="300812"/>
                  </a:lnTo>
                  <a:lnTo>
                    <a:pt x="800735" y="300812"/>
                  </a:lnTo>
                  <a:lnTo>
                    <a:pt x="818908" y="300266"/>
                  </a:lnTo>
                  <a:lnTo>
                    <a:pt x="835990" y="298602"/>
                  </a:lnTo>
                  <a:lnTo>
                    <a:pt x="851420" y="295744"/>
                  </a:lnTo>
                  <a:lnTo>
                    <a:pt x="864628" y="291630"/>
                  </a:lnTo>
                  <a:lnTo>
                    <a:pt x="864628" y="267271"/>
                  </a:lnTo>
                  <a:lnTo>
                    <a:pt x="864628" y="259854"/>
                  </a:lnTo>
                  <a:close/>
                </a:path>
                <a:path w="2941320" h="327660">
                  <a:moveTo>
                    <a:pt x="935596" y="2120"/>
                  </a:moveTo>
                  <a:lnTo>
                    <a:pt x="897115" y="2120"/>
                  </a:lnTo>
                  <a:lnTo>
                    <a:pt x="897115" y="130987"/>
                  </a:lnTo>
                  <a:lnTo>
                    <a:pt x="836739" y="130987"/>
                  </a:lnTo>
                  <a:lnTo>
                    <a:pt x="836739" y="164528"/>
                  </a:lnTo>
                  <a:lnTo>
                    <a:pt x="897115" y="164528"/>
                  </a:lnTo>
                  <a:lnTo>
                    <a:pt x="897115" y="322338"/>
                  </a:lnTo>
                  <a:lnTo>
                    <a:pt x="935596" y="322338"/>
                  </a:lnTo>
                  <a:lnTo>
                    <a:pt x="935596" y="2120"/>
                  </a:lnTo>
                  <a:close/>
                </a:path>
                <a:path w="2941320" h="327660">
                  <a:moveTo>
                    <a:pt x="1171790" y="7772"/>
                  </a:moveTo>
                  <a:lnTo>
                    <a:pt x="1016444" y="7772"/>
                  </a:lnTo>
                  <a:lnTo>
                    <a:pt x="1016444" y="41668"/>
                  </a:lnTo>
                  <a:lnTo>
                    <a:pt x="1133652" y="41668"/>
                  </a:lnTo>
                  <a:lnTo>
                    <a:pt x="1133652" y="76974"/>
                  </a:lnTo>
                  <a:lnTo>
                    <a:pt x="1129182" y="132994"/>
                  </a:lnTo>
                  <a:lnTo>
                    <a:pt x="1115466" y="180454"/>
                  </a:lnTo>
                  <a:lnTo>
                    <a:pt x="1092098" y="218948"/>
                  </a:lnTo>
                  <a:lnTo>
                    <a:pt x="1058646" y="248018"/>
                  </a:lnTo>
                  <a:lnTo>
                    <a:pt x="1014679" y="267271"/>
                  </a:lnTo>
                  <a:lnTo>
                    <a:pt x="1014679" y="303631"/>
                  </a:lnTo>
                  <a:lnTo>
                    <a:pt x="1064691" y="285178"/>
                  </a:lnTo>
                  <a:lnTo>
                    <a:pt x="1104531" y="258267"/>
                  </a:lnTo>
                  <a:lnTo>
                    <a:pt x="1134668" y="223227"/>
                  </a:lnTo>
                  <a:lnTo>
                    <a:pt x="1155611" y="180352"/>
                  </a:lnTo>
                  <a:lnTo>
                    <a:pt x="1167828" y="129971"/>
                  </a:lnTo>
                  <a:lnTo>
                    <a:pt x="1171790" y="72377"/>
                  </a:lnTo>
                  <a:lnTo>
                    <a:pt x="1171790" y="7772"/>
                  </a:lnTo>
                  <a:close/>
                </a:path>
                <a:path w="2941320" h="327660">
                  <a:moveTo>
                    <a:pt x="1316888" y="132753"/>
                  </a:moveTo>
                  <a:lnTo>
                    <a:pt x="1266761" y="132753"/>
                  </a:lnTo>
                  <a:lnTo>
                    <a:pt x="1266761" y="2120"/>
                  </a:lnTo>
                  <a:lnTo>
                    <a:pt x="1228280" y="2120"/>
                  </a:lnTo>
                  <a:lnTo>
                    <a:pt x="1228280" y="322338"/>
                  </a:lnTo>
                  <a:lnTo>
                    <a:pt x="1266761" y="322338"/>
                  </a:lnTo>
                  <a:lnTo>
                    <a:pt x="1266761" y="166293"/>
                  </a:lnTo>
                  <a:lnTo>
                    <a:pt x="1316888" y="166293"/>
                  </a:lnTo>
                  <a:lnTo>
                    <a:pt x="1316888" y="132753"/>
                  </a:lnTo>
                  <a:close/>
                </a:path>
                <a:path w="2941320" h="327660">
                  <a:moveTo>
                    <a:pt x="1620989" y="82626"/>
                  </a:moveTo>
                  <a:lnTo>
                    <a:pt x="1613446" y="44577"/>
                  </a:lnTo>
                  <a:lnTo>
                    <a:pt x="1583563" y="11874"/>
                  </a:lnTo>
                  <a:lnTo>
                    <a:pt x="1583563" y="82626"/>
                  </a:lnTo>
                  <a:lnTo>
                    <a:pt x="1582585" y="94488"/>
                  </a:lnTo>
                  <a:lnTo>
                    <a:pt x="1554264" y="129527"/>
                  </a:lnTo>
                  <a:lnTo>
                    <a:pt x="1536966" y="132397"/>
                  </a:lnTo>
                  <a:lnTo>
                    <a:pt x="1527987" y="131673"/>
                  </a:lnTo>
                  <a:lnTo>
                    <a:pt x="1494421" y="105041"/>
                  </a:lnTo>
                  <a:lnTo>
                    <a:pt x="1490357" y="82626"/>
                  </a:lnTo>
                  <a:lnTo>
                    <a:pt x="1491399" y="70853"/>
                  </a:lnTo>
                  <a:lnTo>
                    <a:pt x="1519707" y="36017"/>
                  </a:lnTo>
                  <a:lnTo>
                    <a:pt x="1536966" y="33197"/>
                  </a:lnTo>
                  <a:lnTo>
                    <a:pt x="1545945" y="33909"/>
                  </a:lnTo>
                  <a:lnTo>
                    <a:pt x="1579689" y="60464"/>
                  </a:lnTo>
                  <a:lnTo>
                    <a:pt x="1583563" y="82626"/>
                  </a:lnTo>
                  <a:lnTo>
                    <a:pt x="1583563" y="11874"/>
                  </a:lnTo>
                  <a:lnTo>
                    <a:pt x="1580908" y="10134"/>
                  </a:lnTo>
                  <a:lnTo>
                    <a:pt x="1567726" y="4597"/>
                  </a:lnTo>
                  <a:lnTo>
                    <a:pt x="1553019" y="1181"/>
                  </a:lnTo>
                  <a:lnTo>
                    <a:pt x="1536966" y="0"/>
                  </a:lnTo>
                  <a:lnTo>
                    <a:pt x="1521104" y="1181"/>
                  </a:lnTo>
                  <a:lnTo>
                    <a:pt x="1481531" y="17653"/>
                  </a:lnTo>
                  <a:lnTo>
                    <a:pt x="1454924" y="62242"/>
                  </a:lnTo>
                  <a:lnTo>
                    <a:pt x="1452943" y="82626"/>
                  </a:lnTo>
                  <a:lnTo>
                    <a:pt x="1454924" y="103200"/>
                  </a:lnTo>
                  <a:lnTo>
                    <a:pt x="1481531" y="147586"/>
                  </a:lnTo>
                  <a:lnTo>
                    <a:pt x="1521104" y="164414"/>
                  </a:lnTo>
                  <a:lnTo>
                    <a:pt x="1536966" y="165582"/>
                  </a:lnTo>
                  <a:lnTo>
                    <a:pt x="1553019" y="164414"/>
                  </a:lnTo>
                  <a:lnTo>
                    <a:pt x="1592389" y="147586"/>
                  </a:lnTo>
                  <a:lnTo>
                    <a:pt x="1606486" y="132397"/>
                  </a:lnTo>
                  <a:lnTo>
                    <a:pt x="1613446" y="120929"/>
                  </a:lnTo>
                  <a:lnTo>
                    <a:pt x="1619059" y="103200"/>
                  </a:lnTo>
                  <a:lnTo>
                    <a:pt x="1620989" y="82626"/>
                  </a:lnTo>
                  <a:close/>
                </a:path>
                <a:path w="2941320" h="327660">
                  <a:moveTo>
                    <a:pt x="1715960" y="188188"/>
                  </a:moveTo>
                  <a:lnTo>
                    <a:pt x="1677479" y="188188"/>
                  </a:lnTo>
                  <a:lnTo>
                    <a:pt x="1677479" y="225602"/>
                  </a:lnTo>
                  <a:lnTo>
                    <a:pt x="1677479" y="258445"/>
                  </a:lnTo>
                  <a:lnTo>
                    <a:pt x="1677479" y="293039"/>
                  </a:lnTo>
                  <a:lnTo>
                    <a:pt x="1515071" y="293039"/>
                  </a:lnTo>
                  <a:lnTo>
                    <a:pt x="1515071" y="258445"/>
                  </a:lnTo>
                  <a:lnTo>
                    <a:pt x="1677479" y="258445"/>
                  </a:lnTo>
                  <a:lnTo>
                    <a:pt x="1677479" y="225602"/>
                  </a:lnTo>
                  <a:lnTo>
                    <a:pt x="1515071" y="225602"/>
                  </a:lnTo>
                  <a:lnTo>
                    <a:pt x="1515071" y="188188"/>
                  </a:lnTo>
                  <a:lnTo>
                    <a:pt x="1476590" y="188188"/>
                  </a:lnTo>
                  <a:lnTo>
                    <a:pt x="1476590" y="325526"/>
                  </a:lnTo>
                  <a:lnTo>
                    <a:pt x="1715960" y="325526"/>
                  </a:lnTo>
                  <a:lnTo>
                    <a:pt x="1715960" y="293039"/>
                  </a:lnTo>
                  <a:lnTo>
                    <a:pt x="1715960" y="258445"/>
                  </a:lnTo>
                  <a:lnTo>
                    <a:pt x="1715960" y="225602"/>
                  </a:lnTo>
                  <a:lnTo>
                    <a:pt x="1715960" y="188188"/>
                  </a:lnTo>
                  <a:close/>
                </a:path>
                <a:path w="2941320" h="327660">
                  <a:moveTo>
                    <a:pt x="1715960" y="2120"/>
                  </a:moveTo>
                  <a:lnTo>
                    <a:pt x="1677479" y="2120"/>
                  </a:lnTo>
                  <a:lnTo>
                    <a:pt x="1677479" y="170180"/>
                  </a:lnTo>
                  <a:lnTo>
                    <a:pt x="1715960" y="170180"/>
                  </a:lnTo>
                  <a:lnTo>
                    <a:pt x="1715960" y="2120"/>
                  </a:lnTo>
                  <a:close/>
                </a:path>
                <a:path w="2941320" h="327660">
                  <a:moveTo>
                    <a:pt x="1981809" y="147929"/>
                  </a:moveTo>
                  <a:lnTo>
                    <a:pt x="1969058" y="151472"/>
                  </a:lnTo>
                  <a:lnTo>
                    <a:pt x="1955292" y="153758"/>
                  </a:lnTo>
                  <a:lnTo>
                    <a:pt x="1940648" y="154990"/>
                  </a:lnTo>
                  <a:lnTo>
                    <a:pt x="1925320" y="155346"/>
                  </a:lnTo>
                  <a:lnTo>
                    <a:pt x="1834235" y="155346"/>
                  </a:lnTo>
                  <a:lnTo>
                    <a:pt x="1834235" y="111925"/>
                  </a:lnTo>
                  <a:lnTo>
                    <a:pt x="1941918" y="111925"/>
                  </a:lnTo>
                  <a:lnTo>
                    <a:pt x="1941918" y="6007"/>
                  </a:lnTo>
                  <a:lnTo>
                    <a:pt x="1796110" y="6007"/>
                  </a:lnTo>
                  <a:lnTo>
                    <a:pt x="1796110" y="38138"/>
                  </a:lnTo>
                  <a:lnTo>
                    <a:pt x="1903793" y="38138"/>
                  </a:lnTo>
                  <a:lnTo>
                    <a:pt x="1903793" y="80149"/>
                  </a:lnTo>
                  <a:lnTo>
                    <a:pt x="1796110" y="80149"/>
                  </a:lnTo>
                  <a:lnTo>
                    <a:pt x="1796110" y="187121"/>
                  </a:lnTo>
                  <a:lnTo>
                    <a:pt x="1923554" y="187121"/>
                  </a:lnTo>
                  <a:lnTo>
                    <a:pt x="1939658" y="186639"/>
                  </a:lnTo>
                  <a:lnTo>
                    <a:pt x="1954936" y="185089"/>
                  </a:lnTo>
                  <a:lnTo>
                    <a:pt x="1969084" y="182359"/>
                  </a:lnTo>
                  <a:lnTo>
                    <a:pt x="1981809" y="178295"/>
                  </a:lnTo>
                  <a:lnTo>
                    <a:pt x="1981809" y="155346"/>
                  </a:lnTo>
                  <a:lnTo>
                    <a:pt x="1981809" y="147929"/>
                  </a:lnTo>
                  <a:close/>
                </a:path>
                <a:path w="2941320" h="327660">
                  <a:moveTo>
                    <a:pt x="2054898" y="219964"/>
                  </a:moveTo>
                  <a:lnTo>
                    <a:pt x="1811642" y="219964"/>
                  </a:lnTo>
                  <a:lnTo>
                    <a:pt x="1811642" y="253149"/>
                  </a:lnTo>
                  <a:lnTo>
                    <a:pt x="2016417" y="253149"/>
                  </a:lnTo>
                  <a:lnTo>
                    <a:pt x="2016417" y="327634"/>
                  </a:lnTo>
                  <a:lnTo>
                    <a:pt x="2054898" y="327634"/>
                  </a:lnTo>
                  <a:lnTo>
                    <a:pt x="2054898" y="219964"/>
                  </a:lnTo>
                  <a:close/>
                </a:path>
                <a:path w="2941320" h="327660">
                  <a:moveTo>
                    <a:pt x="2054898" y="2120"/>
                  </a:moveTo>
                  <a:lnTo>
                    <a:pt x="2016417" y="2120"/>
                  </a:lnTo>
                  <a:lnTo>
                    <a:pt x="2016417" y="38493"/>
                  </a:lnTo>
                  <a:lnTo>
                    <a:pt x="1957095" y="38493"/>
                  </a:lnTo>
                  <a:lnTo>
                    <a:pt x="1957095" y="70967"/>
                  </a:lnTo>
                  <a:lnTo>
                    <a:pt x="2016417" y="70967"/>
                  </a:lnTo>
                  <a:lnTo>
                    <a:pt x="2016417" y="99568"/>
                  </a:lnTo>
                  <a:lnTo>
                    <a:pt x="1957095" y="99568"/>
                  </a:lnTo>
                  <a:lnTo>
                    <a:pt x="1957095" y="132041"/>
                  </a:lnTo>
                  <a:lnTo>
                    <a:pt x="2016417" y="132041"/>
                  </a:lnTo>
                  <a:lnTo>
                    <a:pt x="2016417" y="199123"/>
                  </a:lnTo>
                  <a:lnTo>
                    <a:pt x="2054898" y="199123"/>
                  </a:lnTo>
                  <a:lnTo>
                    <a:pt x="2054898" y="2120"/>
                  </a:lnTo>
                  <a:close/>
                </a:path>
                <a:path w="2941320" h="327660">
                  <a:moveTo>
                    <a:pt x="2393124" y="2120"/>
                  </a:moveTo>
                  <a:lnTo>
                    <a:pt x="2354643" y="2120"/>
                  </a:lnTo>
                  <a:lnTo>
                    <a:pt x="2354643" y="254558"/>
                  </a:lnTo>
                  <a:lnTo>
                    <a:pt x="2341803" y="262369"/>
                  </a:lnTo>
                  <a:lnTo>
                    <a:pt x="2325865" y="267487"/>
                  </a:lnTo>
                  <a:lnTo>
                    <a:pt x="2307272" y="270294"/>
                  </a:lnTo>
                  <a:lnTo>
                    <a:pt x="2286495" y="271145"/>
                  </a:lnTo>
                  <a:lnTo>
                    <a:pt x="2243429" y="271145"/>
                  </a:lnTo>
                  <a:lnTo>
                    <a:pt x="2243429" y="188188"/>
                  </a:lnTo>
                  <a:lnTo>
                    <a:pt x="2307323" y="188188"/>
                  </a:lnTo>
                  <a:lnTo>
                    <a:pt x="2307323" y="154990"/>
                  </a:lnTo>
                  <a:lnTo>
                    <a:pt x="2179523" y="154990"/>
                  </a:lnTo>
                  <a:lnTo>
                    <a:pt x="2179523" y="41668"/>
                  </a:lnTo>
                  <a:lnTo>
                    <a:pt x="2303449" y="41668"/>
                  </a:lnTo>
                  <a:lnTo>
                    <a:pt x="2303449" y="7772"/>
                  </a:lnTo>
                  <a:lnTo>
                    <a:pt x="2141042" y="7772"/>
                  </a:lnTo>
                  <a:lnTo>
                    <a:pt x="2141042" y="188188"/>
                  </a:lnTo>
                  <a:lnTo>
                    <a:pt x="2205291" y="188188"/>
                  </a:lnTo>
                  <a:lnTo>
                    <a:pt x="2205291" y="271145"/>
                  </a:lnTo>
                  <a:lnTo>
                    <a:pt x="2127631" y="271145"/>
                  </a:lnTo>
                  <a:lnTo>
                    <a:pt x="2127631" y="303987"/>
                  </a:lnTo>
                  <a:lnTo>
                    <a:pt x="2276614" y="303987"/>
                  </a:lnTo>
                  <a:lnTo>
                    <a:pt x="2301760" y="303009"/>
                  </a:lnTo>
                  <a:lnTo>
                    <a:pt x="2323706" y="299885"/>
                  </a:lnTo>
                  <a:lnTo>
                    <a:pt x="2341600" y="294309"/>
                  </a:lnTo>
                  <a:lnTo>
                    <a:pt x="2354643" y="285978"/>
                  </a:lnTo>
                  <a:lnTo>
                    <a:pt x="2354643" y="322338"/>
                  </a:lnTo>
                  <a:lnTo>
                    <a:pt x="2393124" y="322338"/>
                  </a:lnTo>
                  <a:lnTo>
                    <a:pt x="2393124" y="2120"/>
                  </a:lnTo>
                  <a:close/>
                </a:path>
                <a:path w="2941320" h="327660">
                  <a:moveTo>
                    <a:pt x="2732760" y="2120"/>
                  </a:moveTo>
                  <a:lnTo>
                    <a:pt x="2694279" y="2120"/>
                  </a:lnTo>
                  <a:lnTo>
                    <a:pt x="2694279" y="36271"/>
                  </a:lnTo>
                  <a:lnTo>
                    <a:pt x="2628963" y="36271"/>
                  </a:lnTo>
                  <a:lnTo>
                    <a:pt x="2628963" y="5791"/>
                  </a:lnTo>
                  <a:lnTo>
                    <a:pt x="2591181" y="5791"/>
                  </a:lnTo>
                  <a:lnTo>
                    <a:pt x="2591181" y="38811"/>
                  </a:lnTo>
                  <a:lnTo>
                    <a:pt x="2591181" y="69291"/>
                  </a:lnTo>
                  <a:lnTo>
                    <a:pt x="2591181" y="113741"/>
                  </a:lnTo>
                  <a:lnTo>
                    <a:pt x="2591181" y="146761"/>
                  </a:lnTo>
                  <a:lnTo>
                    <a:pt x="2511399" y="146761"/>
                  </a:lnTo>
                  <a:lnTo>
                    <a:pt x="2511399" y="38811"/>
                  </a:lnTo>
                  <a:lnTo>
                    <a:pt x="2591181" y="38811"/>
                  </a:lnTo>
                  <a:lnTo>
                    <a:pt x="2591181" y="5791"/>
                  </a:lnTo>
                  <a:lnTo>
                    <a:pt x="2473972" y="5791"/>
                  </a:lnTo>
                  <a:lnTo>
                    <a:pt x="2473972" y="36271"/>
                  </a:lnTo>
                  <a:lnTo>
                    <a:pt x="2473972" y="38811"/>
                  </a:lnTo>
                  <a:lnTo>
                    <a:pt x="2473972" y="146761"/>
                  </a:lnTo>
                  <a:lnTo>
                    <a:pt x="2473972" y="179781"/>
                  </a:lnTo>
                  <a:lnTo>
                    <a:pt x="2628963" y="179781"/>
                  </a:lnTo>
                  <a:lnTo>
                    <a:pt x="2628963" y="146761"/>
                  </a:lnTo>
                  <a:lnTo>
                    <a:pt x="2694279" y="146761"/>
                  </a:lnTo>
                  <a:lnTo>
                    <a:pt x="2694279" y="226771"/>
                  </a:lnTo>
                  <a:lnTo>
                    <a:pt x="2732760" y="226771"/>
                  </a:lnTo>
                  <a:lnTo>
                    <a:pt x="2732760" y="146761"/>
                  </a:lnTo>
                  <a:lnTo>
                    <a:pt x="2732760" y="114046"/>
                  </a:lnTo>
                  <a:lnTo>
                    <a:pt x="2732760" y="113741"/>
                  </a:lnTo>
                  <a:lnTo>
                    <a:pt x="2732760" y="69913"/>
                  </a:lnTo>
                  <a:lnTo>
                    <a:pt x="2694279" y="69913"/>
                  </a:lnTo>
                  <a:lnTo>
                    <a:pt x="2694279" y="113741"/>
                  </a:lnTo>
                  <a:lnTo>
                    <a:pt x="2628963" y="113741"/>
                  </a:lnTo>
                  <a:lnTo>
                    <a:pt x="2628963" y="69291"/>
                  </a:lnTo>
                  <a:lnTo>
                    <a:pt x="2732760" y="69291"/>
                  </a:lnTo>
                  <a:lnTo>
                    <a:pt x="2732760" y="38811"/>
                  </a:lnTo>
                  <a:lnTo>
                    <a:pt x="2732760" y="36728"/>
                  </a:lnTo>
                  <a:lnTo>
                    <a:pt x="2732760" y="36271"/>
                  </a:lnTo>
                  <a:lnTo>
                    <a:pt x="2732760" y="2120"/>
                  </a:lnTo>
                  <a:close/>
                </a:path>
                <a:path w="2941320" h="327660">
                  <a:moveTo>
                    <a:pt x="2738412" y="290271"/>
                  </a:moveTo>
                  <a:lnTo>
                    <a:pt x="2531872" y="290271"/>
                  </a:lnTo>
                  <a:lnTo>
                    <a:pt x="2531872" y="215341"/>
                  </a:lnTo>
                  <a:lnTo>
                    <a:pt x="2493391" y="215341"/>
                  </a:lnTo>
                  <a:lnTo>
                    <a:pt x="2493391" y="290271"/>
                  </a:lnTo>
                  <a:lnTo>
                    <a:pt x="2493391" y="323291"/>
                  </a:lnTo>
                  <a:lnTo>
                    <a:pt x="2738412" y="323291"/>
                  </a:lnTo>
                  <a:lnTo>
                    <a:pt x="2738412" y="290271"/>
                  </a:lnTo>
                  <a:close/>
                </a:path>
                <a:path w="2941320" h="327660">
                  <a:moveTo>
                    <a:pt x="2940989" y="103454"/>
                  </a:moveTo>
                  <a:lnTo>
                    <a:pt x="2901797" y="103454"/>
                  </a:lnTo>
                  <a:lnTo>
                    <a:pt x="2901797" y="301155"/>
                  </a:lnTo>
                  <a:lnTo>
                    <a:pt x="2940989" y="301155"/>
                  </a:lnTo>
                  <a:lnTo>
                    <a:pt x="2940989" y="103454"/>
                  </a:lnTo>
                  <a:close/>
                </a:path>
                <a:path w="2941320" h="327660">
                  <a:moveTo>
                    <a:pt x="2940989" y="24371"/>
                  </a:moveTo>
                  <a:lnTo>
                    <a:pt x="2901797" y="24371"/>
                  </a:lnTo>
                  <a:lnTo>
                    <a:pt x="2901797" y="66027"/>
                  </a:lnTo>
                  <a:lnTo>
                    <a:pt x="2940989" y="66027"/>
                  </a:lnTo>
                  <a:lnTo>
                    <a:pt x="2940989" y="2437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5478" y="5436385"/>
              <a:ext cx="166641" cy="2022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27778" y="5436385"/>
              <a:ext cx="156402" cy="2068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2778" y="5436385"/>
              <a:ext cx="174761" cy="2068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23904" y="5436385"/>
              <a:ext cx="109446" cy="20229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247473" y="5384839"/>
              <a:ext cx="121285" cy="257175"/>
            </a:xfrm>
            <a:custGeom>
              <a:avLst/>
              <a:gdLst/>
              <a:ahLst/>
              <a:cxnLst/>
              <a:rect l="l" t="t" r="r" b="b"/>
              <a:pathLst>
                <a:path w="121284" h="257175">
                  <a:moveTo>
                    <a:pt x="94618" y="256670"/>
                  </a:moveTo>
                  <a:lnTo>
                    <a:pt x="64790" y="253911"/>
                  </a:lnTo>
                  <a:lnTo>
                    <a:pt x="44264" y="244666"/>
                  </a:lnTo>
                  <a:lnTo>
                    <a:pt x="32409" y="227476"/>
                  </a:lnTo>
                  <a:lnTo>
                    <a:pt x="28597" y="200887"/>
                  </a:lnTo>
                  <a:lnTo>
                    <a:pt x="28597" y="88263"/>
                  </a:lnTo>
                  <a:lnTo>
                    <a:pt x="0" y="88263"/>
                  </a:lnTo>
                  <a:lnTo>
                    <a:pt x="0" y="56135"/>
                  </a:lnTo>
                  <a:lnTo>
                    <a:pt x="28597" y="56135"/>
                  </a:lnTo>
                  <a:lnTo>
                    <a:pt x="28597" y="0"/>
                  </a:lnTo>
                  <a:lnTo>
                    <a:pt x="67433" y="0"/>
                  </a:lnTo>
                  <a:lnTo>
                    <a:pt x="67433" y="56135"/>
                  </a:lnTo>
                  <a:lnTo>
                    <a:pt x="121097" y="56135"/>
                  </a:lnTo>
                  <a:lnTo>
                    <a:pt x="121097" y="88263"/>
                  </a:lnTo>
                  <a:lnTo>
                    <a:pt x="67433" y="88263"/>
                  </a:lnTo>
                  <a:lnTo>
                    <a:pt x="67433" y="193826"/>
                  </a:lnTo>
                  <a:lnTo>
                    <a:pt x="69253" y="209051"/>
                  </a:lnTo>
                  <a:lnTo>
                    <a:pt x="75112" y="218451"/>
                  </a:lnTo>
                  <a:lnTo>
                    <a:pt x="85604" y="223218"/>
                  </a:lnTo>
                  <a:lnTo>
                    <a:pt x="101326" y="224542"/>
                  </a:lnTo>
                  <a:lnTo>
                    <a:pt x="121097" y="224542"/>
                  </a:lnTo>
                  <a:lnTo>
                    <a:pt x="121097" y="255610"/>
                  </a:lnTo>
                  <a:lnTo>
                    <a:pt x="115470" y="256223"/>
                  </a:lnTo>
                  <a:lnTo>
                    <a:pt x="108652" y="256537"/>
                  </a:lnTo>
                  <a:lnTo>
                    <a:pt x="94618" y="25667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95402" y="5436385"/>
              <a:ext cx="174761" cy="20688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599821" y="5361901"/>
              <a:ext cx="360045" cy="281940"/>
            </a:xfrm>
            <a:custGeom>
              <a:avLst/>
              <a:gdLst/>
              <a:ahLst/>
              <a:cxnLst/>
              <a:rect l="l" t="t" r="r" b="b"/>
              <a:pathLst>
                <a:path w="360044" h="281939">
                  <a:moveTo>
                    <a:pt x="174752" y="0"/>
                  </a:moveTo>
                  <a:lnTo>
                    <a:pt x="135572" y="0"/>
                  </a:lnTo>
                  <a:lnTo>
                    <a:pt x="135572" y="109791"/>
                  </a:lnTo>
                  <a:lnTo>
                    <a:pt x="135572" y="177939"/>
                  </a:lnTo>
                  <a:lnTo>
                    <a:pt x="133134" y="207492"/>
                  </a:lnTo>
                  <a:lnTo>
                    <a:pt x="125069" y="229831"/>
                  </a:lnTo>
                  <a:lnTo>
                    <a:pt x="110248" y="243967"/>
                  </a:lnTo>
                  <a:lnTo>
                    <a:pt x="87553" y="248894"/>
                  </a:lnTo>
                  <a:lnTo>
                    <a:pt x="64452" y="243967"/>
                  </a:lnTo>
                  <a:lnTo>
                    <a:pt x="49415" y="229831"/>
                  </a:lnTo>
                  <a:lnTo>
                    <a:pt x="41275" y="207492"/>
                  </a:lnTo>
                  <a:lnTo>
                    <a:pt x="38823" y="177939"/>
                  </a:lnTo>
                  <a:lnTo>
                    <a:pt x="41275" y="148526"/>
                  </a:lnTo>
                  <a:lnTo>
                    <a:pt x="49415" y="126161"/>
                  </a:lnTo>
                  <a:lnTo>
                    <a:pt x="64452" y="111950"/>
                  </a:lnTo>
                  <a:lnTo>
                    <a:pt x="87553" y="106972"/>
                  </a:lnTo>
                  <a:lnTo>
                    <a:pt x="110248" y="111950"/>
                  </a:lnTo>
                  <a:lnTo>
                    <a:pt x="125069" y="126161"/>
                  </a:lnTo>
                  <a:lnTo>
                    <a:pt x="133134" y="148526"/>
                  </a:lnTo>
                  <a:lnTo>
                    <a:pt x="135572" y="177939"/>
                  </a:lnTo>
                  <a:lnTo>
                    <a:pt x="135572" y="109791"/>
                  </a:lnTo>
                  <a:lnTo>
                    <a:pt x="134023" y="106972"/>
                  </a:lnTo>
                  <a:lnTo>
                    <a:pt x="127584" y="95199"/>
                  </a:lnTo>
                  <a:lnTo>
                    <a:pt x="115138" y="84061"/>
                  </a:lnTo>
                  <a:lnTo>
                    <a:pt x="98780" y="76974"/>
                  </a:lnTo>
                  <a:lnTo>
                    <a:pt x="79082" y="74485"/>
                  </a:lnTo>
                  <a:lnTo>
                    <a:pt x="46164" y="80670"/>
                  </a:lnTo>
                  <a:lnTo>
                    <a:pt x="21259" y="99606"/>
                  </a:lnTo>
                  <a:lnTo>
                    <a:pt x="5499" y="131838"/>
                  </a:lnTo>
                  <a:lnTo>
                    <a:pt x="0" y="177939"/>
                  </a:lnTo>
                  <a:lnTo>
                    <a:pt x="5499" y="224040"/>
                  </a:lnTo>
                  <a:lnTo>
                    <a:pt x="21259" y="256273"/>
                  </a:lnTo>
                  <a:lnTo>
                    <a:pt x="46164" y="275196"/>
                  </a:lnTo>
                  <a:lnTo>
                    <a:pt x="79082" y="281381"/>
                  </a:lnTo>
                  <a:lnTo>
                    <a:pt x="98780" y="278892"/>
                  </a:lnTo>
                  <a:lnTo>
                    <a:pt x="115138" y="271805"/>
                  </a:lnTo>
                  <a:lnTo>
                    <a:pt x="127584" y="260680"/>
                  </a:lnTo>
                  <a:lnTo>
                    <a:pt x="134023" y="248894"/>
                  </a:lnTo>
                  <a:lnTo>
                    <a:pt x="135572" y="246075"/>
                  </a:lnTo>
                  <a:lnTo>
                    <a:pt x="135572" y="276783"/>
                  </a:lnTo>
                  <a:lnTo>
                    <a:pt x="174752" y="276783"/>
                  </a:lnTo>
                  <a:lnTo>
                    <a:pt x="174752" y="246075"/>
                  </a:lnTo>
                  <a:lnTo>
                    <a:pt x="174752" y="109791"/>
                  </a:lnTo>
                  <a:lnTo>
                    <a:pt x="174752" y="0"/>
                  </a:lnTo>
                  <a:close/>
                </a:path>
                <a:path w="360044" h="281939">
                  <a:moveTo>
                    <a:pt x="359524" y="0"/>
                  </a:moveTo>
                  <a:lnTo>
                    <a:pt x="320687" y="0"/>
                  </a:lnTo>
                  <a:lnTo>
                    <a:pt x="320687" y="276783"/>
                  </a:lnTo>
                  <a:lnTo>
                    <a:pt x="359524" y="276783"/>
                  </a:lnTo>
                  <a:lnTo>
                    <a:pt x="359524" y="0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97127" y="5436385"/>
              <a:ext cx="174761" cy="20688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201545" y="5436385"/>
              <a:ext cx="175260" cy="294640"/>
            </a:xfrm>
            <a:custGeom>
              <a:avLst/>
              <a:gdLst/>
              <a:ahLst/>
              <a:cxnLst/>
              <a:rect l="l" t="t" r="r" b="b"/>
              <a:pathLst>
                <a:path w="175259" h="294639">
                  <a:moveTo>
                    <a:pt x="79084" y="206889"/>
                  </a:moveTo>
                  <a:lnTo>
                    <a:pt x="46172" y="200705"/>
                  </a:lnTo>
                  <a:lnTo>
                    <a:pt x="21271" y="181778"/>
                  </a:lnTo>
                  <a:lnTo>
                    <a:pt x="5505" y="149545"/>
                  </a:lnTo>
                  <a:lnTo>
                    <a:pt x="0" y="103444"/>
                  </a:lnTo>
                  <a:lnTo>
                    <a:pt x="5505" y="57343"/>
                  </a:lnTo>
                  <a:lnTo>
                    <a:pt x="21271" y="25110"/>
                  </a:lnTo>
                  <a:lnTo>
                    <a:pt x="46172" y="6183"/>
                  </a:lnTo>
                  <a:lnTo>
                    <a:pt x="79084" y="0"/>
                  </a:lnTo>
                  <a:lnTo>
                    <a:pt x="98783" y="2487"/>
                  </a:lnTo>
                  <a:lnTo>
                    <a:pt x="115139" y="9576"/>
                  </a:lnTo>
                  <a:lnTo>
                    <a:pt x="127590" y="20703"/>
                  </a:lnTo>
                  <a:lnTo>
                    <a:pt x="134028" y="32480"/>
                  </a:lnTo>
                  <a:lnTo>
                    <a:pt x="87557" y="32480"/>
                  </a:lnTo>
                  <a:lnTo>
                    <a:pt x="64454" y="37462"/>
                  </a:lnTo>
                  <a:lnTo>
                    <a:pt x="49427" y="51678"/>
                  </a:lnTo>
                  <a:lnTo>
                    <a:pt x="41285" y="74036"/>
                  </a:lnTo>
                  <a:lnTo>
                    <a:pt x="38835" y="103444"/>
                  </a:lnTo>
                  <a:lnTo>
                    <a:pt x="41285" y="133001"/>
                  </a:lnTo>
                  <a:lnTo>
                    <a:pt x="49427" y="155343"/>
                  </a:lnTo>
                  <a:lnTo>
                    <a:pt x="64454" y="169476"/>
                  </a:lnTo>
                  <a:lnTo>
                    <a:pt x="87557" y="174408"/>
                  </a:lnTo>
                  <a:lnTo>
                    <a:pt x="134028" y="174408"/>
                  </a:lnTo>
                  <a:lnTo>
                    <a:pt x="127590" y="186186"/>
                  </a:lnTo>
                  <a:lnTo>
                    <a:pt x="115139" y="197312"/>
                  </a:lnTo>
                  <a:lnTo>
                    <a:pt x="98783" y="204401"/>
                  </a:lnTo>
                  <a:lnTo>
                    <a:pt x="79084" y="206889"/>
                  </a:lnTo>
                  <a:close/>
                </a:path>
                <a:path w="175259" h="294639">
                  <a:moveTo>
                    <a:pt x="174761" y="35305"/>
                  </a:moveTo>
                  <a:lnTo>
                    <a:pt x="135572" y="35305"/>
                  </a:lnTo>
                  <a:lnTo>
                    <a:pt x="135572" y="4589"/>
                  </a:lnTo>
                  <a:lnTo>
                    <a:pt x="174761" y="4589"/>
                  </a:lnTo>
                  <a:lnTo>
                    <a:pt x="174761" y="35305"/>
                  </a:lnTo>
                  <a:close/>
                </a:path>
                <a:path w="175259" h="294639">
                  <a:moveTo>
                    <a:pt x="134028" y="174408"/>
                  </a:moveTo>
                  <a:lnTo>
                    <a:pt x="87557" y="174408"/>
                  </a:lnTo>
                  <a:lnTo>
                    <a:pt x="110400" y="169476"/>
                  </a:lnTo>
                  <a:lnTo>
                    <a:pt x="125201" y="155343"/>
                  </a:lnTo>
                  <a:lnTo>
                    <a:pt x="133183" y="133001"/>
                  </a:lnTo>
                  <a:lnTo>
                    <a:pt x="135572" y="103444"/>
                  </a:lnTo>
                  <a:lnTo>
                    <a:pt x="133183" y="74036"/>
                  </a:lnTo>
                  <a:lnTo>
                    <a:pt x="125201" y="51678"/>
                  </a:lnTo>
                  <a:lnTo>
                    <a:pt x="110400" y="37462"/>
                  </a:lnTo>
                  <a:lnTo>
                    <a:pt x="87557" y="32480"/>
                  </a:lnTo>
                  <a:lnTo>
                    <a:pt x="134028" y="32480"/>
                  </a:lnTo>
                  <a:lnTo>
                    <a:pt x="135572" y="35305"/>
                  </a:lnTo>
                  <a:lnTo>
                    <a:pt x="174761" y="35305"/>
                  </a:lnTo>
                  <a:lnTo>
                    <a:pt x="174761" y="171584"/>
                  </a:lnTo>
                  <a:lnTo>
                    <a:pt x="135572" y="171584"/>
                  </a:lnTo>
                  <a:lnTo>
                    <a:pt x="134028" y="174408"/>
                  </a:lnTo>
                  <a:close/>
                </a:path>
                <a:path w="175259" h="294639">
                  <a:moveTo>
                    <a:pt x="158915" y="263024"/>
                  </a:moveTo>
                  <a:lnTo>
                    <a:pt x="91087" y="263024"/>
                  </a:lnTo>
                  <a:lnTo>
                    <a:pt x="110996" y="259709"/>
                  </a:lnTo>
                  <a:lnTo>
                    <a:pt x="124848" y="250006"/>
                  </a:lnTo>
                  <a:lnTo>
                    <a:pt x="132941" y="234278"/>
                  </a:lnTo>
                  <a:lnTo>
                    <a:pt x="135572" y="212891"/>
                  </a:lnTo>
                  <a:lnTo>
                    <a:pt x="135572" y="171584"/>
                  </a:lnTo>
                  <a:lnTo>
                    <a:pt x="174761" y="171584"/>
                  </a:lnTo>
                  <a:lnTo>
                    <a:pt x="174761" y="209713"/>
                  </a:lnTo>
                  <a:lnTo>
                    <a:pt x="170028" y="243005"/>
                  </a:lnTo>
                  <a:lnTo>
                    <a:pt x="158915" y="263024"/>
                  </a:lnTo>
                  <a:close/>
                </a:path>
                <a:path w="175259" h="294639">
                  <a:moveTo>
                    <a:pt x="91087" y="294093"/>
                  </a:moveTo>
                  <a:lnTo>
                    <a:pt x="59130" y="289917"/>
                  </a:lnTo>
                  <a:lnTo>
                    <a:pt x="34555" y="277897"/>
                  </a:lnTo>
                  <a:lnTo>
                    <a:pt x="17856" y="258793"/>
                  </a:lnTo>
                  <a:lnTo>
                    <a:pt x="9532" y="233368"/>
                  </a:lnTo>
                  <a:lnTo>
                    <a:pt x="49427" y="233368"/>
                  </a:lnTo>
                  <a:lnTo>
                    <a:pt x="53752" y="246194"/>
                  </a:lnTo>
                  <a:lnTo>
                    <a:pt x="62313" y="255478"/>
                  </a:lnTo>
                  <a:lnTo>
                    <a:pt x="74847" y="261121"/>
                  </a:lnTo>
                  <a:lnTo>
                    <a:pt x="91087" y="263024"/>
                  </a:lnTo>
                  <a:lnTo>
                    <a:pt x="158915" y="263024"/>
                  </a:lnTo>
                  <a:lnTo>
                    <a:pt x="155167" y="269777"/>
                  </a:lnTo>
                  <a:lnTo>
                    <a:pt x="129184" y="287611"/>
                  </a:lnTo>
                  <a:lnTo>
                    <a:pt x="91087" y="294093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6723" y="7331676"/>
              <a:ext cx="149694" cy="1496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18825" y="7330975"/>
              <a:ext cx="373177" cy="20688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917069" y="7330975"/>
              <a:ext cx="174625" cy="288925"/>
            </a:xfrm>
            <a:custGeom>
              <a:avLst/>
              <a:gdLst/>
              <a:ahLst/>
              <a:cxnLst/>
              <a:rect l="l" t="t" r="r" b="b"/>
              <a:pathLst>
                <a:path w="174625" h="288925">
                  <a:moveTo>
                    <a:pt x="72483" y="35305"/>
                  </a:moveTo>
                  <a:lnTo>
                    <a:pt x="38482" y="35305"/>
                  </a:lnTo>
                  <a:lnTo>
                    <a:pt x="46669" y="20703"/>
                  </a:lnTo>
                  <a:lnTo>
                    <a:pt x="59224" y="9576"/>
                  </a:lnTo>
                  <a:lnTo>
                    <a:pt x="75619" y="2487"/>
                  </a:lnTo>
                  <a:lnTo>
                    <a:pt x="95324" y="0"/>
                  </a:lnTo>
                  <a:lnTo>
                    <a:pt x="128235" y="6183"/>
                  </a:lnTo>
                  <a:lnTo>
                    <a:pt x="153137" y="25110"/>
                  </a:lnTo>
                  <a:lnTo>
                    <a:pt x="156569" y="32127"/>
                  </a:lnTo>
                  <a:lnTo>
                    <a:pt x="87204" y="32127"/>
                  </a:lnTo>
                  <a:lnTo>
                    <a:pt x="72483" y="35305"/>
                  </a:lnTo>
                  <a:close/>
                </a:path>
                <a:path w="174625" h="288925">
                  <a:moveTo>
                    <a:pt x="38482" y="288444"/>
                  </a:moveTo>
                  <a:lnTo>
                    <a:pt x="0" y="288444"/>
                  </a:lnTo>
                  <a:lnTo>
                    <a:pt x="0" y="4589"/>
                  </a:lnTo>
                  <a:lnTo>
                    <a:pt x="38482" y="4589"/>
                  </a:lnTo>
                  <a:lnTo>
                    <a:pt x="38482" y="35305"/>
                  </a:lnTo>
                  <a:lnTo>
                    <a:pt x="72483" y="35305"/>
                  </a:lnTo>
                  <a:lnTo>
                    <a:pt x="64101" y="37114"/>
                  </a:lnTo>
                  <a:lnTo>
                    <a:pt x="49074" y="51369"/>
                  </a:lnTo>
                  <a:lnTo>
                    <a:pt x="40932" y="73832"/>
                  </a:lnTo>
                  <a:lnTo>
                    <a:pt x="38482" y="103444"/>
                  </a:lnTo>
                  <a:lnTo>
                    <a:pt x="40932" y="133057"/>
                  </a:lnTo>
                  <a:lnTo>
                    <a:pt x="49074" y="155520"/>
                  </a:lnTo>
                  <a:lnTo>
                    <a:pt x="64101" y="169774"/>
                  </a:lnTo>
                  <a:lnTo>
                    <a:pt x="72483" y="171584"/>
                  </a:lnTo>
                  <a:lnTo>
                    <a:pt x="38482" y="171584"/>
                  </a:lnTo>
                  <a:lnTo>
                    <a:pt x="38482" y="288444"/>
                  </a:lnTo>
                  <a:close/>
                </a:path>
                <a:path w="174625" h="288925">
                  <a:moveTo>
                    <a:pt x="156569" y="174761"/>
                  </a:moveTo>
                  <a:lnTo>
                    <a:pt x="87204" y="174761"/>
                  </a:lnTo>
                  <a:lnTo>
                    <a:pt x="109898" y="169774"/>
                  </a:lnTo>
                  <a:lnTo>
                    <a:pt x="124716" y="155520"/>
                  </a:lnTo>
                  <a:lnTo>
                    <a:pt x="132781" y="133057"/>
                  </a:lnTo>
                  <a:lnTo>
                    <a:pt x="135219" y="103444"/>
                  </a:lnTo>
                  <a:lnTo>
                    <a:pt x="132781" y="73832"/>
                  </a:lnTo>
                  <a:lnTo>
                    <a:pt x="124716" y="51369"/>
                  </a:lnTo>
                  <a:lnTo>
                    <a:pt x="109898" y="37114"/>
                  </a:lnTo>
                  <a:lnTo>
                    <a:pt x="87204" y="32127"/>
                  </a:lnTo>
                  <a:lnTo>
                    <a:pt x="156569" y="32127"/>
                  </a:lnTo>
                  <a:lnTo>
                    <a:pt x="168903" y="57343"/>
                  </a:lnTo>
                  <a:lnTo>
                    <a:pt x="174408" y="103444"/>
                  </a:lnTo>
                  <a:lnTo>
                    <a:pt x="168903" y="149545"/>
                  </a:lnTo>
                  <a:lnTo>
                    <a:pt x="156569" y="174761"/>
                  </a:lnTo>
                  <a:close/>
                </a:path>
                <a:path w="174625" h="288925">
                  <a:moveTo>
                    <a:pt x="95324" y="206889"/>
                  </a:moveTo>
                  <a:lnTo>
                    <a:pt x="75619" y="204401"/>
                  </a:lnTo>
                  <a:lnTo>
                    <a:pt x="59224" y="197312"/>
                  </a:lnTo>
                  <a:lnTo>
                    <a:pt x="46669" y="186186"/>
                  </a:lnTo>
                  <a:lnTo>
                    <a:pt x="38482" y="171584"/>
                  </a:lnTo>
                  <a:lnTo>
                    <a:pt x="72483" y="171584"/>
                  </a:lnTo>
                  <a:lnTo>
                    <a:pt x="87204" y="174761"/>
                  </a:lnTo>
                  <a:lnTo>
                    <a:pt x="156569" y="174761"/>
                  </a:lnTo>
                  <a:lnTo>
                    <a:pt x="153137" y="181778"/>
                  </a:lnTo>
                  <a:lnTo>
                    <a:pt x="128235" y="200705"/>
                  </a:lnTo>
                  <a:lnTo>
                    <a:pt x="95324" y="206889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27843" y="7330974"/>
              <a:ext cx="109446" cy="2022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7414" y="7330975"/>
              <a:ext cx="174761" cy="20688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2184" y="7330974"/>
              <a:ext cx="156402" cy="20688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47538" y="7330974"/>
              <a:ext cx="156402" cy="20688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844886" y="7225068"/>
              <a:ext cx="1826260" cy="337185"/>
            </a:xfrm>
            <a:custGeom>
              <a:avLst/>
              <a:gdLst/>
              <a:ahLst/>
              <a:cxnLst/>
              <a:rect l="l" t="t" r="r" b="b"/>
              <a:pathLst>
                <a:path w="1826259" h="337184">
                  <a:moveTo>
                    <a:pt x="284213" y="282333"/>
                  </a:moveTo>
                  <a:lnTo>
                    <a:pt x="162052" y="282333"/>
                  </a:lnTo>
                  <a:lnTo>
                    <a:pt x="162052" y="218833"/>
                  </a:lnTo>
                  <a:lnTo>
                    <a:pt x="271500" y="218833"/>
                  </a:lnTo>
                  <a:lnTo>
                    <a:pt x="271500" y="185813"/>
                  </a:lnTo>
                  <a:lnTo>
                    <a:pt x="55079" y="185813"/>
                  </a:lnTo>
                  <a:lnTo>
                    <a:pt x="55079" y="132473"/>
                  </a:lnTo>
                  <a:lnTo>
                    <a:pt x="267614" y="132473"/>
                  </a:lnTo>
                  <a:lnTo>
                    <a:pt x="267614" y="99453"/>
                  </a:lnTo>
                  <a:lnTo>
                    <a:pt x="267614" y="48653"/>
                  </a:lnTo>
                  <a:lnTo>
                    <a:pt x="267614" y="14363"/>
                  </a:lnTo>
                  <a:lnTo>
                    <a:pt x="16598" y="14363"/>
                  </a:lnTo>
                  <a:lnTo>
                    <a:pt x="16598" y="48653"/>
                  </a:lnTo>
                  <a:lnTo>
                    <a:pt x="229133" y="48653"/>
                  </a:lnTo>
                  <a:lnTo>
                    <a:pt x="229133" y="99453"/>
                  </a:lnTo>
                  <a:lnTo>
                    <a:pt x="16598" y="99453"/>
                  </a:lnTo>
                  <a:lnTo>
                    <a:pt x="16598" y="132473"/>
                  </a:lnTo>
                  <a:lnTo>
                    <a:pt x="16598" y="185813"/>
                  </a:lnTo>
                  <a:lnTo>
                    <a:pt x="16598" y="218833"/>
                  </a:lnTo>
                  <a:lnTo>
                    <a:pt x="123926" y="218833"/>
                  </a:lnTo>
                  <a:lnTo>
                    <a:pt x="123926" y="282333"/>
                  </a:lnTo>
                  <a:lnTo>
                    <a:pt x="0" y="282333"/>
                  </a:lnTo>
                  <a:lnTo>
                    <a:pt x="0" y="315353"/>
                  </a:lnTo>
                  <a:lnTo>
                    <a:pt x="284213" y="315353"/>
                  </a:lnTo>
                  <a:lnTo>
                    <a:pt x="284213" y="282333"/>
                  </a:lnTo>
                  <a:close/>
                </a:path>
                <a:path w="1826259" h="337184">
                  <a:moveTo>
                    <a:pt x="724852" y="282092"/>
                  </a:moveTo>
                  <a:lnTo>
                    <a:pt x="661657" y="282092"/>
                  </a:lnTo>
                  <a:lnTo>
                    <a:pt x="661657" y="199821"/>
                  </a:lnTo>
                  <a:lnTo>
                    <a:pt x="661657" y="188874"/>
                  </a:lnTo>
                  <a:lnTo>
                    <a:pt x="697699" y="161988"/>
                  </a:lnTo>
                  <a:lnTo>
                    <a:pt x="716026" y="106972"/>
                  </a:lnTo>
                  <a:lnTo>
                    <a:pt x="713841" y="86258"/>
                  </a:lnTo>
                  <a:lnTo>
                    <a:pt x="690219" y="44831"/>
                  </a:lnTo>
                  <a:lnTo>
                    <a:pt x="677545" y="34785"/>
                  </a:lnTo>
                  <a:lnTo>
                    <a:pt x="677545" y="106972"/>
                  </a:lnTo>
                  <a:lnTo>
                    <a:pt x="676236" y="120103"/>
                  </a:lnTo>
                  <a:lnTo>
                    <a:pt x="643547" y="158584"/>
                  </a:lnTo>
                  <a:lnTo>
                    <a:pt x="623176" y="165252"/>
                  </a:lnTo>
                  <a:lnTo>
                    <a:pt x="623176" y="199821"/>
                  </a:lnTo>
                  <a:lnTo>
                    <a:pt x="623176" y="282092"/>
                  </a:lnTo>
                  <a:lnTo>
                    <a:pt x="544093" y="282092"/>
                  </a:lnTo>
                  <a:lnTo>
                    <a:pt x="544093" y="200177"/>
                  </a:lnTo>
                  <a:lnTo>
                    <a:pt x="553288" y="201358"/>
                  </a:lnTo>
                  <a:lnTo>
                    <a:pt x="562838" y="202247"/>
                  </a:lnTo>
                  <a:lnTo>
                    <a:pt x="572643" y="202806"/>
                  </a:lnTo>
                  <a:lnTo>
                    <a:pt x="582930" y="202996"/>
                  </a:lnTo>
                  <a:lnTo>
                    <a:pt x="593585" y="202806"/>
                  </a:lnTo>
                  <a:lnTo>
                    <a:pt x="603846" y="202209"/>
                  </a:lnTo>
                  <a:lnTo>
                    <a:pt x="613702" y="201218"/>
                  </a:lnTo>
                  <a:lnTo>
                    <a:pt x="620763" y="200177"/>
                  </a:lnTo>
                  <a:lnTo>
                    <a:pt x="623176" y="199821"/>
                  </a:lnTo>
                  <a:lnTo>
                    <a:pt x="623176" y="165252"/>
                  </a:lnTo>
                  <a:lnTo>
                    <a:pt x="605688" y="168313"/>
                  </a:lnTo>
                  <a:lnTo>
                    <a:pt x="582930" y="169468"/>
                  </a:lnTo>
                  <a:lnTo>
                    <a:pt x="539978" y="164744"/>
                  </a:lnTo>
                  <a:lnTo>
                    <a:pt x="499973" y="141325"/>
                  </a:lnTo>
                  <a:lnTo>
                    <a:pt x="488657" y="106972"/>
                  </a:lnTo>
                  <a:lnTo>
                    <a:pt x="489966" y="94195"/>
                  </a:lnTo>
                  <a:lnTo>
                    <a:pt x="522605" y="55562"/>
                  </a:lnTo>
                  <a:lnTo>
                    <a:pt x="560209" y="45986"/>
                  </a:lnTo>
                  <a:lnTo>
                    <a:pt x="582930" y="44831"/>
                  </a:lnTo>
                  <a:lnTo>
                    <a:pt x="605688" y="45986"/>
                  </a:lnTo>
                  <a:lnTo>
                    <a:pt x="643547" y="55562"/>
                  </a:lnTo>
                  <a:lnTo>
                    <a:pt x="672426" y="82829"/>
                  </a:lnTo>
                  <a:lnTo>
                    <a:pt x="677545" y="106972"/>
                  </a:lnTo>
                  <a:lnTo>
                    <a:pt x="677545" y="34785"/>
                  </a:lnTo>
                  <a:lnTo>
                    <a:pt x="664743" y="26784"/>
                  </a:lnTo>
                  <a:lnTo>
                    <a:pt x="640918" y="18084"/>
                  </a:lnTo>
                  <a:lnTo>
                    <a:pt x="613511" y="12966"/>
                  </a:lnTo>
                  <a:lnTo>
                    <a:pt x="582930" y="11290"/>
                  </a:lnTo>
                  <a:lnTo>
                    <a:pt x="552538" y="12966"/>
                  </a:lnTo>
                  <a:lnTo>
                    <a:pt x="501446" y="26784"/>
                  </a:lnTo>
                  <a:lnTo>
                    <a:pt x="468350" y="52362"/>
                  </a:lnTo>
                  <a:lnTo>
                    <a:pt x="450176" y="106972"/>
                  </a:lnTo>
                  <a:lnTo>
                    <a:pt x="452310" y="128041"/>
                  </a:lnTo>
                  <a:lnTo>
                    <a:pt x="481596" y="175107"/>
                  </a:lnTo>
                  <a:lnTo>
                    <a:pt x="505955" y="189585"/>
                  </a:lnTo>
                  <a:lnTo>
                    <a:pt x="505955" y="282092"/>
                  </a:lnTo>
                  <a:lnTo>
                    <a:pt x="440639" y="282092"/>
                  </a:lnTo>
                  <a:lnTo>
                    <a:pt x="440639" y="315277"/>
                  </a:lnTo>
                  <a:lnTo>
                    <a:pt x="724852" y="315277"/>
                  </a:lnTo>
                  <a:lnTo>
                    <a:pt x="724852" y="282092"/>
                  </a:lnTo>
                  <a:close/>
                </a:path>
                <a:path w="1826259" h="337184">
                  <a:moveTo>
                    <a:pt x="959281" y="153581"/>
                  </a:moveTo>
                  <a:lnTo>
                    <a:pt x="932472" y="144043"/>
                  </a:lnTo>
                  <a:lnTo>
                    <a:pt x="918578" y="133451"/>
                  </a:lnTo>
                  <a:lnTo>
                    <a:pt x="910869" y="127584"/>
                  </a:lnTo>
                  <a:lnTo>
                    <a:pt x="896073" y="103378"/>
                  </a:lnTo>
                  <a:lnTo>
                    <a:pt x="889723" y="70612"/>
                  </a:lnTo>
                  <a:lnTo>
                    <a:pt x="953274" y="70612"/>
                  </a:lnTo>
                  <a:lnTo>
                    <a:pt x="953274" y="37071"/>
                  </a:lnTo>
                  <a:lnTo>
                    <a:pt x="889723" y="37071"/>
                  </a:lnTo>
                  <a:lnTo>
                    <a:pt x="889723" y="0"/>
                  </a:lnTo>
                  <a:lnTo>
                    <a:pt x="851598" y="0"/>
                  </a:lnTo>
                  <a:lnTo>
                    <a:pt x="851598" y="37071"/>
                  </a:lnTo>
                  <a:lnTo>
                    <a:pt x="788047" y="37071"/>
                  </a:lnTo>
                  <a:lnTo>
                    <a:pt x="788047" y="70612"/>
                  </a:lnTo>
                  <a:lnTo>
                    <a:pt x="851598" y="70612"/>
                  </a:lnTo>
                  <a:lnTo>
                    <a:pt x="845553" y="104495"/>
                  </a:lnTo>
                  <a:lnTo>
                    <a:pt x="831037" y="130098"/>
                  </a:lnTo>
                  <a:lnTo>
                    <a:pt x="809498" y="147764"/>
                  </a:lnTo>
                  <a:lnTo>
                    <a:pt x="782396" y="157810"/>
                  </a:lnTo>
                  <a:lnTo>
                    <a:pt x="782396" y="191706"/>
                  </a:lnTo>
                  <a:lnTo>
                    <a:pt x="810348" y="183997"/>
                  </a:lnTo>
                  <a:lnTo>
                    <a:pt x="835228" y="170789"/>
                  </a:lnTo>
                  <a:lnTo>
                    <a:pt x="855929" y="153479"/>
                  </a:lnTo>
                  <a:lnTo>
                    <a:pt x="871372" y="133451"/>
                  </a:lnTo>
                  <a:lnTo>
                    <a:pt x="886688" y="152565"/>
                  </a:lnTo>
                  <a:lnTo>
                    <a:pt x="907110" y="168313"/>
                  </a:lnTo>
                  <a:lnTo>
                    <a:pt x="931646" y="180225"/>
                  </a:lnTo>
                  <a:lnTo>
                    <a:pt x="959281" y="187820"/>
                  </a:lnTo>
                  <a:lnTo>
                    <a:pt x="959281" y="153581"/>
                  </a:lnTo>
                  <a:close/>
                </a:path>
                <a:path w="1826259" h="337184">
                  <a:moveTo>
                    <a:pt x="1046835" y="9182"/>
                  </a:moveTo>
                  <a:lnTo>
                    <a:pt x="1008354" y="9182"/>
                  </a:lnTo>
                  <a:lnTo>
                    <a:pt x="1008354" y="92494"/>
                  </a:lnTo>
                  <a:lnTo>
                    <a:pt x="945159" y="92494"/>
                  </a:lnTo>
                  <a:lnTo>
                    <a:pt x="945159" y="125336"/>
                  </a:lnTo>
                  <a:lnTo>
                    <a:pt x="1008354" y="125336"/>
                  </a:lnTo>
                  <a:lnTo>
                    <a:pt x="1008354" y="195592"/>
                  </a:lnTo>
                  <a:lnTo>
                    <a:pt x="1046835" y="195592"/>
                  </a:lnTo>
                  <a:lnTo>
                    <a:pt x="1046835" y="9182"/>
                  </a:lnTo>
                  <a:close/>
                </a:path>
                <a:path w="1826259" h="337184">
                  <a:moveTo>
                    <a:pt x="1054252" y="271500"/>
                  </a:moveTo>
                  <a:lnTo>
                    <a:pt x="1036967" y="232867"/>
                  </a:lnTo>
                  <a:lnTo>
                    <a:pt x="1015771" y="220256"/>
                  </a:lnTo>
                  <a:lnTo>
                    <a:pt x="1015771" y="263017"/>
                  </a:lnTo>
                  <a:lnTo>
                    <a:pt x="1015771" y="279615"/>
                  </a:lnTo>
                  <a:lnTo>
                    <a:pt x="972693" y="301155"/>
                  </a:lnTo>
                  <a:lnTo>
                    <a:pt x="928560" y="304330"/>
                  </a:lnTo>
                  <a:lnTo>
                    <a:pt x="905002" y="303530"/>
                  </a:lnTo>
                  <a:lnTo>
                    <a:pt x="867295" y="297180"/>
                  </a:lnTo>
                  <a:lnTo>
                    <a:pt x="841362" y="279615"/>
                  </a:lnTo>
                  <a:lnTo>
                    <a:pt x="841362" y="263017"/>
                  </a:lnTo>
                  <a:lnTo>
                    <a:pt x="884428" y="241833"/>
                  </a:lnTo>
                  <a:lnTo>
                    <a:pt x="928560" y="238658"/>
                  </a:lnTo>
                  <a:lnTo>
                    <a:pt x="952119" y="239458"/>
                  </a:lnTo>
                  <a:lnTo>
                    <a:pt x="989825" y="245808"/>
                  </a:lnTo>
                  <a:lnTo>
                    <a:pt x="1015771" y="263017"/>
                  </a:lnTo>
                  <a:lnTo>
                    <a:pt x="1015771" y="220256"/>
                  </a:lnTo>
                  <a:lnTo>
                    <a:pt x="1005420" y="215811"/>
                  </a:lnTo>
                  <a:lnTo>
                    <a:pt x="982319" y="210108"/>
                  </a:lnTo>
                  <a:lnTo>
                    <a:pt x="956437" y="206857"/>
                  </a:lnTo>
                  <a:lnTo>
                    <a:pt x="928560" y="205828"/>
                  </a:lnTo>
                  <a:lnTo>
                    <a:pt x="900747" y="206857"/>
                  </a:lnTo>
                  <a:lnTo>
                    <a:pt x="851852" y="215811"/>
                  </a:lnTo>
                  <a:lnTo>
                    <a:pt x="810958" y="243598"/>
                  </a:lnTo>
                  <a:lnTo>
                    <a:pt x="803224" y="271500"/>
                  </a:lnTo>
                  <a:lnTo>
                    <a:pt x="805218" y="286486"/>
                  </a:lnTo>
                  <a:lnTo>
                    <a:pt x="832180" y="318808"/>
                  </a:lnTo>
                  <a:lnTo>
                    <a:pt x="874941" y="332701"/>
                  </a:lnTo>
                  <a:lnTo>
                    <a:pt x="928560" y="336804"/>
                  </a:lnTo>
                  <a:lnTo>
                    <a:pt x="956437" y="335838"/>
                  </a:lnTo>
                  <a:lnTo>
                    <a:pt x="1005420" y="327126"/>
                  </a:lnTo>
                  <a:lnTo>
                    <a:pt x="1041844" y="304330"/>
                  </a:lnTo>
                  <a:lnTo>
                    <a:pt x="1052156" y="286486"/>
                  </a:lnTo>
                  <a:lnTo>
                    <a:pt x="1054252" y="271500"/>
                  </a:lnTo>
                  <a:close/>
                </a:path>
                <a:path w="1826259" h="337184">
                  <a:moveTo>
                    <a:pt x="1404251" y="272554"/>
                  </a:moveTo>
                  <a:lnTo>
                    <a:pt x="1377581" y="255612"/>
                  </a:lnTo>
                  <a:lnTo>
                    <a:pt x="1355051" y="229133"/>
                  </a:lnTo>
                  <a:lnTo>
                    <a:pt x="1339456" y="189941"/>
                  </a:lnTo>
                  <a:lnTo>
                    <a:pt x="1333639" y="134861"/>
                  </a:lnTo>
                  <a:lnTo>
                    <a:pt x="1333639" y="82969"/>
                  </a:lnTo>
                  <a:lnTo>
                    <a:pt x="1401432" y="82969"/>
                  </a:lnTo>
                  <a:lnTo>
                    <a:pt x="1401432" y="49771"/>
                  </a:lnTo>
                  <a:lnTo>
                    <a:pt x="1333639" y="49771"/>
                  </a:lnTo>
                  <a:lnTo>
                    <a:pt x="1333639" y="0"/>
                  </a:lnTo>
                  <a:lnTo>
                    <a:pt x="1294803" y="0"/>
                  </a:lnTo>
                  <a:lnTo>
                    <a:pt x="1294803" y="49771"/>
                  </a:lnTo>
                  <a:lnTo>
                    <a:pt x="1227721" y="49771"/>
                  </a:lnTo>
                  <a:lnTo>
                    <a:pt x="1227721" y="82969"/>
                  </a:lnTo>
                  <a:lnTo>
                    <a:pt x="1294803" y="82969"/>
                  </a:lnTo>
                  <a:lnTo>
                    <a:pt x="1294803" y="134861"/>
                  </a:lnTo>
                  <a:lnTo>
                    <a:pt x="1288884" y="189992"/>
                  </a:lnTo>
                  <a:lnTo>
                    <a:pt x="1273136" y="229260"/>
                  </a:lnTo>
                  <a:lnTo>
                    <a:pt x="1250569" y="255752"/>
                  </a:lnTo>
                  <a:lnTo>
                    <a:pt x="1224191" y="272554"/>
                  </a:lnTo>
                  <a:lnTo>
                    <a:pt x="1224191" y="307860"/>
                  </a:lnTo>
                  <a:lnTo>
                    <a:pt x="1252753" y="294665"/>
                  </a:lnTo>
                  <a:lnTo>
                    <a:pt x="1278216" y="276174"/>
                  </a:lnTo>
                  <a:lnTo>
                    <a:pt x="1299159" y="253847"/>
                  </a:lnTo>
                  <a:lnTo>
                    <a:pt x="1314221" y="229133"/>
                  </a:lnTo>
                  <a:lnTo>
                    <a:pt x="1329232" y="253796"/>
                  </a:lnTo>
                  <a:lnTo>
                    <a:pt x="1350098" y="276034"/>
                  </a:lnTo>
                  <a:lnTo>
                    <a:pt x="1375537" y="294513"/>
                  </a:lnTo>
                  <a:lnTo>
                    <a:pt x="1404251" y="307860"/>
                  </a:lnTo>
                  <a:lnTo>
                    <a:pt x="1404251" y="272554"/>
                  </a:lnTo>
                  <a:close/>
                </a:path>
                <a:path w="1826259" h="337184">
                  <a:moveTo>
                    <a:pt x="1487220" y="9182"/>
                  </a:moveTo>
                  <a:lnTo>
                    <a:pt x="1448739" y="9182"/>
                  </a:lnTo>
                  <a:lnTo>
                    <a:pt x="1448739" y="144754"/>
                  </a:lnTo>
                  <a:lnTo>
                    <a:pt x="1378127" y="144754"/>
                  </a:lnTo>
                  <a:lnTo>
                    <a:pt x="1378127" y="178638"/>
                  </a:lnTo>
                  <a:lnTo>
                    <a:pt x="1448739" y="178638"/>
                  </a:lnTo>
                  <a:lnTo>
                    <a:pt x="1448739" y="329399"/>
                  </a:lnTo>
                  <a:lnTo>
                    <a:pt x="1487220" y="329399"/>
                  </a:lnTo>
                  <a:lnTo>
                    <a:pt x="1487220" y="9182"/>
                  </a:lnTo>
                  <a:close/>
                </a:path>
                <a:path w="1826259" h="337184">
                  <a:moveTo>
                    <a:pt x="1826145" y="9182"/>
                  </a:moveTo>
                  <a:lnTo>
                    <a:pt x="1787664" y="9182"/>
                  </a:lnTo>
                  <a:lnTo>
                    <a:pt x="1787664" y="255955"/>
                  </a:lnTo>
                  <a:lnTo>
                    <a:pt x="1775815" y="263893"/>
                  </a:lnTo>
                  <a:lnTo>
                    <a:pt x="1760613" y="269646"/>
                  </a:lnTo>
                  <a:lnTo>
                    <a:pt x="1742440" y="273138"/>
                  </a:lnTo>
                  <a:lnTo>
                    <a:pt x="1721650" y="274320"/>
                  </a:lnTo>
                  <a:lnTo>
                    <a:pt x="1608670" y="274320"/>
                  </a:lnTo>
                  <a:lnTo>
                    <a:pt x="1608670" y="176517"/>
                  </a:lnTo>
                  <a:lnTo>
                    <a:pt x="1719884" y="176517"/>
                  </a:lnTo>
                  <a:lnTo>
                    <a:pt x="1719884" y="14820"/>
                  </a:lnTo>
                  <a:lnTo>
                    <a:pt x="1570545" y="14820"/>
                  </a:lnTo>
                  <a:lnTo>
                    <a:pt x="1570545" y="48717"/>
                  </a:lnTo>
                  <a:lnTo>
                    <a:pt x="1682102" y="48717"/>
                  </a:lnTo>
                  <a:lnTo>
                    <a:pt x="1682102" y="142989"/>
                  </a:lnTo>
                  <a:lnTo>
                    <a:pt x="1570545" y="142989"/>
                  </a:lnTo>
                  <a:lnTo>
                    <a:pt x="1570545" y="307860"/>
                  </a:lnTo>
                  <a:lnTo>
                    <a:pt x="1714233" y="307860"/>
                  </a:lnTo>
                  <a:lnTo>
                    <a:pt x="1737918" y="306501"/>
                  </a:lnTo>
                  <a:lnTo>
                    <a:pt x="1758632" y="302564"/>
                  </a:lnTo>
                  <a:lnTo>
                    <a:pt x="1775498" y="296240"/>
                  </a:lnTo>
                  <a:lnTo>
                    <a:pt x="1787664" y="287731"/>
                  </a:lnTo>
                  <a:lnTo>
                    <a:pt x="1787664" y="329399"/>
                  </a:lnTo>
                  <a:lnTo>
                    <a:pt x="1826145" y="329399"/>
                  </a:lnTo>
                  <a:lnTo>
                    <a:pt x="1826145" y="9182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6723" y="7963203"/>
              <a:ext cx="149694" cy="14969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528709" y="7856587"/>
              <a:ext cx="5530850" cy="337185"/>
            </a:xfrm>
            <a:custGeom>
              <a:avLst/>
              <a:gdLst/>
              <a:ahLst/>
              <a:cxnLst/>
              <a:rect l="l" t="t" r="r" b="b"/>
              <a:pathLst>
                <a:path w="5530850" h="337184">
                  <a:moveTo>
                    <a:pt x="194881" y="117919"/>
                  </a:moveTo>
                  <a:lnTo>
                    <a:pt x="189001" y="81470"/>
                  </a:lnTo>
                  <a:lnTo>
                    <a:pt x="179971" y="67081"/>
                  </a:lnTo>
                  <a:lnTo>
                    <a:pt x="171932" y="54279"/>
                  </a:lnTo>
                  <a:lnTo>
                    <a:pt x="153924" y="43129"/>
                  </a:lnTo>
                  <a:lnTo>
                    <a:pt x="153924" y="117919"/>
                  </a:lnTo>
                  <a:lnTo>
                    <a:pt x="150685" y="139420"/>
                  </a:lnTo>
                  <a:lnTo>
                    <a:pt x="140995" y="155397"/>
                  </a:lnTo>
                  <a:lnTo>
                    <a:pt x="124879" y="165341"/>
                  </a:lnTo>
                  <a:lnTo>
                    <a:pt x="102387" y="168757"/>
                  </a:lnTo>
                  <a:lnTo>
                    <a:pt x="40944" y="168757"/>
                  </a:lnTo>
                  <a:lnTo>
                    <a:pt x="40944" y="67081"/>
                  </a:lnTo>
                  <a:lnTo>
                    <a:pt x="102387" y="67081"/>
                  </a:lnTo>
                  <a:lnTo>
                    <a:pt x="124879" y="70510"/>
                  </a:lnTo>
                  <a:lnTo>
                    <a:pt x="140995" y="80454"/>
                  </a:lnTo>
                  <a:lnTo>
                    <a:pt x="150685" y="96431"/>
                  </a:lnTo>
                  <a:lnTo>
                    <a:pt x="153924" y="117919"/>
                  </a:lnTo>
                  <a:lnTo>
                    <a:pt x="153924" y="43129"/>
                  </a:lnTo>
                  <a:lnTo>
                    <a:pt x="144538" y="37299"/>
                  </a:lnTo>
                  <a:lnTo>
                    <a:pt x="107683" y="31419"/>
                  </a:lnTo>
                  <a:lnTo>
                    <a:pt x="0" y="31419"/>
                  </a:lnTo>
                  <a:lnTo>
                    <a:pt x="0" y="308216"/>
                  </a:lnTo>
                  <a:lnTo>
                    <a:pt x="40944" y="308216"/>
                  </a:lnTo>
                  <a:lnTo>
                    <a:pt x="40944" y="204419"/>
                  </a:lnTo>
                  <a:lnTo>
                    <a:pt x="107683" y="204419"/>
                  </a:lnTo>
                  <a:lnTo>
                    <a:pt x="144538" y="198653"/>
                  </a:lnTo>
                  <a:lnTo>
                    <a:pt x="171932" y="181825"/>
                  </a:lnTo>
                  <a:lnTo>
                    <a:pt x="180149" y="168757"/>
                  </a:lnTo>
                  <a:lnTo>
                    <a:pt x="189001" y="154673"/>
                  </a:lnTo>
                  <a:lnTo>
                    <a:pt x="194881" y="117919"/>
                  </a:lnTo>
                  <a:close/>
                </a:path>
                <a:path w="5530850" h="337184">
                  <a:moveTo>
                    <a:pt x="438137" y="169824"/>
                  </a:moveTo>
                  <a:lnTo>
                    <a:pt x="435203" y="126479"/>
                  </a:lnTo>
                  <a:lnTo>
                    <a:pt x="425069" y="87464"/>
                  </a:lnTo>
                  <a:lnTo>
                    <a:pt x="397179" y="49974"/>
                  </a:lnTo>
                  <a:lnTo>
                    <a:pt x="397179" y="169824"/>
                  </a:lnTo>
                  <a:lnTo>
                    <a:pt x="394055" y="214896"/>
                  </a:lnTo>
                  <a:lnTo>
                    <a:pt x="383324" y="248640"/>
                  </a:lnTo>
                  <a:lnTo>
                    <a:pt x="362927" y="269811"/>
                  </a:lnTo>
                  <a:lnTo>
                    <a:pt x="330809" y="277152"/>
                  </a:lnTo>
                  <a:lnTo>
                    <a:pt x="298335" y="269760"/>
                  </a:lnTo>
                  <a:lnTo>
                    <a:pt x="277850" y="248513"/>
                  </a:lnTo>
                  <a:lnTo>
                    <a:pt x="267157" y="214744"/>
                  </a:lnTo>
                  <a:lnTo>
                    <a:pt x="264083" y="169824"/>
                  </a:lnTo>
                  <a:lnTo>
                    <a:pt x="267106" y="125399"/>
                  </a:lnTo>
                  <a:lnTo>
                    <a:pt x="277710" y="91706"/>
                  </a:lnTo>
                  <a:lnTo>
                    <a:pt x="298183" y="70332"/>
                  </a:lnTo>
                  <a:lnTo>
                    <a:pt x="330809" y="62852"/>
                  </a:lnTo>
                  <a:lnTo>
                    <a:pt x="363067" y="70332"/>
                  </a:lnTo>
                  <a:lnTo>
                    <a:pt x="383451" y="91706"/>
                  </a:lnTo>
                  <a:lnTo>
                    <a:pt x="394106" y="125399"/>
                  </a:lnTo>
                  <a:lnTo>
                    <a:pt x="397179" y="169824"/>
                  </a:lnTo>
                  <a:lnTo>
                    <a:pt x="397179" y="49974"/>
                  </a:lnTo>
                  <a:lnTo>
                    <a:pt x="374916" y="34582"/>
                  </a:lnTo>
                  <a:lnTo>
                    <a:pt x="330809" y="26835"/>
                  </a:lnTo>
                  <a:lnTo>
                    <a:pt x="286118" y="34620"/>
                  </a:lnTo>
                  <a:lnTo>
                    <a:pt x="255231" y="55918"/>
                  </a:lnTo>
                  <a:lnTo>
                    <a:pt x="235915" y="87617"/>
                  </a:lnTo>
                  <a:lnTo>
                    <a:pt x="225958" y="126619"/>
                  </a:lnTo>
                  <a:lnTo>
                    <a:pt x="223126" y="169824"/>
                  </a:lnTo>
                  <a:lnTo>
                    <a:pt x="225920" y="213156"/>
                  </a:lnTo>
                  <a:lnTo>
                    <a:pt x="235813" y="252183"/>
                  </a:lnTo>
                  <a:lnTo>
                    <a:pt x="255079" y="283832"/>
                  </a:lnTo>
                  <a:lnTo>
                    <a:pt x="285991" y="305054"/>
                  </a:lnTo>
                  <a:lnTo>
                    <a:pt x="330809" y="312813"/>
                  </a:lnTo>
                  <a:lnTo>
                    <a:pt x="375043" y="305092"/>
                  </a:lnTo>
                  <a:lnTo>
                    <a:pt x="405803" y="283933"/>
                  </a:lnTo>
                  <a:lnTo>
                    <a:pt x="409956" y="277152"/>
                  </a:lnTo>
                  <a:lnTo>
                    <a:pt x="425170" y="252336"/>
                  </a:lnTo>
                  <a:lnTo>
                    <a:pt x="435241" y="213296"/>
                  </a:lnTo>
                  <a:lnTo>
                    <a:pt x="438137" y="169824"/>
                  </a:lnTo>
                  <a:close/>
                </a:path>
                <a:path w="5530850" h="337184">
                  <a:moveTo>
                    <a:pt x="664794" y="231609"/>
                  </a:moveTo>
                  <a:lnTo>
                    <a:pt x="646125" y="179616"/>
                  </a:lnTo>
                  <a:lnTo>
                    <a:pt x="592772" y="152527"/>
                  </a:lnTo>
                  <a:lnTo>
                    <a:pt x="557110" y="145110"/>
                  </a:lnTo>
                  <a:lnTo>
                    <a:pt x="538429" y="139395"/>
                  </a:lnTo>
                  <a:lnTo>
                    <a:pt x="525208" y="130937"/>
                  </a:lnTo>
                  <a:lnTo>
                    <a:pt x="517347" y="119240"/>
                  </a:lnTo>
                  <a:lnTo>
                    <a:pt x="514743" y="103797"/>
                  </a:lnTo>
                  <a:lnTo>
                    <a:pt x="517944" y="87071"/>
                  </a:lnTo>
                  <a:lnTo>
                    <a:pt x="527367" y="74015"/>
                  </a:lnTo>
                  <a:lnTo>
                    <a:pt x="542747" y="65519"/>
                  </a:lnTo>
                  <a:lnTo>
                    <a:pt x="563829" y="62496"/>
                  </a:lnTo>
                  <a:lnTo>
                    <a:pt x="585101" y="65519"/>
                  </a:lnTo>
                  <a:lnTo>
                    <a:pt x="600583" y="74015"/>
                  </a:lnTo>
                  <a:lnTo>
                    <a:pt x="610044" y="87071"/>
                  </a:lnTo>
                  <a:lnTo>
                    <a:pt x="613244" y="103797"/>
                  </a:lnTo>
                  <a:lnTo>
                    <a:pt x="613244" y="108038"/>
                  </a:lnTo>
                  <a:lnTo>
                    <a:pt x="654558" y="108038"/>
                  </a:lnTo>
                  <a:lnTo>
                    <a:pt x="654558" y="103797"/>
                  </a:lnTo>
                  <a:lnTo>
                    <a:pt x="648766" y="74053"/>
                  </a:lnTo>
                  <a:lnTo>
                    <a:pt x="631571" y="49568"/>
                  </a:lnTo>
                  <a:lnTo>
                    <a:pt x="603173" y="32956"/>
                  </a:lnTo>
                  <a:lnTo>
                    <a:pt x="563829" y="26835"/>
                  </a:lnTo>
                  <a:lnTo>
                    <a:pt x="524827" y="32956"/>
                  </a:lnTo>
                  <a:lnTo>
                    <a:pt x="496519" y="49568"/>
                  </a:lnTo>
                  <a:lnTo>
                    <a:pt x="479272" y="74053"/>
                  </a:lnTo>
                  <a:lnTo>
                    <a:pt x="473443" y="103797"/>
                  </a:lnTo>
                  <a:lnTo>
                    <a:pt x="478320" y="132600"/>
                  </a:lnTo>
                  <a:lnTo>
                    <a:pt x="492328" y="154635"/>
                  </a:lnTo>
                  <a:lnTo>
                    <a:pt x="514553" y="170332"/>
                  </a:lnTo>
                  <a:lnTo>
                    <a:pt x="544055" y="180060"/>
                  </a:lnTo>
                  <a:lnTo>
                    <a:pt x="579704" y="187477"/>
                  </a:lnTo>
                  <a:lnTo>
                    <a:pt x="599211" y="193979"/>
                  </a:lnTo>
                  <a:lnTo>
                    <a:pt x="612851" y="203796"/>
                  </a:lnTo>
                  <a:lnTo>
                    <a:pt x="620864" y="216662"/>
                  </a:lnTo>
                  <a:lnTo>
                    <a:pt x="623493" y="232308"/>
                  </a:lnTo>
                  <a:lnTo>
                    <a:pt x="619810" y="250698"/>
                  </a:lnTo>
                  <a:lnTo>
                    <a:pt x="609142" y="264972"/>
                  </a:lnTo>
                  <a:lnTo>
                    <a:pt x="592061" y="274218"/>
                  </a:lnTo>
                  <a:lnTo>
                    <a:pt x="569125" y="277507"/>
                  </a:lnTo>
                  <a:lnTo>
                    <a:pt x="546328" y="274218"/>
                  </a:lnTo>
                  <a:lnTo>
                    <a:pt x="529221" y="264972"/>
                  </a:lnTo>
                  <a:lnTo>
                    <a:pt x="518477" y="250698"/>
                  </a:lnTo>
                  <a:lnTo>
                    <a:pt x="514743" y="232308"/>
                  </a:lnTo>
                  <a:lnTo>
                    <a:pt x="514743" y="225958"/>
                  </a:lnTo>
                  <a:lnTo>
                    <a:pt x="473443" y="225958"/>
                  </a:lnTo>
                  <a:lnTo>
                    <a:pt x="473443" y="231609"/>
                  </a:lnTo>
                  <a:lnTo>
                    <a:pt x="479996" y="264248"/>
                  </a:lnTo>
                  <a:lnTo>
                    <a:pt x="498906" y="289953"/>
                  </a:lnTo>
                  <a:lnTo>
                    <a:pt x="528993" y="306768"/>
                  </a:lnTo>
                  <a:lnTo>
                    <a:pt x="569125" y="312813"/>
                  </a:lnTo>
                  <a:lnTo>
                    <a:pt x="609384" y="306768"/>
                  </a:lnTo>
                  <a:lnTo>
                    <a:pt x="639470" y="289953"/>
                  </a:lnTo>
                  <a:lnTo>
                    <a:pt x="658291" y="264248"/>
                  </a:lnTo>
                  <a:lnTo>
                    <a:pt x="664794" y="231609"/>
                  </a:lnTo>
                  <a:close/>
                </a:path>
                <a:path w="5530850" h="337184">
                  <a:moveTo>
                    <a:pt x="881570" y="31813"/>
                  </a:moveTo>
                  <a:lnTo>
                    <a:pt x="684568" y="31813"/>
                  </a:lnTo>
                  <a:lnTo>
                    <a:pt x="684568" y="67373"/>
                  </a:lnTo>
                  <a:lnTo>
                    <a:pt x="762596" y="67373"/>
                  </a:lnTo>
                  <a:lnTo>
                    <a:pt x="762596" y="308673"/>
                  </a:lnTo>
                  <a:lnTo>
                    <a:pt x="803541" y="308673"/>
                  </a:lnTo>
                  <a:lnTo>
                    <a:pt x="803541" y="67373"/>
                  </a:lnTo>
                  <a:lnTo>
                    <a:pt x="881570" y="67373"/>
                  </a:lnTo>
                  <a:lnTo>
                    <a:pt x="881570" y="31813"/>
                  </a:lnTo>
                  <a:close/>
                </a:path>
                <a:path w="5530850" h="337184">
                  <a:moveTo>
                    <a:pt x="1180668" y="13068"/>
                  </a:moveTo>
                  <a:lnTo>
                    <a:pt x="1143241" y="13068"/>
                  </a:lnTo>
                  <a:lnTo>
                    <a:pt x="1143241" y="46253"/>
                  </a:lnTo>
                  <a:lnTo>
                    <a:pt x="1143241" y="135216"/>
                  </a:lnTo>
                  <a:lnTo>
                    <a:pt x="1062050" y="135216"/>
                  </a:lnTo>
                  <a:lnTo>
                    <a:pt x="1062050" y="46253"/>
                  </a:lnTo>
                  <a:lnTo>
                    <a:pt x="1143241" y="46253"/>
                  </a:lnTo>
                  <a:lnTo>
                    <a:pt x="1143241" y="13068"/>
                  </a:lnTo>
                  <a:lnTo>
                    <a:pt x="1024623" y="13068"/>
                  </a:lnTo>
                  <a:lnTo>
                    <a:pt x="1024623" y="167703"/>
                  </a:lnTo>
                  <a:lnTo>
                    <a:pt x="1180668" y="167703"/>
                  </a:lnTo>
                  <a:lnTo>
                    <a:pt x="1180668" y="135216"/>
                  </a:lnTo>
                  <a:lnTo>
                    <a:pt x="1180668" y="46253"/>
                  </a:lnTo>
                  <a:lnTo>
                    <a:pt x="1180668" y="13068"/>
                  </a:lnTo>
                  <a:close/>
                </a:path>
                <a:path w="5530850" h="337184">
                  <a:moveTo>
                    <a:pt x="1283411" y="9182"/>
                  </a:moveTo>
                  <a:lnTo>
                    <a:pt x="1244930" y="9182"/>
                  </a:lnTo>
                  <a:lnTo>
                    <a:pt x="1244930" y="188175"/>
                  </a:lnTo>
                  <a:lnTo>
                    <a:pt x="1283411" y="188175"/>
                  </a:lnTo>
                  <a:lnTo>
                    <a:pt x="1283411" y="9182"/>
                  </a:lnTo>
                  <a:close/>
                </a:path>
                <a:path w="5530850" h="337184">
                  <a:moveTo>
                    <a:pt x="1291882" y="299745"/>
                  </a:moveTo>
                  <a:lnTo>
                    <a:pt x="1251394" y="296164"/>
                  </a:lnTo>
                  <a:lnTo>
                    <a:pt x="1237183" y="292328"/>
                  </a:lnTo>
                  <a:lnTo>
                    <a:pt x="1217383" y="286994"/>
                  </a:lnTo>
                  <a:lnTo>
                    <a:pt x="1193177" y="272186"/>
                  </a:lnTo>
                  <a:lnTo>
                    <a:pt x="1182077" y="251726"/>
                  </a:lnTo>
                  <a:lnTo>
                    <a:pt x="1283411" y="251726"/>
                  </a:lnTo>
                  <a:lnTo>
                    <a:pt x="1283411" y="218897"/>
                  </a:lnTo>
                  <a:lnTo>
                    <a:pt x="1181735" y="218897"/>
                  </a:lnTo>
                  <a:lnTo>
                    <a:pt x="1181735" y="187121"/>
                  </a:lnTo>
                  <a:lnTo>
                    <a:pt x="1143596" y="187121"/>
                  </a:lnTo>
                  <a:lnTo>
                    <a:pt x="1143596" y="218897"/>
                  </a:lnTo>
                  <a:lnTo>
                    <a:pt x="1044041" y="218897"/>
                  </a:lnTo>
                  <a:lnTo>
                    <a:pt x="1044041" y="251726"/>
                  </a:lnTo>
                  <a:lnTo>
                    <a:pt x="1143241" y="251726"/>
                  </a:lnTo>
                  <a:lnTo>
                    <a:pt x="1132268" y="272186"/>
                  </a:lnTo>
                  <a:lnTo>
                    <a:pt x="1108341" y="286994"/>
                  </a:lnTo>
                  <a:lnTo>
                    <a:pt x="1074686" y="296164"/>
                  </a:lnTo>
                  <a:lnTo>
                    <a:pt x="1034503" y="299745"/>
                  </a:lnTo>
                  <a:lnTo>
                    <a:pt x="1034503" y="332574"/>
                  </a:lnTo>
                  <a:lnTo>
                    <a:pt x="1077226" y="329120"/>
                  </a:lnTo>
                  <a:lnTo>
                    <a:pt x="1113586" y="321056"/>
                  </a:lnTo>
                  <a:lnTo>
                    <a:pt x="1142542" y="308698"/>
                  </a:lnTo>
                  <a:lnTo>
                    <a:pt x="1163015" y="292328"/>
                  </a:lnTo>
                  <a:lnTo>
                    <a:pt x="1183449" y="308698"/>
                  </a:lnTo>
                  <a:lnTo>
                    <a:pt x="1212354" y="321056"/>
                  </a:lnTo>
                  <a:lnTo>
                    <a:pt x="1248803" y="329120"/>
                  </a:lnTo>
                  <a:lnTo>
                    <a:pt x="1291882" y="332574"/>
                  </a:lnTo>
                  <a:lnTo>
                    <a:pt x="1291882" y="299745"/>
                  </a:lnTo>
                  <a:close/>
                </a:path>
                <a:path w="5530850" h="337184">
                  <a:moveTo>
                    <a:pt x="1615668" y="13068"/>
                  </a:moveTo>
                  <a:lnTo>
                    <a:pt x="1461744" y="13068"/>
                  </a:lnTo>
                  <a:lnTo>
                    <a:pt x="1461744" y="46609"/>
                  </a:lnTo>
                  <a:lnTo>
                    <a:pt x="1577187" y="46609"/>
                  </a:lnTo>
                  <a:lnTo>
                    <a:pt x="1568818" y="91211"/>
                  </a:lnTo>
                  <a:lnTo>
                    <a:pt x="1544624" y="124891"/>
                  </a:lnTo>
                  <a:lnTo>
                    <a:pt x="1505991" y="147586"/>
                  </a:lnTo>
                  <a:lnTo>
                    <a:pt x="1454327" y="159232"/>
                  </a:lnTo>
                  <a:lnTo>
                    <a:pt x="1454327" y="192417"/>
                  </a:lnTo>
                  <a:lnTo>
                    <a:pt x="1510017" y="181813"/>
                  </a:lnTo>
                  <a:lnTo>
                    <a:pt x="1554899" y="161721"/>
                  </a:lnTo>
                  <a:lnTo>
                    <a:pt x="1588058" y="131279"/>
                  </a:lnTo>
                  <a:lnTo>
                    <a:pt x="1608620" y="89662"/>
                  </a:lnTo>
                  <a:lnTo>
                    <a:pt x="1615668" y="36017"/>
                  </a:lnTo>
                  <a:lnTo>
                    <a:pt x="1615668" y="13068"/>
                  </a:lnTo>
                  <a:close/>
                </a:path>
                <a:path w="5530850" h="337184">
                  <a:moveTo>
                    <a:pt x="1716290" y="215011"/>
                  </a:moveTo>
                  <a:lnTo>
                    <a:pt x="1475867" y="215011"/>
                  </a:lnTo>
                  <a:lnTo>
                    <a:pt x="1475867" y="248551"/>
                  </a:lnTo>
                  <a:lnTo>
                    <a:pt x="1677809" y="248551"/>
                  </a:lnTo>
                  <a:lnTo>
                    <a:pt x="1677809" y="334695"/>
                  </a:lnTo>
                  <a:lnTo>
                    <a:pt x="1716290" y="334695"/>
                  </a:lnTo>
                  <a:lnTo>
                    <a:pt x="1716290" y="215011"/>
                  </a:lnTo>
                  <a:close/>
                </a:path>
                <a:path w="5530850" h="337184">
                  <a:moveTo>
                    <a:pt x="1762899" y="84378"/>
                  </a:moveTo>
                  <a:lnTo>
                    <a:pt x="1716290" y="84378"/>
                  </a:lnTo>
                  <a:lnTo>
                    <a:pt x="1716290" y="9182"/>
                  </a:lnTo>
                  <a:lnTo>
                    <a:pt x="1677809" y="9182"/>
                  </a:lnTo>
                  <a:lnTo>
                    <a:pt x="1677809" y="194183"/>
                  </a:lnTo>
                  <a:lnTo>
                    <a:pt x="1716290" y="194183"/>
                  </a:lnTo>
                  <a:lnTo>
                    <a:pt x="1716290" y="117919"/>
                  </a:lnTo>
                  <a:lnTo>
                    <a:pt x="1762899" y="117919"/>
                  </a:lnTo>
                  <a:lnTo>
                    <a:pt x="1762899" y="84378"/>
                  </a:lnTo>
                  <a:close/>
                </a:path>
                <a:path w="5530850" h="337184">
                  <a:moveTo>
                    <a:pt x="2183079" y="282092"/>
                  </a:moveTo>
                  <a:lnTo>
                    <a:pt x="2119884" y="282092"/>
                  </a:lnTo>
                  <a:lnTo>
                    <a:pt x="2119884" y="199834"/>
                  </a:lnTo>
                  <a:lnTo>
                    <a:pt x="2119884" y="188887"/>
                  </a:lnTo>
                  <a:lnTo>
                    <a:pt x="2148459" y="169468"/>
                  </a:lnTo>
                  <a:lnTo>
                    <a:pt x="2155926" y="161988"/>
                  </a:lnTo>
                  <a:lnTo>
                    <a:pt x="2165820" y="146342"/>
                  </a:lnTo>
                  <a:lnTo>
                    <a:pt x="2172068" y="128054"/>
                  </a:lnTo>
                  <a:lnTo>
                    <a:pt x="2174252" y="106972"/>
                  </a:lnTo>
                  <a:lnTo>
                    <a:pt x="2172068" y="86258"/>
                  </a:lnTo>
                  <a:lnTo>
                    <a:pt x="2165820" y="68059"/>
                  </a:lnTo>
                  <a:lnTo>
                    <a:pt x="2155926" y="52362"/>
                  </a:lnTo>
                  <a:lnTo>
                    <a:pt x="2148446" y="44843"/>
                  </a:lnTo>
                  <a:lnTo>
                    <a:pt x="2142833" y="39192"/>
                  </a:lnTo>
                  <a:lnTo>
                    <a:pt x="2135771" y="34798"/>
                  </a:lnTo>
                  <a:lnTo>
                    <a:pt x="2135771" y="106972"/>
                  </a:lnTo>
                  <a:lnTo>
                    <a:pt x="2134463" y="120103"/>
                  </a:lnTo>
                  <a:lnTo>
                    <a:pt x="2101773" y="158597"/>
                  </a:lnTo>
                  <a:lnTo>
                    <a:pt x="2081390" y="165252"/>
                  </a:lnTo>
                  <a:lnTo>
                    <a:pt x="2081390" y="199834"/>
                  </a:lnTo>
                  <a:lnTo>
                    <a:pt x="2081390" y="282092"/>
                  </a:lnTo>
                  <a:lnTo>
                    <a:pt x="2002307" y="282092"/>
                  </a:lnTo>
                  <a:lnTo>
                    <a:pt x="2002307" y="200190"/>
                  </a:lnTo>
                  <a:lnTo>
                    <a:pt x="2011502" y="201371"/>
                  </a:lnTo>
                  <a:lnTo>
                    <a:pt x="2021065" y="202260"/>
                  </a:lnTo>
                  <a:lnTo>
                    <a:pt x="2030857" y="202806"/>
                  </a:lnTo>
                  <a:lnTo>
                    <a:pt x="2041144" y="203009"/>
                  </a:lnTo>
                  <a:lnTo>
                    <a:pt x="2051799" y="202806"/>
                  </a:lnTo>
                  <a:lnTo>
                    <a:pt x="2062060" y="202209"/>
                  </a:lnTo>
                  <a:lnTo>
                    <a:pt x="2071928" y="201218"/>
                  </a:lnTo>
                  <a:lnTo>
                    <a:pt x="2078990" y="200190"/>
                  </a:lnTo>
                  <a:lnTo>
                    <a:pt x="2081390" y="199834"/>
                  </a:lnTo>
                  <a:lnTo>
                    <a:pt x="2081390" y="165252"/>
                  </a:lnTo>
                  <a:lnTo>
                    <a:pt x="2063915" y="168313"/>
                  </a:lnTo>
                  <a:lnTo>
                    <a:pt x="2041144" y="169468"/>
                  </a:lnTo>
                  <a:lnTo>
                    <a:pt x="1998205" y="164744"/>
                  </a:lnTo>
                  <a:lnTo>
                    <a:pt x="1958200" y="141338"/>
                  </a:lnTo>
                  <a:lnTo>
                    <a:pt x="1946884" y="106972"/>
                  </a:lnTo>
                  <a:lnTo>
                    <a:pt x="1948180" y="94195"/>
                  </a:lnTo>
                  <a:lnTo>
                    <a:pt x="1980819" y="55562"/>
                  </a:lnTo>
                  <a:lnTo>
                    <a:pt x="2018436" y="45986"/>
                  </a:lnTo>
                  <a:lnTo>
                    <a:pt x="2041144" y="44843"/>
                  </a:lnTo>
                  <a:lnTo>
                    <a:pt x="2063915" y="45986"/>
                  </a:lnTo>
                  <a:lnTo>
                    <a:pt x="2101773" y="55562"/>
                  </a:lnTo>
                  <a:lnTo>
                    <a:pt x="2130641" y="82842"/>
                  </a:lnTo>
                  <a:lnTo>
                    <a:pt x="2135771" y="106972"/>
                  </a:lnTo>
                  <a:lnTo>
                    <a:pt x="2135771" y="34798"/>
                  </a:lnTo>
                  <a:lnTo>
                    <a:pt x="2122970" y="26797"/>
                  </a:lnTo>
                  <a:lnTo>
                    <a:pt x="2099132" y="18097"/>
                  </a:lnTo>
                  <a:lnTo>
                    <a:pt x="2071725" y="12979"/>
                  </a:lnTo>
                  <a:lnTo>
                    <a:pt x="2041144" y="11303"/>
                  </a:lnTo>
                  <a:lnTo>
                    <a:pt x="2010765" y="12979"/>
                  </a:lnTo>
                  <a:lnTo>
                    <a:pt x="1959673" y="26797"/>
                  </a:lnTo>
                  <a:lnTo>
                    <a:pt x="1926564" y="52362"/>
                  </a:lnTo>
                  <a:lnTo>
                    <a:pt x="1908403" y="106972"/>
                  </a:lnTo>
                  <a:lnTo>
                    <a:pt x="1910524" y="128054"/>
                  </a:lnTo>
                  <a:lnTo>
                    <a:pt x="1939823" y="175120"/>
                  </a:lnTo>
                  <a:lnTo>
                    <a:pt x="1964182" y="189598"/>
                  </a:lnTo>
                  <a:lnTo>
                    <a:pt x="1964182" y="282092"/>
                  </a:lnTo>
                  <a:lnTo>
                    <a:pt x="1898865" y="282092"/>
                  </a:lnTo>
                  <a:lnTo>
                    <a:pt x="1898865" y="315277"/>
                  </a:lnTo>
                  <a:lnTo>
                    <a:pt x="2183079" y="315277"/>
                  </a:lnTo>
                  <a:lnTo>
                    <a:pt x="2183079" y="282092"/>
                  </a:lnTo>
                  <a:close/>
                </a:path>
                <a:path w="5530850" h="337184">
                  <a:moveTo>
                    <a:pt x="2417508" y="153581"/>
                  </a:moveTo>
                  <a:lnTo>
                    <a:pt x="2376792" y="133451"/>
                  </a:lnTo>
                  <a:lnTo>
                    <a:pt x="2347950" y="70612"/>
                  </a:lnTo>
                  <a:lnTo>
                    <a:pt x="2411501" y="70612"/>
                  </a:lnTo>
                  <a:lnTo>
                    <a:pt x="2411501" y="37071"/>
                  </a:lnTo>
                  <a:lnTo>
                    <a:pt x="2347950" y="37071"/>
                  </a:lnTo>
                  <a:lnTo>
                    <a:pt x="2347950" y="0"/>
                  </a:lnTo>
                  <a:lnTo>
                    <a:pt x="2309825" y="0"/>
                  </a:lnTo>
                  <a:lnTo>
                    <a:pt x="2309825" y="37071"/>
                  </a:lnTo>
                  <a:lnTo>
                    <a:pt x="2246274" y="37071"/>
                  </a:lnTo>
                  <a:lnTo>
                    <a:pt x="2246274" y="70612"/>
                  </a:lnTo>
                  <a:lnTo>
                    <a:pt x="2309825" y="70612"/>
                  </a:lnTo>
                  <a:lnTo>
                    <a:pt x="2303780" y="104495"/>
                  </a:lnTo>
                  <a:lnTo>
                    <a:pt x="2289251" y="130098"/>
                  </a:lnTo>
                  <a:lnTo>
                    <a:pt x="2267724" y="147764"/>
                  </a:lnTo>
                  <a:lnTo>
                    <a:pt x="2240623" y="157822"/>
                  </a:lnTo>
                  <a:lnTo>
                    <a:pt x="2240623" y="191706"/>
                  </a:lnTo>
                  <a:lnTo>
                    <a:pt x="2268575" y="183997"/>
                  </a:lnTo>
                  <a:lnTo>
                    <a:pt x="2293442" y="170789"/>
                  </a:lnTo>
                  <a:lnTo>
                    <a:pt x="2314156" y="153479"/>
                  </a:lnTo>
                  <a:lnTo>
                    <a:pt x="2329586" y="133451"/>
                  </a:lnTo>
                  <a:lnTo>
                    <a:pt x="2344915" y="152577"/>
                  </a:lnTo>
                  <a:lnTo>
                    <a:pt x="2365337" y="168325"/>
                  </a:lnTo>
                  <a:lnTo>
                    <a:pt x="2389860" y="180225"/>
                  </a:lnTo>
                  <a:lnTo>
                    <a:pt x="2417508" y="187833"/>
                  </a:lnTo>
                  <a:lnTo>
                    <a:pt x="2417508" y="153581"/>
                  </a:lnTo>
                  <a:close/>
                </a:path>
                <a:path w="5530850" h="337184">
                  <a:moveTo>
                    <a:pt x="2505062" y="9182"/>
                  </a:moveTo>
                  <a:lnTo>
                    <a:pt x="2466581" y="9182"/>
                  </a:lnTo>
                  <a:lnTo>
                    <a:pt x="2466581" y="92506"/>
                  </a:lnTo>
                  <a:lnTo>
                    <a:pt x="2403386" y="92506"/>
                  </a:lnTo>
                  <a:lnTo>
                    <a:pt x="2403386" y="125336"/>
                  </a:lnTo>
                  <a:lnTo>
                    <a:pt x="2466581" y="125336"/>
                  </a:lnTo>
                  <a:lnTo>
                    <a:pt x="2466581" y="195592"/>
                  </a:lnTo>
                  <a:lnTo>
                    <a:pt x="2505062" y="195592"/>
                  </a:lnTo>
                  <a:lnTo>
                    <a:pt x="2505062" y="9182"/>
                  </a:lnTo>
                  <a:close/>
                </a:path>
                <a:path w="5530850" h="337184">
                  <a:moveTo>
                    <a:pt x="2512479" y="271500"/>
                  </a:moveTo>
                  <a:lnTo>
                    <a:pt x="2495194" y="232879"/>
                  </a:lnTo>
                  <a:lnTo>
                    <a:pt x="2473985" y="220256"/>
                  </a:lnTo>
                  <a:lnTo>
                    <a:pt x="2473985" y="263029"/>
                  </a:lnTo>
                  <a:lnTo>
                    <a:pt x="2473985" y="279615"/>
                  </a:lnTo>
                  <a:lnTo>
                    <a:pt x="2430919" y="301155"/>
                  </a:lnTo>
                  <a:lnTo>
                    <a:pt x="2386787" y="304330"/>
                  </a:lnTo>
                  <a:lnTo>
                    <a:pt x="2363228" y="303542"/>
                  </a:lnTo>
                  <a:lnTo>
                    <a:pt x="2325522" y="297180"/>
                  </a:lnTo>
                  <a:lnTo>
                    <a:pt x="2299589" y="279615"/>
                  </a:lnTo>
                  <a:lnTo>
                    <a:pt x="2299589" y="263029"/>
                  </a:lnTo>
                  <a:lnTo>
                    <a:pt x="2342654" y="241846"/>
                  </a:lnTo>
                  <a:lnTo>
                    <a:pt x="2386787" y="238671"/>
                  </a:lnTo>
                  <a:lnTo>
                    <a:pt x="2410345" y="239458"/>
                  </a:lnTo>
                  <a:lnTo>
                    <a:pt x="2448052" y="245821"/>
                  </a:lnTo>
                  <a:lnTo>
                    <a:pt x="2473985" y="263029"/>
                  </a:lnTo>
                  <a:lnTo>
                    <a:pt x="2473985" y="220256"/>
                  </a:lnTo>
                  <a:lnTo>
                    <a:pt x="2463647" y="215811"/>
                  </a:lnTo>
                  <a:lnTo>
                    <a:pt x="2440533" y="210108"/>
                  </a:lnTo>
                  <a:lnTo>
                    <a:pt x="2414651" y="206870"/>
                  </a:lnTo>
                  <a:lnTo>
                    <a:pt x="2386787" y="205828"/>
                  </a:lnTo>
                  <a:lnTo>
                    <a:pt x="2358961" y="206870"/>
                  </a:lnTo>
                  <a:lnTo>
                    <a:pt x="2310079" y="215811"/>
                  </a:lnTo>
                  <a:lnTo>
                    <a:pt x="2269172" y="243611"/>
                  </a:lnTo>
                  <a:lnTo>
                    <a:pt x="2261451" y="271500"/>
                  </a:lnTo>
                  <a:lnTo>
                    <a:pt x="2263444" y="286486"/>
                  </a:lnTo>
                  <a:lnTo>
                    <a:pt x="2290407" y="318808"/>
                  </a:lnTo>
                  <a:lnTo>
                    <a:pt x="2333167" y="332714"/>
                  </a:lnTo>
                  <a:lnTo>
                    <a:pt x="2386787" y="336816"/>
                  </a:lnTo>
                  <a:lnTo>
                    <a:pt x="2414651" y="335838"/>
                  </a:lnTo>
                  <a:lnTo>
                    <a:pt x="2463647" y="327139"/>
                  </a:lnTo>
                  <a:lnTo>
                    <a:pt x="2500058" y="304330"/>
                  </a:lnTo>
                  <a:lnTo>
                    <a:pt x="2504440" y="299262"/>
                  </a:lnTo>
                  <a:lnTo>
                    <a:pt x="2510383" y="286486"/>
                  </a:lnTo>
                  <a:lnTo>
                    <a:pt x="2512479" y="271500"/>
                  </a:lnTo>
                  <a:close/>
                </a:path>
                <a:path w="5530850" h="337184">
                  <a:moveTo>
                    <a:pt x="2781858" y="11303"/>
                  </a:moveTo>
                  <a:lnTo>
                    <a:pt x="2744432" y="11303"/>
                  </a:lnTo>
                  <a:lnTo>
                    <a:pt x="2744432" y="136283"/>
                  </a:lnTo>
                  <a:lnTo>
                    <a:pt x="2709481" y="136283"/>
                  </a:lnTo>
                  <a:lnTo>
                    <a:pt x="2707297" y="95554"/>
                  </a:lnTo>
                  <a:lnTo>
                    <a:pt x="2702636" y="64173"/>
                  </a:lnTo>
                  <a:lnTo>
                    <a:pt x="2695613" y="42367"/>
                  </a:lnTo>
                  <a:lnTo>
                    <a:pt x="2695130" y="40855"/>
                  </a:lnTo>
                  <a:lnTo>
                    <a:pt x="2684411" y="24358"/>
                  </a:lnTo>
                  <a:lnTo>
                    <a:pt x="2676855" y="17818"/>
                  </a:lnTo>
                  <a:lnTo>
                    <a:pt x="2672765" y="15659"/>
                  </a:lnTo>
                  <a:lnTo>
                    <a:pt x="2672765" y="160642"/>
                  </a:lnTo>
                  <a:lnTo>
                    <a:pt x="2672219" y="203974"/>
                  </a:lnTo>
                  <a:lnTo>
                    <a:pt x="2666504" y="257949"/>
                  </a:lnTo>
                  <a:lnTo>
                    <a:pt x="2651925" y="278561"/>
                  </a:lnTo>
                  <a:lnTo>
                    <a:pt x="2639568" y="278561"/>
                  </a:lnTo>
                  <a:lnTo>
                    <a:pt x="2621038" y="235927"/>
                  </a:lnTo>
                  <a:lnTo>
                    <a:pt x="2618384" y="160642"/>
                  </a:lnTo>
                  <a:lnTo>
                    <a:pt x="2618981" y="117259"/>
                  </a:lnTo>
                  <a:lnTo>
                    <a:pt x="2624937" y="63182"/>
                  </a:lnTo>
                  <a:lnTo>
                    <a:pt x="2639568" y="42367"/>
                  </a:lnTo>
                  <a:lnTo>
                    <a:pt x="2651925" y="42367"/>
                  </a:lnTo>
                  <a:lnTo>
                    <a:pt x="2670289" y="85217"/>
                  </a:lnTo>
                  <a:lnTo>
                    <a:pt x="2672765" y="160642"/>
                  </a:lnTo>
                  <a:lnTo>
                    <a:pt x="2672765" y="15659"/>
                  </a:lnTo>
                  <a:lnTo>
                    <a:pt x="2667901" y="13068"/>
                  </a:lnTo>
                  <a:lnTo>
                    <a:pt x="2657500" y="10160"/>
                  </a:lnTo>
                  <a:lnTo>
                    <a:pt x="2645575" y="9182"/>
                  </a:lnTo>
                  <a:lnTo>
                    <a:pt x="2633700" y="10160"/>
                  </a:lnTo>
                  <a:lnTo>
                    <a:pt x="2595080" y="43319"/>
                  </a:lnTo>
                  <a:lnTo>
                    <a:pt x="2583002" y="109715"/>
                  </a:lnTo>
                  <a:lnTo>
                    <a:pt x="2581668" y="160642"/>
                  </a:lnTo>
                  <a:lnTo>
                    <a:pt x="2583002" y="211582"/>
                  </a:lnTo>
                  <a:lnTo>
                    <a:pt x="2587320" y="250101"/>
                  </a:lnTo>
                  <a:lnTo>
                    <a:pt x="2606738" y="296926"/>
                  </a:lnTo>
                  <a:lnTo>
                    <a:pt x="2645575" y="311391"/>
                  </a:lnTo>
                  <a:lnTo>
                    <a:pt x="2657500" y="310476"/>
                  </a:lnTo>
                  <a:lnTo>
                    <a:pt x="2695879" y="278853"/>
                  </a:lnTo>
                  <a:lnTo>
                    <a:pt x="2708097" y="216890"/>
                  </a:lnTo>
                  <a:lnTo>
                    <a:pt x="2709837" y="169824"/>
                  </a:lnTo>
                  <a:lnTo>
                    <a:pt x="2744432" y="169824"/>
                  </a:lnTo>
                  <a:lnTo>
                    <a:pt x="2744432" y="325513"/>
                  </a:lnTo>
                  <a:lnTo>
                    <a:pt x="2781858" y="325513"/>
                  </a:lnTo>
                  <a:lnTo>
                    <a:pt x="2781858" y="169824"/>
                  </a:lnTo>
                  <a:lnTo>
                    <a:pt x="2781858" y="136283"/>
                  </a:lnTo>
                  <a:lnTo>
                    <a:pt x="2781858" y="11303"/>
                  </a:lnTo>
                  <a:close/>
                </a:path>
                <a:path w="5530850" h="337184">
                  <a:moveTo>
                    <a:pt x="2848229" y="9182"/>
                  </a:moveTo>
                  <a:lnTo>
                    <a:pt x="2810802" y="9182"/>
                  </a:lnTo>
                  <a:lnTo>
                    <a:pt x="2810802" y="329399"/>
                  </a:lnTo>
                  <a:lnTo>
                    <a:pt x="2848229" y="329399"/>
                  </a:lnTo>
                  <a:lnTo>
                    <a:pt x="2848229" y="9182"/>
                  </a:lnTo>
                  <a:close/>
                </a:path>
                <a:path w="5530850" h="337184">
                  <a:moveTo>
                    <a:pt x="3178530" y="13068"/>
                  </a:moveTo>
                  <a:lnTo>
                    <a:pt x="3141459" y="13068"/>
                  </a:lnTo>
                  <a:lnTo>
                    <a:pt x="3141459" y="46253"/>
                  </a:lnTo>
                  <a:lnTo>
                    <a:pt x="3141459" y="138747"/>
                  </a:lnTo>
                  <a:lnTo>
                    <a:pt x="3059900" y="138747"/>
                  </a:lnTo>
                  <a:lnTo>
                    <a:pt x="3059900" y="46253"/>
                  </a:lnTo>
                  <a:lnTo>
                    <a:pt x="3141459" y="46253"/>
                  </a:lnTo>
                  <a:lnTo>
                    <a:pt x="3141459" y="13068"/>
                  </a:lnTo>
                  <a:lnTo>
                    <a:pt x="3022130" y="13068"/>
                  </a:lnTo>
                  <a:lnTo>
                    <a:pt x="3022130" y="171234"/>
                  </a:lnTo>
                  <a:lnTo>
                    <a:pt x="3178530" y="171234"/>
                  </a:lnTo>
                  <a:lnTo>
                    <a:pt x="3178530" y="138747"/>
                  </a:lnTo>
                  <a:lnTo>
                    <a:pt x="3178530" y="46253"/>
                  </a:lnTo>
                  <a:lnTo>
                    <a:pt x="3178530" y="13068"/>
                  </a:lnTo>
                  <a:close/>
                </a:path>
                <a:path w="5530850" h="337184">
                  <a:moveTo>
                    <a:pt x="3284804" y="299745"/>
                  </a:moveTo>
                  <a:lnTo>
                    <a:pt x="3242754" y="295389"/>
                  </a:lnTo>
                  <a:lnTo>
                    <a:pt x="3222510" y="288798"/>
                  </a:lnTo>
                  <a:lnTo>
                    <a:pt x="3208413" y="284213"/>
                  </a:lnTo>
                  <a:lnTo>
                    <a:pt x="3185261" y="266674"/>
                  </a:lnTo>
                  <a:lnTo>
                    <a:pt x="3176765" y="243255"/>
                  </a:lnTo>
                  <a:lnTo>
                    <a:pt x="3176765" y="241134"/>
                  </a:lnTo>
                  <a:lnTo>
                    <a:pt x="3276676" y="241134"/>
                  </a:lnTo>
                  <a:lnTo>
                    <a:pt x="3276676" y="208305"/>
                  </a:lnTo>
                  <a:lnTo>
                    <a:pt x="3040481" y="208305"/>
                  </a:lnTo>
                  <a:lnTo>
                    <a:pt x="3040481" y="241134"/>
                  </a:lnTo>
                  <a:lnTo>
                    <a:pt x="3138640" y="241134"/>
                  </a:lnTo>
                  <a:lnTo>
                    <a:pt x="3138640" y="243255"/>
                  </a:lnTo>
                  <a:lnTo>
                    <a:pt x="3130207" y="266674"/>
                  </a:lnTo>
                  <a:lnTo>
                    <a:pt x="3107169" y="284213"/>
                  </a:lnTo>
                  <a:lnTo>
                    <a:pt x="3072955" y="295389"/>
                  </a:lnTo>
                  <a:lnTo>
                    <a:pt x="3030956" y="299745"/>
                  </a:lnTo>
                  <a:lnTo>
                    <a:pt x="3030956" y="332574"/>
                  </a:lnTo>
                  <a:lnTo>
                    <a:pt x="3073501" y="328714"/>
                  </a:lnTo>
                  <a:lnTo>
                    <a:pt x="3109417" y="319697"/>
                  </a:lnTo>
                  <a:lnTo>
                    <a:pt x="3137801" y="306171"/>
                  </a:lnTo>
                  <a:lnTo>
                    <a:pt x="3157702" y="288798"/>
                  </a:lnTo>
                  <a:lnTo>
                    <a:pt x="3177616" y="305968"/>
                  </a:lnTo>
                  <a:lnTo>
                    <a:pt x="3206026" y="319430"/>
                  </a:lnTo>
                  <a:lnTo>
                    <a:pt x="3242056" y="328523"/>
                  </a:lnTo>
                  <a:lnTo>
                    <a:pt x="3284804" y="332574"/>
                  </a:lnTo>
                  <a:lnTo>
                    <a:pt x="3284804" y="299745"/>
                  </a:lnTo>
                  <a:close/>
                </a:path>
                <a:path w="5530850" h="337184">
                  <a:moveTo>
                    <a:pt x="3323285" y="81203"/>
                  </a:moveTo>
                  <a:lnTo>
                    <a:pt x="3276676" y="81203"/>
                  </a:lnTo>
                  <a:lnTo>
                    <a:pt x="3276676" y="9182"/>
                  </a:lnTo>
                  <a:lnTo>
                    <a:pt x="3238195" y="9182"/>
                  </a:lnTo>
                  <a:lnTo>
                    <a:pt x="3238195" y="187833"/>
                  </a:lnTo>
                  <a:lnTo>
                    <a:pt x="3276676" y="187833"/>
                  </a:lnTo>
                  <a:lnTo>
                    <a:pt x="3276676" y="114744"/>
                  </a:lnTo>
                  <a:lnTo>
                    <a:pt x="3323285" y="114744"/>
                  </a:lnTo>
                  <a:lnTo>
                    <a:pt x="3323285" y="81203"/>
                  </a:lnTo>
                  <a:close/>
                </a:path>
                <a:path w="5530850" h="337184">
                  <a:moveTo>
                    <a:pt x="3624084" y="90233"/>
                  </a:moveTo>
                  <a:lnTo>
                    <a:pt x="3414014" y="90233"/>
                  </a:lnTo>
                  <a:lnTo>
                    <a:pt x="3414014" y="11493"/>
                  </a:lnTo>
                  <a:lnTo>
                    <a:pt x="3375888" y="11493"/>
                  </a:lnTo>
                  <a:lnTo>
                    <a:pt x="3375888" y="90233"/>
                  </a:lnTo>
                  <a:lnTo>
                    <a:pt x="3375888" y="123253"/>
                  </a:lnTo>
                  <a:lnTo>
                    <a:pt x="3624084" y="123253"/>
                  </a:lnTo>
                  <a:lnTo>
                    <a:pt x="3624084" y="90233"/>
                  </a:lnTo>
                  <a:close/>
                </a:path>
                <a:path w="5530850" h="337184">
                  <a:moveTo>
                    <a:pt x="3627971" y="297243"/>
                  </a:moveTo>
                  <a:lnTo>
                    <a:pt x="3414014" y="297243"/>
                  </a:lnTo>
                  <a:lnTo>
                    <a:pt x="3414014" y="228663"/>
                  </a:lnTo>
                  <a:lnTo>
                    <a:pt x="3375888" y="228663"/>
                  </a:lnTo>
                  <a:lnTo>
                    <a:pt x="3375888" y="297243"/>
                  </a:lnTo>
                  <a:lnTo>
                    <a:pt x="3375888" y="330263"/>
                  </a:lnTo>
                  <a:lnTo>
                    <a:pt x="3627971" y="330263"/>
                  </a:lnTo>
                  <a:lnTo>
                    <a:pt x="3627971" y="297243"/>
                  </a:lnTo>
                  <a:close/>
                </a:path>
                <a:path w="5530850" h="337184">
                  <a:moveTo>
                    <a:pt x="3643147" y="165582"/>
                  </a:moveTo>
                  <a:lnTo>
                    <a:pt x="3354705" y="165582"/>
                  </a:lnTo>
                  <a:lnTo>
                    <a:pt x="3354705" y="198767"/>
                  </a:lnTo>
                  <a:lnTo>
                    <a:pt x="3643147" y="198767"/>
                  </a:lnTo>
                  <a:lnTo>
                    <a:pt x="3643147" y="165582"/>
                  </a:lnTo>
                  <a:close/>
                </a:path>
                <a:path w="5530850" h="337184">
                  <a:moveTo>
                    <a:pt x="4106837" y="139814"/>
                  </a:moveTo>
                  <a:lnTo>
                    <a:pt x="4056697" y="139814"/>
                  </a:lnTo>
                  <a:lnTo>
                    <a:pt x="4056697" y="9182"/>
                  </a:lnTo>
                  <a:lnTo>
                    <a:pt x="4018216" y="9182"/>
                  </a:lnTo>
                  <a:lnTo>
                    <a:pt x="4018216" y="255968"/>
                  </a:lnTo>
                  <a:lnTo>
                    <a:pt x="4006367" y="263893"/>
                  </a:lnTo>
                  <a:lnTo>
                    <a:pt x="3991165" y="269646"/>
                  </a:lnTo>
                  <a:lnTo>
                    <a:pt x="3972991" y="273138"/>
                  </a:lnTo>
                  <a:lnTo>
                    <a:pt x="3952202" y="274320"/>
                  </a:lnTo>
                  <a:lnTo>
                    <a:pt x="3844518" y="274320"/>
                  </a:lnTo>
                  <a:lnTo>
                    <a:pt x="3844518" y="176530"/>
                  </a:lnTo>
                  <a:lnTo>
                    <a:pt x="3956786" y="176530"/>
                  </a:lnTo>
                  <a:lnTo>
                    <a:pt x="3956786" y="14833"/>
                  </a:lnTo>
                  <a:lnTo>
                    <a:pt x="3806380" y="14833"/>
                  </a:lnTo>
                  <a:lnTo>
                    <a:pt x="3806380" y="48729"/>
                  </a:lnTo>
                  <a:lnTo>
                    <a:pt x="3918661" y="48729"/>
                  </a:lnTo>
                  <a:lnTo>
                    <a:pt x="3918661" y="142989"/>
                  </a:lnTo>
                  <a:lnTo>
                    <a:pt x="3806380" y="142989"/>
                  </a:lnTo>
                  <a:lnTo>
                    <a:pt x="3806380" y="307860"/>
                  </a:lnTo>
                  <a:lnTo>
                    <a:pt x="3945140" y="307860"/>
                  </a:lnTo>
                  <a:lnTo>
                    <a:pt x="3968419" y="306514"/>
                  </a:lnTo>
                  <a:lnTo>
                    <a:pt x="3988955" y="302564"/>
                  </a:lnTo>
                  <a:lnTo>
                    <a:pt x="4005859" y="296252"/>
                  </a:lnTo>
                  <a:lnTo>
                    <a:pt x="4018216" y="287743"/>
                  </a:lnTo>
                  <a:lnTo>
                    <a:pt x="4018216" y="329399"/>
                  </a:lnTo>
                  <a:lnTo>
                    <a:pt x="4056697" y="329399"/>
                  </a:lnTo>
                  <a:lnTo>
                    <a:pt x="4056697" y="173355"/>
                  </a:lnTo>
                  <a:lnTo>
                    <a:pt x="4106837" y="173355"/>
                  </a:lnTo>
                  <a:lnTo>
                    <a:pt x="4106837" y="139814"/>
                  </a:lnTo>
                  <a:close/>
                </a:path>
                <a:path w="5530850" h="337184">
                  <a:moveTo>
                    <a:pt x="4412221" y="92506"/>
                  </a:moveTo>
                  <a:lnTo>
                    <a:pt x="4409910" y="72859"/>
                  </a:lnTo>
                  <a:lnTo>
                    <a:pt x="4403268" y="55524"/>
                  </a:lnTo>
                  <a:lnTo>
                    <a:pt x="4394238" y="43078"/>
                  </a:lnTo>
                  <a:lnTo>
                    <a:pt x="4392714" y="40970"/>
                  </a:lnTo>
                  <a:lnTo>
                    <a:pt x="4378693" y="29654"/>
                  </a:lnTo>
                  <a:lnTo>
                    <a:pt x="4374096" y="27444"/>
                  </a:lnTo>
                  <a:lnTo>
                    <a:pt x="4374096" y="92506"/>
                  </a:lnTo>
                  <a:lnTo>
                    <a:pt x="4373042" y="102768"/>
                  </a:lnTo>
                  <a:lnTo>
                    <a:pt x="4343819" y="133743"/>
                  </a:lnTo>
                  <a:lnTo>
                    <a:pt x="4305122" y="141097"/>
                  </a:lnTo>
                  <a:lnTo>
                    <a:pt x="4279481" y="141935"/>
                  </a:lnTo>
                  <a:lnTo>
                    <a:pt x="4253636" y="141097"/>
                  </a:lnTo>
                  <a:lnTo>
                    <a:pt x="4214787" y="133743"/>
                  </a:lnTo>
                  <a:lnTo>
                    <a:pt x="4185920" y="102768"/>
                  </a:lnTo>
                  <a:lnTo>
                    <a:pt x="4184866" y="92506"/>
                  </a:lnTo>
                  <a:lnTo>
                    <a:pt x="4185920" y="81927"/>
                  </a:lnTo>
                  <a:lnTo>
                    <a:pt x="4214787" y="50673"/>
                  </a:lnTo>
                  <a:lnTo>
                    <a:pt x="4253636" y="43802"/>
                  </a:lnTo>
                  <a:lnTo>
                    <a:pt x="4279481" y="43078"/>
                  </a:lnTo>
                  <a:lnTo>
                    <a:pt x="4305122" y="43802"/>
                  </a:lnTo>
                  <a:lnTo>
                    <a:pt x="4343819" y="50673"/>
                  </a:lnTo>
                  <a:lnTo>
                    <a:pt x="4373042" y="81927"/>
                  </a:lnTo>
                  <a:lnTo>
                    <a:pt x="4374096" y="92506"/>
                  </a:lnTo>
                  <a:lnTo>
                    <a:pt x="4374096" y="27444"/>
                  </a:lnTo>
                  <a:lnTo>
                    <a:pt x="4358513" y="19900"/>
                  </a:lnTo>
                  <a:lnTo>
                    <a:pt x="4335437" y="13601"/>
                  </a:lnTo>
                  <a:lnTo>
                    <a:pt x="4309173" y="10198"/>
                  </a:lnTo>
                  <a:lnTo>
                    <a:pt x="4279481" y="9182"/>
                  </a:lnTo>
                  <a:lnTo>
                    <a:pt x="4249585" y="10198"/>
                  </a:lnTo>
                  <a:lnTo>
                    <a:pt x="4200245" y="19900"/>
                  </a:lnTo>
                  <a:lnTo>
                    <a:pt x="4166044" y="40970"/>
                  </a:lnTo>
                  <a:lnTo>
                    <a:pt x="4146372" y="92506"/>
                  </a:lnTo>
                  <a:lnTo>
                    <a:pt x="4148696" y="112102"/>
                  </a:lnTo>
                  <a:lnTo>
                    <a:pt x="4180268" y="154990"/>
                  </a:lnTo>
                  <a:lnTo>
                    <a:pt x="4223258" y="171056"/>
                  </a:lnTo>
                  <a:lnTo>
                    <a:pt x="4279481" y="175475"/>
                  </a:lnTo>
                  <a:lnTo>
                    <a:pt x="4309173" y="174459"/>
                  </a:lnTo>
                  <a:lnTo>
                    <a:pt x="4358513" y="164744"/>
                  </a:lnTo>
                  <a:lnTo>
                    <a:pt x="4392714" y="143738"/>
                  </a:lnTo>
                  <a:lnTo>
                    <a:pt x="4409897" y="112141"/>
                  </a:lnTo>
                  <a:lnTo>
                    <a:pt x="4412221" y="92506"/>
                  </a:lnTo>
                  <a:close/>
                </a:path>
                <a:path w="5530850" h="337184">
                  <a:moveTo>
                    <a:pt x="4421048" y="214655"/>
                  </a:moveTo>
                  <a:lnTo>
                    <a:pt x="4136847" y="214655"/>
                  </a:lnTo>
                  <a:lnTo>
                    <a:pt x="4136847" y="248551"/>
                  </a:lnTo>
                  <a:lnTo>
                    <a:pt x="4259351" y="248551"/>
                  </a:lnTo>
                  <a:lnTo>
                    <a:pt x="4259351" y="334695"/>
                  </a:lnTo>
                  <a:lnTo>
                    <a:pt x="4297489" y="334695"/>
                  </a:lnTo>
                  <a:lnTo>
                    <a:pt x="4297489" y="248551"/>
                  </a:lnTo>
                  <a:lnTo>
                    <a:pt x="4421048" y="248551"/>
                  </a:lnTo>
                  <a:lnTo>
                    <a:pt x="4421048" y="214655"/>
                  </a:lnTo>
                  <a:close/>
                </a:path>
                <a:path w="5530850" h="337184">
                  <a:moveTo>
                    <a:pt x="4671365" y="266915"/>
                  </a:moveTo>
                  <a:lnTo>
                    <a:pt x="4658182" y="270459"/>
                  </a:lnTo>
                  <a:lnTo>
                    <a:pt x="4643209" y="272732"/>
                  </a:lnTo>
                  <a:lnTo>
                    <a:pt x="4626788" y="273964"/>
                  </a:lnTo>
                  <a:lnTo>
                    <a:pt x="4609236" y="274320"/>
                  </a:lnTo>
                  <a:lnTo>
                    <a:pt x="4524845" y="274320"/>
                  </a:lnTo>
                  <a:lnTo>
                    <a:pt x="4524845" y="176530"/>
                  </a:lnTo>
                  <a:lnTo>
                    <a:pt x="4626889" y="176530"/>
                  </a:lnTo>
                  <a:lnTo>
                    <a:pt x="4626889" y="142989"/>
                  </a:lnTo>
                  <a:lnTo>
                    <a:pt x="4524845" y="142989"/>
                  </a:lnTo>
                  <a:lnTo>
                    <a:pt x="4524845" y="48729"/>
                  </a:lnTo>
                  <a:lnTo>
                    <a:pt x="4640300" y="48729"/>
                  </a:lnTo>
                  <a:lnTo>
                    <a:pt x="4640300" y="14833"/>
                  </a:lnTo>
                  <a:lnTo>
                    <a:pt x="4486719" y="14833"/>
                  </a:lnTo>
                  <a:lnTo>
                    <a:pt x="4486719" y="307860"/>
                  </a:lnTo>
                  <a:lnTo>
                    <a:pt x="4607471" y="307860"/>
                  </a:lnTo>
                  <a:lnTo>
                    <a:pt x="4625645" y="307327"/>
                  </a:lnTo>
                  <a:lnTo>
                    <a:pt x="4642726" y="305663"/>
                  </a:lnTo>
                  <a:lnTo>
                    <a:pt x="4658157" y="302806"/>
                  </a:lnTo>
                  <a:lnTo>
                    <a:pt x="4671365" y="298691"/>
                  </a:lnTo>
                  <a:lnTo>
                    <a:pt x="4671365" y="274320"/>
                  </a:lnTo>
                  <a:lnTo>
                    <a:pt x="4671365" y="266915"/>
                  </a:lnTo>
                  <a:close/>
                </a:path>
                <a:path w="5530850" h="337184">
                  <a:moveTo>
                    <a:pt x="4742332" y="9182"/>
                  </a:moveTo>
                  <a:lnTo>
                    <a:pt x="4703851" y="9182"/>
                  </a:lnTo>
                  <a:lnTo>
                    <a:pt x="4703851" y="138049"/>
                  </a:lnTo>
                  <a:lnTo>
                    <a:pt x="4643475" y="138049"/>
                  </a:lnTo>
                  <a:lnTo>
                    <a:pt x="4643475" y="171589"/>
                  </a:lnTo>
                  <a:lnTo>
                    <a:pt x="4703851" y="171589"/>
                  </a:lnTo>
                  <a:lnTo>
                    <a:pt x="4703851" y="329399"/>
                  </a:lnTo>
                  <a:lnTo>
                    <a:pt x="4742332" y="329399"/>
                  </a:lnTo>
                  <a:lnTo>
                    <a:pt x="4742332" y="9182"/>
                  </a:lnTo>
                  <a:close/>
                </a:path>
                <a:path w="5530850" h="337184">
                  <a:moveTo>
                    <a:pt x="5094884" y="127101"/>
                  </a:moveTo>
                  <a:lnTo>
                    <a:pt x="5066703" y="115735"/>
                  </a:lnTo>
                  <a:lnTo>
                    <a:pt x="5053482" y="105206"/>
                  </a:lnTo>
                  <a:lnTo>
                    <a:pt x="5043944" y="97624"/>
                  </a:lnTo>
                  <a:lnTo>
                    <a:pt x="5028743" y="71297"/>
                  </a:lnTo>
                  <a:lnTo>
                    <a:pt x="5023205" y="35306"/>
                  </a:lnTo>
                  <a:lnTo>
                    <a:pt x="5023205" y="11303"/>
                  </a:lnTo>
                  <a:lnTo>
                    <a:pt x="4985080" y="11303"/>
                  </a:lnTo>
                  <a:lnTo>
                    <a:pt x="4985080" y="35306"/>
                  </a:lnTo>
                  <a:lnTo>
                    <a:pt x="4979746" y="71208"/>
                  </a:lnTo>
                  <a:lnTo>
                    <a:pt x="4964912" y="98767"/>
                  </a:lnTo>
                  <a:lnTo>
                    <a:pt x="4942332" y="118516"/>
                  </a:lnTo>
                  <a:lnTo>
                    <a:pt x="4913757" y="130987"/>
                  </a:lnTo>
                  <a:lnTo>
                    <a:pt x="4913757" y="164528"/>
                  </a:lnTo>
                  <a:lnTo>
                    <a:pt x="4942878" y="155409"/>
                  </a:lnTo>
                  <a:lnTo>
                    <a:pt x="4968532" y="141884"/>
                  </a:lnTo>
                  <a:lnTo>
                    <a:pt x="4989474" y="124853"/>
                  </a:lnTo>
                  <a:lnTo>
                    <a:pt x="5004498" y="105206"/>
                  </a:lnTo>
                  <a:lnTo>
                    <a:pt x="5020056" y="124002"/>
                  </a:lnTo>
                  <a:lnTo>
                    <a:pt x="5041087" y="140081"/>
                  </a:lnTo>
                  <a:lnTo>
                    <a:pt x="5066411" y="152577"/>
                  </a:lnTo>
                  <a:lnTo>
                    <a:pt x="5094884" y="160642"/>
                  </a:lnTo>
                  <a:lnTo>
                    <a:pt x="5094884" y="127101"/>
                  </a:lnTo>
                  <a:close/>
                </a:path>
                <a:path w="5530850" h="337184">
                  <a:moveTo>
                    <a:pt x="5184203" y="9182"/>
                  </a:moveTo>
                  <a:lnTo>
                    <a:pt x="5145722" y="9182"/>
                  </a:lnTo>
                  <a:lnTo>
                    <a:pt x="5145722" y="57556"/>
                  </a:lnTo>
                  <a:lnTo>
                    <a:pt x="5075809" y="57556"/>
                  </a:lnTo>
                  <a:lnTo>
                    <a:pt x="5075809" y="90385"/>
                  </a:lnTo>
                  <a:lnTo>
                    <a:pt x="5145722" y="90385"/>
                  </a:lnTo>
                  <a:lnTo>
                    <a:pt x="5145722" y="164884"/>
                  </a:lnTo>
                  <a:lnTo>
                    <a:pt x="5184203" y="164884"/>
                  </a:lnTo>
                  <a:lnTo>
                    <a:pt x="5184203" y="9182"/>
                  </a:lnTo>
                  <a:close/>
                </a:path>
                <a:path w="5530850" h="337184">
                  <a:moveTo>
                    <a:pt x="5188089" y="301510"/>
                  </a:moveTo>
                  <a:lnTo>
                    <a:pt x="4983315" y="301510"/>
                  </a:lnTo>
                  <a:lnTo>
                    <a:pt x="4983315" y="273621"/>
                  </a:lnTo>
                  <a:lnTo>
                    <a:pt x="5184203" y="273621"/>
                  </a:lnTo>
                  <a:lnTo>
                    <a:pt x="5184203" y="183946"/>
                  </a:lnTo>
                  <a:lnTo>
                    <a:pt x="4944834" y="183946"/>
                  </a:lnTo>
                  <a:lnTo>
                    <a:pt x="4944834" y="214655"/>
                  </a:lnTo>
                  <a:lnTo>
                    <a:pt x="5145722" y="214655"/>
                  </a:lnTo>
                  <a:lnTo>
                    <a:pt x="5145722" y="243255"/>
                  </a:lnTo>
                  <a:lnTo>
                    <a:pt x="4944834" y="243255"/>
                  </a:lnTo>
                  <a:lnTo>
                    <a:pt x="4944834" y="332574"/>
                  </a:lnTo>
                  <a:lnTo>
                    <a:pt x="5188089" y="332574"/>
                  </a:lnTo>
                  <a:lnTo>
                    <a:pt x="5188089" y="301510"/>
                  </a:lnTo>
                  <a:close/>
                </a:path>
                <a:path w="5530850" h="337184">
                  <a:moveTo>
                    <a:pt x="5435574" y="147231"/>
                  </a:moveTo>
                  <a:lnTo>
                    <a:pt x="5407876" y="137248"/>
                  </a:lnTo>
                  <a:lnTo>
                    <a:pt x="5395049" y="127101"/>
                  </a:lnTo>
                  <a:lnTo>
                    <a:pt x="5385841" y="119824"/>
                  </a:lnTo>
                  <a:lnTo>
                    <a:pt x="5371274" y="93853"/>
                  </a:lnTo>
                  <a:lnTo>
                    <a:pt x="5366029" y="58254"/>
                  </a:lnTo>
                  <a:lnTo>
                    <a:pt x="5366029" y="46253"/>
                  </a:lnTo>
                  <a:lnTo>
                    <a:pt x="5429567" y="46253"/>
                  </a:lnTo>
                  <a:lnTo>
                    <a:pt x="5429567" y="13068"/>
                  </a:lnTo>
                  <a:lnTo>
                    <a:pt x="5264340" y="13068"/>
                  </a:lnTo>
                  <a:lnTo>
                    <a:pt x="5264340" y="46253"/>
                  </a:lnTo>
                  <a:lnTo>
                    <a:pt x="5327891" y="46253"/>
                  </a:lnTo>
                  <a:lnTo>
                    <a:pt x="5327891" y="58254"/>
                  </a:lnTo>
                  <a:lnTo>
                    <a:pt x="5322786" y="94907"/>
                  </a:lnTo>
                  <a:lnTo>
                    <a:pt x="5308524" y="122161"/>
                  </a:lnTo>
                  <a:lnTo>
                    <a:pt x="5286641" y="140677"/>
                  </a:lnTo>
                  <a:lnTo>
                    <a:pt x="5258689" y="151104"/>
                  </a:lnTo>
                  <a:lnTo>
                    <a:pt x="5258689" y="185356"/>
                  </a:lnTo>
                  <a:lnTo>
                    <a:pt x="5286641" y="177444"/>
                  </a:lnTo>
                  <a:lnTo>
                    <a:pt x="5311521" y="164172"/>
                  </a:lnTo>
                  <a:lnTo>
                    <a:pt x="5332222" y="146926"/>
                  </a:lnTo>
                  <a:lnTo>
                    <a:pt x="5347665" y="127101"/>
                  </a:lnTo>
                  <a:lnTo>
                    <a:pt x="5362994" y="146062"/>
                  </a:lnTo>
                  <a:lnTo>
                    <a:pt x="5383415" y="161785"/>
                  </a:lnTo>
                  <a:lnTo>
                    <a:pt x="5407939" y="173672"/>
                  </a:lnTo>
                  <a:lnTo>
                    <a:pt x="5435574" y="181114"/>
                  </a:lnTo>
                  <a:lnTo>
                    <a:pt x="5435574" y="147231"/>
                  </a:lnTo>
                  <a:close/>
                </a:path>
                <a:path w="5530850" h="337184">
                  <a:moveTo>
                    <a:pt x="5523128" y="9182"/>
                  </a:moveTo>
                  <a:lnTo>
                    <a:pt x="5484647" y="9182"/>
                  </a:lnTo>
                  <a:lnTo>
                    <a:pt x="5484647" y="76974"/>
                  </a:lnTo>
                  <a:lnTo>
                    <a:pt x="5418633" y="76974"/>
                  </a:lnTo>
                  <a:lnTo>
                    <a:pt x="5418633" y="109804"/>
                  </a:lnTo>
                  <a:lnTo>
                    <a:pt x="5484647" y="109804"/>
                  </a:lnTo>
                  <a:lnTo>
                    <a:pt x="5484647" y="191706"/>
                  </a:lnTo>
                  <a:lnTo>
                    <a:pt x="5523128" y="191706"/>
                  </a:lnTo>
                  <a:lnTo>
                    <a:pt x="5523128" y="9182"/>
                  </a:lnTo>
                  <a:close/>
                </a:path>
                <a:path w="5530850" h="337184">
                  <a:moveTo>
                    <a:pt x="5530545" y="268681"/>
                  </a:moveTo>
                  <a:lnTo>
                    <a:pt x="5528513" y="253580"/>
                  </a:lnTo>
                  <a:lnTo>
                    <a:pt x="5522785" y="240563"/>
                  </a:lnTo>
                  <a:lnTo>
                    <a:pt x="5516931" y="233375"/>
                  </a:lnTo>
                  <a:lnTo>
                    <a:pt x="5513870" y="229603"/>
                  </a:lnTo>
                  <a:lnTo>
                    <a:pt x="5502300" y="220662"/>
                  </a:lnTo>
                  <a:lnTo>
                    <a:pt x="5492064" y="215900"/>
                  </a:lnTo>
                  <a:lnTo>
                    <a:pt x="5492064" y="268681"/>
                  </a:lnTo>
                  <a:lnTo>
                    <a:pt x="5491099" y="275170"/>
                  </a:lnTo>
                  <a:lnTo>
                    <a:pt x="5446611" y="300799"/>
                  </a:lnTo>
                  <a:lnTo>
                    <a:pt x="5404853" y="303987"/>
                  </a:lnTo>
                  <a:lnTo>
                    <a:pt x="5383454" y="303225"/>
                  </a:lnTo>
                  <a:lnTo>
                    <a:pt x="5345684" y="296532"/>
                  </a:lnTo>
                  <a:lnTo>
                    <a:pt x="5317655" y="268681"/>
                  </a:lnTo>
                  <a:lnTo>
                    <a:pt x="5318620" y="262178"/>
                  </a:lnTo>
                  <a:lnTo>
                    <a:pt x="5363375" y="236372"/>
                  </a:lnTo>
                  <a:lnTo>
                    <a:pt x="5404853" y="233375"/>
                  </a:lnTo>
                  <a:lnTo>
                    <a:pt x="5426456" y="234073"/>
                  </a:lnTo>
                  <a:lnTo>
                    <a:pt x="5464238" y="240525"/>
                  </a:lnTo>
                  <a:lnTo>
                    <a:pt x="5492064" y="268681"/>
                  </a:lnTo>
                  <a:lnTo>
                    <a:pt x="5492064" y="215900"/>
                  </a:lnTo>
                  <a:lnTo>
                    <a:pt x="5482107" y="211264"/>
                  </a:lnTo>
                  <a:lnTo>
                    <a:pt x="5458345" y="205041"/>
                  </a:lnTo>
                  <a:lnTo>
                    <a:pt x="5432196" y="201599"/>
                  </a:lnTo>
                  <a:lnTo>
                    <a:pt x="5404853" y="200533"/>
                  </a:lnTo>
                  <a:lnTo>
                    <a:pt x="5377573" y="201599"/>
                  </a:lnTo>
                  <a:lnTo>
                    <a:pt x="5327751" y="211264"/>
                  </a:lnTo>
                  <a:lnTo>
                    <a:pt x="5287111" y="240563"/>
                  </a:lnTo>
                  <a:lnTo>
                    <a:pt x="5279529" y="268681"/>
                  </a:lnTo>
                  <a:lnTo>
                    <a:pt x="5281498" y="283781"/>
                  </a:lnTo>
                  <a:lnTo>
                    <a:pt x="5307419" y="316687"/>
                  </a:lnTo>
                  <a:lnTo>
                    <a:pt x="5351500" y="332447"/>
                  </a:lnTo>
                  <a:lnTo>
                    <a:pt x="5404853" y="336816"/>
                  </a:lnTo>
                  <a:lnTo>
                    <a:pt x="5432196" y="335800"/>
                  </a:lnTo>
                  <a:lnTo>
                    <a:pt x="5482107" y="326237"/>
                  </a:lnTo>
                  <a:lnTo>
                    <a:pt x="5516931" y="303987"/>
                  </a:lnTo>
                  <a:lnTo>
                    <a:pt x="5528513" y="283781"/>
                  </a:lnTo>
                  <a:lnTo>
                    <a:pt x="5530545" y="268681"/>
                  </a:lnTo>
                  <a:close/>
                </a:path>
              </a:pathLst>
            </a:custGeom>
            <a:solidFill>
              <a:srgbClr val="000A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01153" y="892949"/>
              <a:ext cx="3474720" cy="793750"/>
            </a:xfrm>
            <a:custGeom>
              <a:avLst/>
              <a:gdLst/>
              <a:ahLst/>
              <a:cxnLst/>
              <a:rect l="l" t="t" r="r" b="b"/>
              <a:pathLst>
                <a:path w="3474720" h="79375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3474720" h="79375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3474720" h="79375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3474720" h="79375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3474720" h="79375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3474720" h="793750">
                  <a:moveTo>
                    <a:pt x="1841017" y="136880"/>
                  </a:moveTo>
                  <a:lnTo>
                    <a:pt x="1790915" y="131305"/>
                  </a:lnTo>
                  <a:lnTo>
                    <a:pt x="1747748" y="120396"/>
                  </a:lnTo>
                  <a:lnTo>
                    <a:pt x="1714842" y="103797"/>
                  </a:lnTo>
                  <a:lnTo>
                    <a:pt x="1695538" y="81114"/>
                  </a:lnTo>
                  <a:lnTo>
                    <a:pt x="1836458" y="81114"/>
                  </a:lnTo>
                  <a:lnTo>
                    <a:pt x="1836458" y="18757"/>
                  </a:lnTo>
                  <a:lnTo>
                    <a:pt x="1470964" y="18757"/>
                  </a:lnTo>
                  <a:lnTo>
                    <a:pt x="1470964" y="81114"/>
                  </a:lnTo>
                  <a:lnTo>
                    <a:pt x="1611388" y="81114"/>
                  </a:lnTo>
                  <a:lnTo>
                    <a:pt x="1591640" y="103797"/>
                  </a:lnTo>
                  <a:lnTo>
                    <a:pt x="1558404" y="120396"/>
                  </a:lnTo>
                  <a:lnTo>
                    <a:pt x="1515287" y="131305"/>
                  </a:lnTo>
                  <a:lnTo>
                    <a:pt x="1465897" y="136880"/>
                  </a:lnTo>
                  <a:lnTo>
                    <a:pt x="1465897" y="198716"/>
                  </a:lnTo>
                  <a:lnTo>
                    <a:pt x="1520367" y="193103"/>
                  </a:lnTo>
                  <a:lnTo>
                    <a:pt x="1571650" y="181546"/>
                  </a:lnTo>
                  <a:lnTo>
                    <a:pt x="1616951" y="164007"/>
                  </a:lnTo>
                  <a:lnTo>
                    <a:pt x="1653463" y="140423"/>
                  </a:lnTo>
                  <a:lnTo>
                    <a:pt x="1690179" y="164007"/>
                  </a:lnTo>
                  <a:lnTo>
                    <a:pt x="1735836" y="181546"/>
                  </a:lnTo>
                  <a:lnTo>
                    <a:pt x="1787194" y="193103"/>
                  </a:lnTo>
                  <a:lnTo>
                    <a:pt x="1841017" y="198716"/>
                  </a:lnTo>
                  <a:lnTo>
                    <a:pt x="1841017" y="140423"/>
                  </a:lnTo>
                  <a:lnTo>
                    <a:pt x="1841017" y="136880"/>
                  </a:lnTo>
                  <a:close/>
                </a:path>
                <a:path w="3474720" h="793750">
                  <a:moveTo>
                    <a:pt x="1845589" y="401497"/>
                  </a:moveTo>
                  <a:lnTo>
                    <a:pt x="1835632" y="362839"/>
                  </a:lnTo>
                  <a:lnTo>
                    <a:pt x="1807057" y="335597"/>
                  </a:lnTo>
                  <a:lnTo>
                    <a:pt x="1768525" y="320929"/>
                  </a:lnTo>
                  <a:lnTo>
                    <a:pt x="1768525" y="393890"/>
                  </a:lnTo>
                  <a:lnTo>
                    <a:pt x="1768525" y="409600"/>
                  </a:lnTo>
                  <a:lnTo>
                    <a:pt x="1718538" y="429691"/>
                  </a:lnTo>
                  <a:lnTo>
                    <a:pt x="1654467" y="432422"/>
                  </a:lnTo>
                  <a:lnTo>
                    <a:pt x="1618792" y="431787"/>
                  </a:lnTo>
                  <a:lnTo>
                    <a:pt x="1567789" y="425792"/>
                  </a:lnTo>
                  <a:lnTo>
                    <a:pt x="1539900" y="409600"/>
                  </a:lnTo>
                  <a:lnTo>
                    <a:pt x="1539900" y="393890"/>
                  </a:lnTo>
                  <a:lnTo>
                    <a:pt x="1589963" y="373481"/>
                  </a:lnTo>
                  <a:lnTo>
                    <a:pt x="1654467" y="371081"/>
                  </a:lnTo>
                  <a:lnTo>
                    <a:pt x="1689849" y="371614"/>
                  </a:lnTo>
                  <a:lnTo>
                    <a:pt x="1740662" y="377063"/>
                  </a:lnTo>
                  <a:lnTo>
                    <a:pt x="1768525" y="393890"/>
                  </a:lnTo>
                  <a:lnTo>
                    <a:pt x="1768525" y="320929"/>
                  </a:lnTo>
                  <a:lnTo>
                    <a:pt x="1743125" y="314934"/>
                  </a:lnTo>
                  <a:lnTo>
                    <a:pt x="1701622" y="310210"/>
                  </a:lnTo>
                  <a:lnTo>
                    <a:pt x="1654467" y="308724"/>
                  </a:lnTo>
                  <a:lnTo>
                    <a:pt x="1607108" y="310210"/>
                  </a:lnTo>
                  <a:lnTo>
                    <a:pt x="1565630" y="314934"/>
                  </a:lnTo>
                  <a:lnTo>
                    <a:pt x="1501889" y="335597"/>
                  </a:lnTo>
                  <a:lnTo>
                    <a:pt x="1473301" y="362839"/>
                  </a:lnTo>
                  <a:lnTo>
                    <a:pt x="1463357" y="401497"/>
                  </a:lnTo>
                  <a:lnTo>
                    <a:pt x="1465884" y="422554"/>
                  </a:lnTo>
                  <a:lnTo>
                    <a:pt x="1501889" y="467398"/>
                  </a:lnTo>
                  <a:lnTo>
                    <a:pt x="1565630" y="488238"/>
                  </a:lnTo>
                  <a:lnTo>
                    <a:pt x="1607108" y="492848"/>
                  </a:lnTo>
                  <a:lnTo>
                    <a:pt x="1654467" y="494258"/>
                  </a:lnTo>
                  <a:lnTo>
                    <a:pt x="1701622" y="492848"/>
                  </a:lnTo>
                  <a:lnTo>
                    <a:pt x="1743125" y="488238"/>
                  </a:lnTo>
                  <a:lnTo>
                    <a:pt x="1807057" y="467398"/>
                  </a:lnTo>
                  <a:lnTo>
                    <a:pt x="1835632" y="440334"/>
                  </a:lnTo>
                  <a:lnTo>
                    <a:pt x="1843062" y="422554"/>
                  </a:lnTo>
                  <a:lnTo>
                    <a:pt x="1845589" y="401497"/>
                  </a:lnTo>
                  <a:close/>
                </a:path>
                <a:path w="3474720" h="793750">
                  <a:moveTo>
                    <a:pt x="1865350" y="223558"/>
                  </a:moveTo>
                  <a:lnTo>
                    <a:pt x="1691474" y="223558"/>
                  </a:lnTo>
                  <a:lnTo>
                    <a:pt x="1691474" y="174891"/>
                  </a:lnTo>
                  <a:lnTo>
                    <a:pt x="1614932" y="174891"/>
                  </a:lnTo>
                  <a:lnTo>
                    <a:pt x="1614932" y="223558"/>
                  </a:lnTo>
                  <a:lnTo>
                    <a:pt x="1442580" y="223558"/>
                  </a:lnTo>
                  <a:lnTo>
                    <a:pt x="1442580" y="286931"/>
                  </a:lnTo>
                  <a:lnTo>
                    <a:pt x="1865350" y="286931"/>
                  </a:lnTo>
                  <a:lnTo>
                    <a:pt x="1865350" y="223558"/>
                  </a:lnTo>
                  <a:close/>
                </a:path>
                <a:path w="3474720" h="793750">
                  <a:moveTo>
                    <a:pt x="2216962" y="770229"/>
                  </a:moveTo>
                  <a:lnTo>
                    <a:pt x="1273987" y="770229"/>
                  </a:lnTo>
                  <a:lnTo>
                    <a:pt x="1273987" y="793445"/>
                  </a:lnTo>
                  <a:lnTo>
                    <a:pt x="2216962" y="793445"/>
                  </a:lnTo>
                  <a:lnTo>
                    <a:pt x="2216962" y="770229"/>
                  </a:lnTo>
                  <a:close/>
                </a:path>
                <a:path w="3474720" h="793750">
                  <a:moveTo>
                    <a:pt x="2474531" y="13690"/>
                  </a:moveTo>
                  <a:lnTo>
                    <a:pt x="2397480" y="13690"/>
                  </a:lnTo>
                  <a:lnTo>
                    <a:pt x="2397480" y="50190"/>
                  </a:lnTo>
                  <a:lnTo>
                    <a:pt x="2320925" y="50190"/>
                  </a:lnTo>
                  <a:lnTo>
                    <a:pt x="2320925" y="18757"/>
                  </a:lnTo>
                  <a:lnTo>
                    <a:pt x="2092807" y="18757"/>
                  </a:lnTo>
                  <a:lnTo>
                    <a:pt x="2092807" y="82638"/>
                  </a:lnTo>
                  <a:lnTo>
                    <a:pt x="2244890" y="82638"/>
                  </a:lnTo>
                  <a:lnTo>
                    <a:pt x="2237409" y="116598"/>
                  </a:lnTo>
                  <a:lnTo>
                    <a:pt x="2216632" y="143751"/>
                  </a:lnTo>
                  <a:lnTo>
                    <a:pt x="2183282" y="164211"/>
                  </a:lnTo>
                  <a:lnTo>
                    <a:pt x="2138057" y="178104"/>
                  </a:lnTo>
                  <a:lnTo>
                    <a:pt x="2081657" y="185547"/>
                  </a:lnTo>
                  <a:lnTo>
                    <a:pt x="2081657" y="248907"/>
                  </a:lnTo>
                  <a:lnTo>
                    <a:pt x="2142020" y="241973"/>
                  </a:lnTo>
                  <a:lnTo>
                    <a:pt x="2194141" y="229793"/>
                  </a:lnTo>
                  <a:lnTo>
                    <a:pt x="2237727" y="211582"/>
                  </a:lnTo>
                  <a:lnTo>
                    <a:pt x="2272487" y="186575"/>
                  </a:lnTo>
                  <a:lnTo>
                    <a:pt x="2298128" y="153987"/>
                  </a:lnTo>
                  <a:lnTo>
                    <a:pt x="2314333" y="113055"/>
                  </a:lnTo>
                  <a:lnTo>
                    <a:pt x="2397480" y="113055"/>
                  </a:lnTo>
                  <a:lnTo>
                    <a:pt x="2397480" y="142455"/>
                  </a:lnTo>
                  <a:lnTo>
                    <a:pt x="2307247" y="142455"/>
                  </a:lnTo>
                  <a:lnTo>
                    <a:pt x="2307247" y="204304"/>
                  </a:lnTo>
                  <a:lnTo>
                    <a:pt x="2397480" y="204304"/>
                  </a:lnTo>
                  <a:lnTo>
                    <a:pt x="2397480" y="244856"/>
                  </a:lnTo>
                  <a:lnTo>
                    <a:pt x="2474531" y="244856"/>
                  </a:lnTo>
                  <a:lnTo>
                    <a:pt x="2474531" y="113055"/>
                  </a:lnTo>
                  <a:lnTo>
                    <a:pt x="2474531" y="50190"/>
                  </a:lnTo>
                  <a:lnTo>
                    <a:pt x="2474531" y="13690"/>
                  </a:lnTo>
                  <a:close/>
                </a:path>
                <a:path w="3474720" h="793750">
                  <a:moveTo>
                    <a:pt x="2480106" y="428358"/>
                  </a:moveTo>
                  <a:lnTo>
                    <a:pt x="2196223" y="428358"/>
                  </a:lnTo>
                  <a:lnTo>
                    <a:pt x="2196223" y="403517"/>
                  </a:lnTo>
                  <a:lnTo>
                    <a:pt x="2474531" y="403517"/>
                  </a:lnTo>
                  <a:lnTo>
                    <a:pt x="2474531" y="261581"/>
                  </a:lnTo>
                  <a:lnTo>
                    <a:pt x="2119172" y="261581"/>
                  </a:lnTo>
                  <a:lnTo>
                    <a:pt x="2119172" y="319874"/>
                  </a:lnTo>
                  <a:lnTo>
                    <a:pt x="2397480" y="319874"/>
                  </a:lnTo>
                  <a:lnTo>
                    <a:pt x="2397480" y="346240"/>
                  </a:lnTo>
                  <a:lnTo>
                    <a:pt x="2119172" y="346240"/>
                  </a:lnTo>
                  <a:lnTo>
                    <a:pt x="2119172" y="486664"/>
                  </a:lnTo>
                  <a:lnTo>
                    <a:pt x="2480106" y="486664"/>
                  </a:lnTo>
                  <a:lnTo>
                    <a:pt x="2480106" y="428358"/>
                  </a:lnTo>
                  <a:close/>
                </a:path>
                <a:path w="3474720" h="793750">
                  <a:moveTo>
                    <a:pt x="2826842" y="21805"/>
                  </a:moveTo>
                  <a:lnTo>
                    <a:pt x="2581999" y="21805"/>
                  </a:lnTo>
                  <a:lnTo>
                    <a:pt x="2581999" y="86690"/>
                  </a:lnTo>
                  <a:lnTo>
                    <a:pt x="2749791" y="86690"/>
                  </a:lnTo>
                  <a:lnTo>
                    <a:pt x="2749791" y="215963"/>
                  </a:lnTo>
                  <a:lnTo>
                    <a:pt x="2749219" y="244360"/>
                  </a:lnTo>
                  <a:lnTo>
                    <a:pt x="2747505" y="273621"/>
                  </a:lnTo>
                  <a:lnTo>
                    <a:pt x="2744660" y="301929"/>
                  </a:lnTo>
                  <a:lnTo>
                    <a:pt x="2740672" y="327482"/>
                  </a:lnTo>
                  <a:lnTo>
                    <a:pt x="2816199" y="327482"/>
                  </a:lnTo>
                  <a:lnTo>
                    <a:pt x="2820644" y="300913"/>
                  </a:lnTo>
                  <a:lnTo>
                    <a:pt x="2823997" y="270014"/>
                  </a:lnTo>
                  <a:lnTo>
                    <a:pt x="2826105" y="237299"/>
                  </a:lnTo>
                  <a:lnTo>
                    <a:pt x="2826842" y="205308"/>
                  </a:lnTo>
                  <a:lnTo>
                    <a:pt x="2826842" y="21805"/>
                  </a:lnTo>
                  <a:close/>
                </a:path>
                <a:path w="3474720" h="793750">
                  <a:moveTo>
                    <a:pt x="3017456" y="196697"/>
                  </a:moveTo>
                  <a:lnTo>
                    <a:pt x="2949016" y="196697"/>
                  </a:lnTo>
                  <a:lnTo>
                    <a:pt x="2949016" y="13690"/>
                  </a:lnTo>
                  <a:lnTo>
                    <a:pt x="2871965" y="13690"/>
                  </a:lnTo>
                  <a:lnTo>
                    <a:pt x="2871965" y="373100"/>
                  </a:lnTo>
                  <a:lnTo>
                    <a:pt x="2858617" y="381673"/>
                  </a:lnTo>
                  <a:lnTo>
                    <a:pt x="2841231" y="387680"/>
                  </a:lnTo>
                  <a:lnTo>
                    <a:pt x="2819565" y="391210"/>
                  </a:lnTo>
                  <a:lnTo>
                    <a:pt x="2793390" y="392366"/>
                  </a:lnTo>
                  <a:lnTo>
                    <a:pt x="2703157" y="392366"/>
                  </a:lnTo>
                  <a:lnTo>
                    <a:pt x="2703157" y="189090"/>
                  </a:lnTo>
                  <a:lnTo>
                    <a:pt x="2626106" y="189090"/>
                  </a:lnTo>
                  <a:lnTo>
                    <a:pt x="2626106" y="392366"/>
                  </a:lnTo>
                  <a:lnTo>
                    <a:pt x="2568816" y="392366"/>
                  </a:lnTo>
                  <a:lnTo>
                    <a:pt x="2568816" y="457250"/>
                  </a:lnTo>
                  <a:lnTo>
                    <a:pt x="2781223" y="457250"/>
                  </a:lnTo>
                  <a:lnTo>
                    <a:pt x="2811576" y="455828"/>
                  </a:lnTo>
                  <a:lnTo>
                    <a:pt x="2837053" y="451548"/>
                  </a:lnTo>
                  <a:lnTo>
                    <a:pt x="2857284" y="444423"/>
                  </a:lnTo>
                  <a:lnTo>
                    <a:pt x="2871965" y="434441"/>
                  </a:lnTo>
                  <a:lnTo>
                    <a:pt x="2871965" y="481584"/>
                  </a:lnTo>
                  <a:lnTo>
                    <a:pt x="2949016" y="481584"/>
                  </a:lnTo>
                  <a:lnTo>
                    <a:pt x="2949016" y="434441"/>
                  </a:lnTo>
                  <a:lnTo>
                    <a:pt x="2949016" y="263105"/>
                  </a:lnTo>
                  <a:lnTo>
                    <a:pt x="3017456" y="263105"/>
                  </a:lnTo>
                  <a:lnTo>
                    <a:pt x="3017456" y="196697"/>
                  </a:lnTo>
                  <a:close/>
                </a:path>
                <a:path w="3474720" h="793750">
                  <a:moveTo>
                    <a:pt x="3445294" y="77063"/>
                  </a:moveTo>
                  <a:lnTo>
                    <a:pt x="3368751" y="77063"/>
                  </a:lnTo>
                  <a:lnTo>
                    <a:pt x="3368751" y="110007"/>
                  </a:lnTo>
                  <a:lnTo>
                    <a:pt x="3445294" y="110007"/>
                  </a:lnTo>
                  <a:lnTo>
                    <a:pt x="3445294" y="77063"/>
                  </a:lnTo>
                  <a:close/>
                </a:path>
                <a:path w="3474720" h="793750">
                  <a:moveTo>
                    <a:pt x="3445294" y="18605"/>
                  </a:moveTo>
                  <a:lnTo>
                    <a:pt x="3079800" y="18605"/>
                  </a:lnTo>
                  <a:lnTo>
                    <a:pt x="3079800" y="77025"/>
                  </a:lnTo>
                  <a:lnTo>
                    <a:pt x="3079800" y="110045"/>
                  </a:lnTo>
                  <a:lnTo>
                    <a:pt x="3079800" y="168465"/>
                  </a:lnTo>
                  <a:lnTo>
                    <a:pt x="3445294" y="168465"/>
                  </a:lnTo>
                  <a:lnTo>
                    <a:pt x="3445294" y="110045"/>
                  </a:lnTo>
                  <a:lnTo>
                    <a:pt x="3156851" y="110045"/>
                  </a:lnTo>
                  <a:lnTo>
                    <a:pt x="3156851" y="77025"/>
                  </a:lnTo>
                  <a:lnTo>
                    <a:pt x="3445294" y="77025"/>
                  </a:lnTo>
                  <a:lnTo>
                    <a:pt x="3445294" y="18605"/>
                  </a:lnTo>
                  <a:close/>
                </a:path>
                <a:path w="3474720" h="793750">
                  <a:moveTo>
                    <a:pt x="3455441" y="428815"/>
                  </a:moveTo>
                  <a:lnTo>
                    <a:pt x="3156851" y="428815"/>
                  </a:lnTo>
                  <a:lnTo>
                    <a:pt x="3156851" y="409765"/>
                  </a:lnTo>
                  <a:lnTo>
                    <a:pt x="3445294" y="409765"/>
                  </a:lnTo>
                  <a:lnTo>
                    <a:pt x="3445294" y="352615"/>
                  </a:lnTo>
                  <a:lnTo>
                    <a:pt x="3445294" y="331025"/>
                  </a:lnTo>
                  <a:lnTo>
                    <a:pt x="3445294" y="273875"/>
                  </a:lnTo>
                  <a:lnTo>
                    <a:pt x="3079800" y="273875"/>
                  </a:lnTo>
                  <a:lnTo>
                    <a:pt x="3079800" y="331025"/>
                  </a:lnTo>
                  <a:lnTo>
                    <a:pt x="3368751" y="331025"/>
                  </a:lnTo>
                  <a:lnTo>
                    <a:pt x="3368751" y="352615"/>
                  </a:lnTo>
                  <a:lnTo>
                    <a:pt x="3079800" y="352615"/>
                  </a:lnTo>
                  <a:lnTo>
                    <a:pt x="3079800" y="409765"/>
                  </a:lnTo>
                  <a:lnTo>
                    <a:pt x="3079800" y="428815"/>
                  </a:lnTo>
                  <a:lnTo>
                    <a:pt x="3079800" y="487235"/>
                  </a:lnTo>
                  <a:lnTo>
                    <a:pt x="3455441" y="487235"/>
                  </a:lnTo>
                  <a:lnTo>
                    <a:pt x="3455441" y="428815"/>
                  </a:lnTo>
                  <a:close/>
                </a:path>
                <a:path w="3474720" h="793750">
                  <a:moveTo>
                    <a:pt x="3474199" y="187058"/>
                  </a:moveTo>
                  <a:lnTo>
                    <a:pt x="3051416" y="187058"/>
                  </a:lnTo>
                  <a:lnTo>
                    <a:pt x="3051416" y="247891"/>
                  </a:lnTo>
                  <a:lnTo>
                    <a:pt x="3224276" y="247891"/>
                  </a:lnTo>
                  <a:lnTo>
                    <a:pt x="3224276" y="273748"/>
                  </a:lnTo>
                  <a:lnTo>
                    <a:pt x="3300819" y="273748"/>
                  </a:lnTo>
                  <a:lnTo>
                    <a:pt x="3300819" y="247891"/>
                  </a:lnTo>
                  <a:lnTo>
                    <a:pt x="3474199" y="247891"/>
                  </a:lnTo>
                  <a:lnTo>
                    <a:pt x="3474199" y="18705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36124" y="2016187"/>
              <a:ext cx="3658727" cy="768549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659234" y="8914134"/>
              <a:ext cx="1578610" cy="949960"/>
            </a:xfrm>
            <a:custGeom>
              <a:avLst/>
              <a:gdLst/>
              <a:ahLst/>
              <a:cxnLst/>
              <a:rect l="l" t="t" r="r" b="b"/>
              <a:pathLst>
                <a:path w="1578610" h="949959">
                  <a:moveTo>
                    <a:pt x="764523" y="949758"/>
                  </a:moveTo>
                  <a:lnTo>
                    <a:pt x="713099" y="949615"/>
                  </a:lnTo>
                  <a:lnTo>
                    <a:pt x="662219" y="947470"/>
                  </a:lnTo>
                  <a:lnTo>
                    <a:pt x="612034" y="943327"/>
                  </a:lnTo>
                  <a:lnTo>
                    <a:pt x="562693" y="937195"/>
                  </a:lnTo>
                  <a:lnTo>
                    <a:pt x="514347" y="929079"/>
                  </a:lnTo>
                  <a:lnTo>
                    <a:pt x="467146" y="918986"/>
                  </a:lnTo>
                  <a:lnTo>
                    <a:pt x="421242" y="906924"/>
                  </a:lnTo>
                  <a:lnTo>
                    <a:pt x="376783" y="892899"/>
                  </a:lnTo>
                  <a:lnTo>
                    <a:pt x="333920" y="876917"/>
                  </a:lnTo>
                  <a:lnTo>
                    <a:pt x="292804" y="858986"/>
                  </a:lnTo>
                  <a:lnTo>
                    <a:pt x="253586" y="839111"/>
                  </a:lnTo>
                  <a:lnTo>
                    <a:pt x="216414" y="817301"/>
                  </a:lnTo>
                  <a:lnTo>
                    <a:pt x="181441" y="793561"/>
                  </a:lnTo>
                  <a:lnTo>
                    <a:pt x="142400" y="760643"/>
                  </a:lnTo>
                  <a:lnTo>
                    <a:pt x="108794" y="724369"/>
                  </a:lnTo>
                  <a:lnTo>
                    <a:pt x="81612" y="685346"/>
                  </a:lnTo>
                  <a:lnTo>
                    <a:pt x="61843" y="644183"/>
                  </a:lnTo>
                  <a:lnTo>
                    <a:pt x="50030" y="602408"/>
                  </a:lnTo>
                  <a:lnTo>
                    <a:pt x="46169" y="562030"/>
                  </a:lnTo>
                  <a:lnTo>
                    <a:pt x="48656" y="524426"/>
                  </a:lnTo>
                  <a:lnTo>
                    <a:pt x="77968" y="437525"/>
                  </a:lnTo>
                  <a:lnTo>
                    <a:pt x="100160" y="400608"/>
                  </a:lnTo>
                  <a:lnTo>
                    <a:pt x="125013" y="368946"/>
                  </a:lnTo>
                  <a:lnTo>
                    <a:pt x="130187" y="363270"/>
                  </a:lnTo>
                  <a:lnTo>
                    <a:pt x="132072" y="361191"/>
                  </a:lnTo>
                  <a:lnTo>
                    <a:pt x="182528" y="323414"/>
                  </a:lnTo>
                  <a:lnTo>
                    <a:pt x="216619" y="308647"/>
                  </a:lnTo>
                  <a:lnTo>
                    <a:pt x="223214" y="311427"/>
                  </a:lnTo>
                  <a:lnTo>
                    <a:pt x="218929" y="322742"/>
                  </a:lnTo>
                  <a:lnTo>
                    <a:pt x="202925" y="345359"/>
                  </a:lnTo>
                  <a:lnTo>
                    <a:pt x="174364" y="382049"/>
                  </a:lnTo>
                  <a:lnTo>
                    <a:pt x="172778" y="384333"/>
                  </a:lnTo>
                  <a:lnTo>
                    <a:pt x="165081" y="394813"/>
                  </a:lnTo>
                  <a:lnTo>
                    <a:pt x="160833" y="399748"/>
                  </a:lnTo>
                  <a:lnTo>
                    <a:pt x="154120" y="408133"/>
                  </a:lnTo>
                  <a:lnTo>
                    <a:pt x="119422" y="460150"/>
                  </a:lnTo>
                  <a:lnTo>
                    <a:pt x="100851" y="505442"/>
                  </a:lnTo>
                  <a:lnTo>
                    <a:pt x="93492" y="563628"/>
                  </a:lnTo>
                  <a:lnTo>
                    <a:pt x="97074" y="596348"/>
                  </a:lnTo>
                  <a:lnTo>
                    <a:pt x="124341" y="664731"/>
                  </a:lnTo>
                  <a:lnTo>
                    <a:pt x="148331" y="698109"/>
                  </a:lnTo>
                  <a:lnTo>
                    <a:pt x="178596" y="729883"/>
                  </a:lnTo>
                  <a:lnTo>
                    <a:pt x="214512" y="759363"/>
                  </a:lnTo>
                  <a:lnTo>
                    <a:pt x="249033" y="782383"/>
                  </a:lnTo>
                  <a:lnTo>
                    <a:pt x="286178" y="803467"/>
                  </a:lnTo>
                  <a:lnTo>
                    <a:pt x="325754" y="822594"/>
                  </a:lnTo>
                  <a:lnTo>
                    <a:pt x="367566" y="839738"/>
                  </a:lnTo>
                  <a:lnTo>
                    <a:pt x="411421" y="854878"/>
                  </a:lnTo>
                  <a:lnTo>
                    <a:pt x="457126" y="867990"/>
                  </a:lnTo>
                  <a:lnTo>
                    <a:pt x="504487" y="879050"/>
                  </a:lnTo>
                  <a:lnTo>
                    <a:pt x="553309" y="888035"/>
                  </a:lnTo>
                  <a:lnTo>
                    <a:pt x="603400" y="894922"/>
                  </a:lnTo>
                  <a:lnTo>
                    <a:pt x="654566" y="899688"/>
                  </a:lnTo>
                  <a:lnTo>
                    <a:pt x="706613" y="902309"/>
                  </a:lnTo>
                  <a:lnTo>
                    <a:pt x="759347" y="902762"/>
                  </a:lnTo>
                  <a:lnTo>
                    <a:pt x="812575" y="901024"/>
                  </a:lnTo>
                  <a:lnTo>
                    <a:pt x="866103" y="897072"/>
                  </a:lnTo>
                  <a:lnTo>
                    <a:pt x="919737" y="890881"/>
                  </a:lnTo>
                  <a:lnTo>
                    <a:pt x="973285" y="882429"/>
                  </a:lnTo>
                  <a:lnTo>
                    <a:pt x="1026551" y="871693"/>
                  </a:lnTo>
                  <a:lnTo>
                    <a:pt x="1079342" y="858650"/>
                  </a:lnTo>
                  <a:lnTo>
                    <a:pt x="1131466" y="843275"/>
                  </a:lnTo>
                  <a:lnTo>
                    <a:pt x="1179684" y="826284"/>
                  </a:lnTo>
                  <a:lnTo>
                    <a:pt x="1227380" y="806783"/>
                  </a:lnTo>
                  <a:lnTo>
                    <a:pt x="1273896" y="784689"/>
                  </a:lnTo>
                  <a:lnTo>
                    <a:pt x="1318576" y="759924"/>
                  </a:lnTo>
                  <a:lnTo>
                    <a:pt x="1360760" y="732407"/>
                  </a:lnTo>
                  <a:lnTo>
                    <a:pt x="1399793" y="702058"/>
                  </a:lnTo>
                  <a:lnTo>
                    <a:pt x="1435015" y="668796"/>
                  </a:lnTo>
                  <a:lnTo>
                    <a:pt x="1465771" y="632542"/>
                  </a:lnTo>
                  <a:lnTo>
                    <a:pt x="1491401" y="593214"/>
                  </a:lnTo>
                  <a:lnTo>
                    <a:pt x="1511248" y="550733"/>
                  </a:lnTo>
                  <a:lnTo>
                    <a:pt x="1526757" y="496255"/>
                  </a:lnTo>
                  <a:lnTo>
                    <a:pt x="1531493" y="441142"/>
                  </a:lnTo>
                  <a:lnTo>
                    <a:pt x="1526019" y="387289"/>
                  </a:lnTo>
                  <a:lnTo>
                    <a:pt x="1510900" y="336592"/>
                  </a:lnTo>
                  <a:lnTo>
                    <a:pt x="1488059" y="290150"/>
                  </a:lnTo>
                  <a:lnTo>
                    <a:pt x="1459050" y="248893"/>
                  </a:lnTo>
                  <a:lnTo>
                    <a:pt x="1425479" y="212946"/>
                  </a:lnTo>
                  <a:lnTo>
                    <a:pt x="1388955" y="182437"/>
                  </a:lnTo>
                  <a:lnTo>
                    <a:pt x="1337909" y="149284"/>
                  </a:lnTo>
                  <a:lnTo>
                    <a:pt x="1286800" y="123503"/>
                  </a:lnTo>
                  <a:lnTo>
                    <a:pt x="1236867" y="103843"/>
                  </a:lnTo>
                  <a:lnTo>
                    <a:pt x="1189351" y="89055"/>
                  </a:lnTo>
                  <a:lnTo>
                    <a:pt x="1145492" y="77889"/>
                  </a:lnTo>
                  <a:lnTo>
                    <a:pt x="1106530" y="69095"/>
                  </a:lnTo>
                  <a:lnTo>
                    <a:pt x="1057219" y="60320"/>
                  </a:lnTo>
                  <a:lnTo>
                    <a:pt x="997683" y="52585"/>
                  </a:lnTo>
                  <a:lnTo>
                    <a:pt x="989856" y="51678"/>
                  </a:lnTo>
                  <a:lnTo>
                    <a:pt x="977098" y="50417"/>
                  </a:lnTo>
                  <a:lnTo>
                    <a:pt x="940920" y="47168"/>
                  </a:lnTo>
                  <a:lnTo>
                    <a:pt x="884773" y="44073"/>
                  </a:lnTo>
                  <a:lnTo>
                    <a:pt x="812109" y="43270"/>
                  </a:lnTo>
                  <a:lnTo>
                    <a:pt x="726380" y="46900"/>
                  </a:lnTo>
                  <a:lnTo>
                    <a:pt x="679940" y="50764"/>
                  </a:lnTo>
                  <a:lnTo>
                    <a:pt x="631663" y="56561"/>
                  </a:lnTo>
                  <a:lnTo>
                    <a:pt x="582109" y="64324"/>
                  </a:lnTo>
                  <a:lnTo>
                    <a:pt x="531840" y="74082"/>
                  </a:lnTo>
                  <a:lnTo>
                    <a:pt x="481419" y="85867"/>
                  </a:lnTo>
                  <a:lnTo>
                    <a:pt x="431404" y="99708"/>
                  </a:lnTo>
                  <a:lnTo>
                    <a:pt x="382360" y="115638"/>
                  </a:lnTo>
                  <a:lnTo>
                    <a:pt x="334845" y="133685"/>
                  </a:lnTo>
                  <a:lnTo>
                    <a:pt x="289423" y="153882"/>
                  </a:lnTo>
                  <a:lnTo>
                    <a:pt x="246653" y="176258"/>
                  </a:lnTo>
                  <a:lnTo>
                    <a:pt x="169687" y="227288"/>
                  </a:lnTo>
                  <a:lnTo>
                    <a:pt x="110117" y="272859"/>
                  </a:lnTo>
                  <a:lnTo>
                    <a:pt x="65853" y="312078"/>
                  </a:lnTo>
                  <a:lnTo>
                    <a:pt x="34801" y="344047"/>
                  </a:lnTo>
                  <a:lnTo>
                    <a:pt x="3967" y="382656"/>
                  </a:lnTo>
                  <a:lnTo>
                    <a:pt x="0" y="387504"/>
                  </a:lnTo>
                  <a:lnTo>
                    <a:pt x="25706" y="337545"/>
                  </a:lnTo>
                  <a:lnTo>
                    <a:pt x="52427" y="305221"/>
                  </a:lnTo>
                  <a:lnTo>
                    <a:pt x="88006" y="268377"/>
                  </a:lnTo>
                  <a:lnTo>
                    <a:pt x="131930" y="228789"/>
                  </a:lnTo>
                  <a:lnTo>
                    <a:pt x="183689" y="188236"/>
                  </a:lnTo>
                  <a:lnTo>
                    <a:pt x="242774" y="148496"/>
                  </a:lnTo>
                  <a:lnTo>
                    <a:pt x="243965" y="146815"/>
                  </a:lnTo>
                  <a:lnTo>
                    <a:pt x="284901" y="124860"/>
                  </a:lnTo>
                  <a:lnTo>
                    <a:pt x="321817" y="107654"/>
                  </a:lnTo>
                  <a:lnTo>
                    <a:pt x="367812" y="88339"/>
                  </a:lnTo>
                  <a:lnTo>
                    <a:pt x="421471" y="68451"/>
                  </a:lnTo>
                  <a:lnTo>
                    <a:pt x="481380" y="49522"/>
                  </a:lnTo>
                  <a:lnTo>
                    <a:pt x="546124" y="33087"/>
                  </a:lnTo>
                  <a:lnTo>
                    <a:pt x="614288" y="20679"/>
                  </a:lnTo>
                  <a:lnTo>
                    <a:pt x="691492" y="9134"/>
                  </a:lnTo>
                  <a:lnTo>
                    <a:pt x="766888" y="2591"/>
                  </a:lnTo>
                  <a:lnTo>
                    <a:pt x="837852" y="0"/>
                  </a:lnTo>
                  <a:lnTo>
                    <a:pt x="901756" y="308"/>
                  </a:lnTo>
                  <a:lnTo>
                    <a:pt x="955974" y="2466"/>
                  </a:lnTo>
                  <a:lnTo>
                    <a:pt x="997880" y="5422"/>
                  </a:lnTo>
                  <a:lnTo>
                    <a:pt x="1024848" y="8124"/>
                  </a:lnTo>
                  <a:lnTo>
                    <a:pt x="1034251" y="9522"/>
                  </a:lnTo>
                  <a:lnTo>
                    <a:pt x="1042225" y="10686"/>
                  </a:lnTo>
                  <a:lnTo>
                    <a:pt x="1102911" y="20415"/>
                  </a:lnTo>
                  <a:lnTo>
                    <a:pt x="1153226" y="31129"/>
                  </a:lnTo>
                  <a:lnTo>
                    <a:pt x="1192923" y="41491"/>
                  </a:lnTo>
                  <a:lnTo>
                    <a:pt x="1237897" y="54756"/>
                  </a:lnTo>
                  <a:lnTo>
                    <a:pt x="1286834" y="72417"/>
                  </a:lnTo>
                  <a:lnTo>
                    <a:pt x="1338417" y="95969"/>
                  </a:lnTo>
                  <a:lnTo>
                    <a:pt x="1391332" y="126904"/>
                  </a:lnTo>
                  <a:lnTo>
                    <a:pt x="1444263" y="166718"/>
                  </a:lnTo>
                  <a:lnTo>
                    <a:pt x="1481678" y="203202"/>
                  </a:lnTo>
                  <a:lnTo>
                    <a:pt x="1515590" y="246042"/>
                  </a:lnTo>
                  <a:lnTo>
                    <a:pt x="1544084" y="294988"/>
                  </a:lnTo>
                  <a:lnTo>
                    <a:pt x="1565242" y="349789"/>
                  </a:lnTo>
                  <a:lnTo>
                    <a:pt x="1575488" y="396995"/>
                  </a:lnTo>
                  <a:lnTo>
                    <a:pt x="1578597" y="446209"/>
                  </a:lnTo>
                  <a:lnTo>
                    <a:pt x="1574465" y="496218"/>
                  </a:lnTo>
                  <a:lnTo>
                    <a:pt x="1562988" y="545808"/>
                  </a:lnTo>
                  <a:lnTo>
                    <a:pt x="1544062" y="593763"/>
                  </a:lnTo>
                  <a:lnTo>
                    <a:pt x="1520540" y="635622"/>
                  </a:lnTo>
                  <a:lnTo>
                    <a:pt x="1492737" y="674103"/>
                  </a:lnTo>
                  <a:lnTo>
                    <a:pt x="1461122" y="709360"/>
                  </a:lnTo>
                  <a:lnTo>
                    <a:pt x="1426162" y="741551"/>
                  </a:lnTo>
                  <a:lnTo>
                    <a:pt x="1388325" y="770829"/>
                  </a:lnTo>
                  <a:lnTo>
                    <a:pt x="1348080" y="797352"/>
                  </a:lnTo>
                  <a:lnTo>
                    <a:pt x="1305893" y="821276"/>
                  </a:lnTo>
                  <a:lnTo>
                    <a:pt x="1262233" y="842755"/>
                  </a:lnTo>
                  <a:lnTo>
                    <a:pt x="1217568" y="861947"/>
                  </a:lnTo>
                  <a:lnTo>
                    <a:pt x="1172366" y="879008"/>
                  </a:lnTo>
                  <a:lnTo>
                    <a:pt x="1127094" y="894092"/>
                  </a:lnTo>
                  <a:lnTo>
                    <a:pt x="1076071" y="908162"/>
                  </a:lnTo>
                  <a:lnTo>
                    <a:pt x="1024541" y="920182"/>
                  </a:lnTo>
                  <a:lnTo>
                    <a:pt x="972652" y="930158"/>
                  </a:lnTo>
                  <a:lnTo>
                    <a:pt x="920555" y="938096"/>
                  </a:lnTo>
                  <a:lnTo>
                    <a:pt x="868401" y="944005"/>
                  </a:lnTo>
                  <a:lnTo>
                    <a:pt x="816341" y="947890"/>
                  </a:lnTo>
                  <a:lnTo>
                    <a:pt x="764523" y="949758"/>
                  </a:lnTo>
                  <a:close/>
                </a:path>
              </a:pathLst>
            </a:custGeom>
            <a:solidFill>
              <a:srgbClr val="FF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710175" y="3715425"/>
              <a:ext cx="77470" cy="89535"/>
            </a:xfrm>
            <a:custGeom>
              <a:avLst/>
              <a:gdLst/>
              <a:ahLst/>
              <a:cxnLst/>
              <a:rect l="l" t="t" r="r" b="b"/>
              <a:pathLst>
                <a:path w="77470" h="89535">
                  <a:moveTo>
                    <a:pt x="0" y="45780"/>
                  </a:moveTo>
                  <a:lnTo>
                    <a:pt x="77316" y="0"/>
                  </a:lnTo>
                  <a:lnTo>
                    <a:pt x="67550" y="89320"/>
                  </a:lnTo>
                </a:path>
              </a:pathLst>
            </a:custGeom>
            <a:ln w="26789">
              <a:solidFill>
                <a:srgbClr val="ED5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50476" y="3717008"/>
              <a:ext cx="3644900" cy="5627370"/>
            </a:xfrm>
            <a:custGeom>
              <a:avLst/>
              <a:gdLst/>
              <a:ahLst/>
              <a:cxnLst/>
              <a:rect l="l" t="t" r="r" b="b"/>
              <a:pathLst>
                <a:path w="3644900" h="5627370">
                  <a:moveTo>
                    <a:pt x="3644768" y="19351"/>
                  </a:moveTo>
                  <a:lnTo>
                    <a:pt x="30022" y="5627374"/>
                  </a:lnTo>
                  <a:lnTo>
                    <a:pt x="0" y="5608022"/>
                  </a:lnTo>
                  <a:lnTo>
                    <a:pt x="3614746" y="0"/>
                  </a:lnTo>
                  <a:lnTo>
                    <a:pt x="3644768" y="19351"/>
                  </a:lnTo>
                  <a:close/>
                </a:path>
              </a:pathLst>
            </a:custGeom>
            <a:solidFill>
              <a:srgbClr val="ED5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07766" y="5858933"/>
              <a:ext cx="7454460" cy="1002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890460" y="1983142"/>
              <a:ext cx="7660005" cy="7540625"/>
            </a:xfrm>
            <a:custGeom>
              <a:avLst/>
              <a:gdLst/>
              <a:ahLst/>
              <a:cxnLst/>
              <a:rect l="l" t="t" r="r" b="b"/>
              <a:pathLst>
                <a:path w="7660005" h="7540625">
                  <a:moveTo>
                    <a:pt x="7659992" y="485419"/>
                  </a:moveTo>
                  <a:lnTo>
                    <a:pt x="4441075" y="485419"/>
                  </a:lnTo>
                  <a:lnTo>
                    <a:pt x="4426775" y="441718"/>
                  </a:lnTo>
                  <a:lnTo>
                    <a:pt x="4409262" y="398526"/>
                  </a:lnTo>
                  <a:lnTo>
                    <a:pt x="4388828" y="356717"/>
                  </a:lnTo>
                  <a:lnTo>
                    <a:pt x="4365574" y="316445"/>
                  </a:lnTo>
                  <a:lnTo>
                    <a:pt x="4339577" y="277837"/>
                  </a:lnTo>
                  <a:lnTo>
                    <a:pt x="4310939" y="241071"/>
                  </a:lnTo>
                  <a:lnTo>
                    <a:pt x="4279735" y="206273"/>
                  </a:lnTo>
                  <a:lnTo>
                    <a:pt x="4246054" y="173609"/>
                  </a:lnTo>
                  <a:lnTo>
                    <a:pt x="4209973" y="143205"/>
                  </a:lnTo>
                  <a:lnTo>
                    <a:pt x="4171594" y="115239"/>
                  </a:lnTo>
                  <a:lnTo>
                    <a:pt x="4131005" y="89839"/>
                  </a:lnTo>
                  <a:lnTo>
                    <a:pt x="4088701" y="67373"/>
                  </a:lnTo>
                  <a:lnTo>
                    <a:pt x="4045293" y="48133"/>
                  </a:lnTo>
                  <a:lnTo>
                    <a:pt x="4000931" y="32080"/>
                  </a:lnTo>
                  <a:lnTo>
                    <a:pt x="3955796" y="19253"/>
                  </a:lnTo>
                  <a:lnTo>
                    <a:pt x="3910063" y="9626"/>
                  </a:lnTo>
                  <a:lnTo>
                    <a:pt x="3863898" y="3213"/>
                  </a:lnTo>
                  <a:lnTo>
                    <a:pt x="3817467" y="0"/>
                  </a:lnTo>
                  <a:lnTo>
                    <a:pt x="3770960" y="0"/>
                  </a:lnTo>
                  <a:lnTo>
                    <a:pt x="3724541" y="3213"/>
                  </a:lnTo>
                  <a:lnTo>
                    <a:pt x="3678377" y="9626"/>
                  </a:lnTo>
                  <a:lnTo>
                    <a:pt x="3632644" y="19253"/>
                  </a:lnTo>
                  <a:lnTo>
                    <a:pt x="3587508" y="32080"/>
                  </a:lnTo>
                  <a:lnTo>
                    <a:pt x="3543147" y="48133"/>
                  </a:lnTo>
                  <a:lnTo>
                    <a:pt x="3499739" y="67373"/>
                  </a:lnTo>
                  <a:lnTo>
                    <a:pt x="3457435" y="89839"/>
                  </a:lnTo>
                  <a:lnTo>
                    <a:pt x="3416833" y="115239"/>
                  </a:lnTo>
                  <a:lnTo>
                    <a:pt x="3378454" y="143205"/>
                  </a:lnTo>
                  <a:lnTo>
                    <a:pt x="3342386" y="173609"/>
                  </a:lnTo>
                  <a:lnTo>
                    <a:pt x="3308705" y="206273"/>
                  </a:lnTo>
                  <a:lnTo>
                    <a:pt x="3277501" y="241071"/>
                  </a:lnTo>
                  <a:lnTo>
                    <a:pt x="3248863" y="277837"/>
                  </a:lnTo>
                  <a:lnTo>
                    <a:pt x="3222866" y="316445"/>
                  </a:lnTo>
                  <a:lnTo>
                    <a:pt x="3199612" y="356717"/>
                  </a:lnTo>
                  <a:lnTo>
                    <a:pt x="3179178" y="398526"/>
                  </a:lnTo>
                  <a:lnTo>
                    <a:pt x="3161652" y="441718"/>
                  </a:lnTo>
                  <a:lnTo>
                    <a:pt x="3147352" y="485419"/>
                  </a:lnTo>
                  <a:lnTo>
                    <a:pt x="0" y="485419"/>
                  </a:lnTo>
                  <a:lnTo>
                    <a:pt x="0" y="7540333"/>
                  </a:lnTo>
                  <a:lnTo>
                    <a:pt x="7659992" y="7540333"/>
                  </a:lnTo>
                  <a:lnTo>
                    <a:pt x="7659992" y="4854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47198" y="2195639"/>
              <a:ext cx="1796414" cy="1057275"/>
            </a:xfrm>
            <a:custGeom>
              <a:avLst/>
              <a:gdLst/>
              <a:ahLst/>
              <a:cxnLst/>
              <a:rect l="l" t="t" r="r" b="b"/>
              <a:pathLst>
                <a:path w="1796414" h="1057275">
                  <a:moveTo>
                    <a:pt x="277444" y="771994"/>
                  </a:moveTo>
                  <a:lnTo>
                    <a:pt x="223278" y="771994"/>
                  </a:lnTo>
                  <a:lnTo>
                    <a:pt x="138899" y="996988"/>
                  </a:lnTo>
                  <a:lnTo>
                    <a:pt x="54165" y="771994"/>
                  </a:lnTo>
                  <a:lnTo>
                    <a:pt x="0" y="771994"/>
                  </a:lnTo>
                  <a:lnTo>
                    <a:pt x="0" y="1052258"/>
                  </a:lnTo>
                  <a:lnTo>
                    <a:pt x="49657" y="1052258"/>
                  </a:lnTo>
                  <a:lnTo>
                    <a:pt x="49657" y="874395"/>
                  </a:lnTo>
                  <a:lnTo>
                    <a:pt x="116332" y="1052258"/>
                  </a:lnTo>
                  <a:lnTo>
                    <a:pt x="161124" y="1052258"/>
                  </a:lnTo>
                  <a:lnTo>
                    <a:pt x="227787" y="874395"/>
                  </a:lnTo>
                  <a:lnTo>
                    <a:pt x="227787" y="1052258"/>
                  </a:lnTo>
                  <a:lnTo>
                    <a:pt x="277444" y="1052258"/>
                  </a:lnTo>
                  <a:lnTo>
                    <a:pt x="277444" y="771994"/>
                  </a:lnTo>
                  <a:close/>
                </a:path>
                <a:path w="1796414" h="1057275">
                  <a:moveTo>
                    <a:pt x="526300" y="1052258"/>
                  </a:moveTo>
                  <a:lnTo>
                    <a:pt x="508088" y="994867"/>
                  </a:lnTo>
                  <a:lnTo>
                    <a:pt x="494157" y="950925"/>
                  </a:lnTo>
                  <a:lnTo>
                    <a:pt x="453707" y="823366"/>
                  </a:lnTo>
                  <a:lnTo>
                    <a:pt x="444703" y="795007"/>
                  </a:lnTo>
                  <a:lnTo>
                    <a:pt x="444703" y="950925"/>
                  </a:lnTo>
                  <a:lnTo>
                    <a:pt x="371436" y="950925"/>
                  </a:lnTo>
                  <a:lnTo>
                    <a:pt x="408241" y="823366"/>
                  </a:lnTo>
                  <a:lnTo>
                    <a:pt x="444703" y="950925"/>
                  </a:lnTo>
                  <a:lnTo>
                    <a:pt x="444703" y="795007"/>
                  </a:lnTo>
                  <a:lnTo>
                    <a:pt x="437400" y="771994"/>
                  </a:lnTo>
                  <a:lnTo>
                    <a:pt x="379069" y="771994"/>
                  </a:lnTo>
                  <a:lnTo>
                    <a:pt x="290182" y="1052258"/>
                  </a:lnTo>
                  <a:lnTo>
                    <a:pt x="342607" y="1052258"/>
                  </a:lnTo>
                  <a:lnTo>
                    <a:pt x="358927" y="994867"/>
                  </a:lnTo>
                  <a:lnTo>
                    <a:pt x="457200" y="994867"/>
                  </a:lnTo>
                  <a:lnTo>
                    <a:pt x="473862" y="1052258"/>
                  </a:lnTo>
                  <a:lnTo>
                    <a:pt x="526300" y="1052258"/>
                  </a:lnTo>
                  <a:close/>
                </a:path>
                <a:path w="1796414" h="1057275">
                  <a:moveTo>
                    <a:pt x="590080" y="771994"/>
                  </a:moveTo>
                  <a:lnTo>
                    <a:pt x="539038" y="771994"/>
                  </a:lnTo>
                  <a:lnTo>
                    <a:pt x="539038" y="1052258"/>
                  </a:lnTo>
                  <a:lnTo>
                    <a:pt x="590080" y="1052258"/>
                  </a:lnTo>
                  <a:lnTo>
                    <a:pt x="590080" y="771994"/>
                  </a:lnTo>
                  <a:close/>
                </a:path>
                <a:path w="1796414" h="1057275">
                  <a:moveTo>
                    <a:pt x="820877" y="771994"/>
                  </a:moveTo>
                  <a:lnTo>
                    <a:pt x="770534" y="771994"/>
                  </a:lnTo>
                  <a:lnTo>
                    <a:pt x="770534" y="962621"/>
                  </a:lnTo>
                  <a:lnTo>
                    <a:pt x="674001" y="771994"/>
                  </a:lnTo>
                  <a:lnTo>
                    <a:pt x="621919" y="771994"/>
                  </a:lnTo>
                  <a:lnTo>
                    <a:pt x="621919" y="1052258"/>
                  </a:lnTo>
                  <a:lnTo>
                    <a:pt x="672261" y="1052258"/>
                  </a:lnTo>
                  <a:lnTo>
                    <a:pt x="672261" y="861987"/>
                  </a:lnTo>
                  <a:lnTo>
                    <a:pt x="768794" y="1052258"/>
                  </a:lnTo>
                  <a:lnTo>
                    <a:pt x="820877" y="1052258"/>
                  </a:lnTo>
                  <a:lnTo>
                    <a:pt x="820877" y="771994"/>
                  </a:lnTo>
                  <a:close/>
                </a:path>
                <a:path w="1796414" h="1057275">
                  <a:moveTo>
                    <a:pt x="881786" y="0"/>
                  </a:moveTo>
                  <a:lnTo>
                    <a:pt x="812330" y="0"/>
                  </a:lnTo>
                  <a:lnTo>
                    <a:pt x="714489" y="44615"/>
                  </a:lnTo>
                  <a:lnTo>
                    <a:pt x="714489" y="116598"/>
                  </a:lnTo>
                  <a:lnTo>
                    <a:pt x="800671" y="77558"/>
                  </a:lnTo>
                  <a:lnTo>
                    <a:pt x="800671" y="400977"/>
                  </a:lnTo>
                  <a:lnTo>
                    <a:pt x="881786" y="400977"/>
                  </a:lnTo>
                  <a:lnTo>
                    <a:pt x="881786" y="0"/>
                  </a:lnTo>
                  <a:close/>
                </a:path>
                <a:path w="1796414" h="1057275">
                  <a:moveTo>
                    <a:pt x="1139863" y="861288"/>
                  </a:moveTo>
                  <a:lnTo>
                    <a:pt x="1133843" y="823417"/>
                  </a:lnTo>
                  <a:lnTo>
                    <a:pt x="1129423" y="816279"/>
                  </a:lnTo>
                  <a:lnTo>
                    <a:pt x="1116469" y="795375"/>
                  </a:lnTo>
                  <a:lnTo>
                    <a:pt x="1089164" y="778256"/>
                  </a:lnTo>
                  <a:lnTo>
                    <a:pt x="1089164" y="861288"/>
                  </a:lnTo>
                  <a:lnTo>
                    <a:pt x="1086370" y="880567"/>
                  </a:lnTo>
                  <a:lnTo>
                    <a:pt x="1078014" y="894676"/>
                  </a:lnTo>
                  <a:lnTo>
                    <a:pt x="1064120" y="903338"/>
                  </a:lnTo>
                  <a:lnTo>
                    <a:pt x="1044714" y="906284"/>
                  </a:lnTo>
                  <a:lnTo>
                    <a:pt x="992987" y="906284"/>
                  </a:lnTo>
                  <a:lnTo>
                    <a:pt x="992987" y="816279"/>
                  </a:lnTo>
                  <a:lnTo>
                    <a:pt x="1044714" y="816279"/>
                  </a:lnTo>
                  <a:lnTo>
                    <a:pt x="1064120" y="819226"/>
                  </a:lnTo>
                  <a:lnTo>
                    <a:pt x="1078014" y="827887"/>
                  </a:lnTo>
                  <a:lnTo>
                    <a:pt x="1086370" y="841997"/>
                  </a:lnTo>
                  <a:lnTo>
                    <a:pt x="1089164" y="861288"/>
                  </a:lnTo>
                  <a:lnTo>
                    <a:pt x="1089164" y="778256"/>
                  </a:lnTo>
                  <a:lnTo>
                    <a:pt x="1088732" y="777976"/>
                  </a:lnTo>
                  <a:lnTo>
                    <a:pt x="1051661" y="771994"/>
                  </a:lnTo>
                  <a:lnTo>
                    <a:pt x="941933" y="771994"/>
                  </a:lnTo>
                  <a:lnTo>
                    <a:pt x="941933" y="1052258"/>
                  </a:lnTo>
                  <a:lnTo>
                    <a:pt x="992987" y="1052258"/>
                  </a:lnTo>
                  <a:lnTo>
                    <a:pt x="992987" y="950569"/>
                  </a:lnTo>
                  <a:lnTo>
                    <a:pt x="1051661" y="950569"/>
                  </a:lnTo>
                  <a:lnTo>
                    <a:pt x="1088732" y="944638"/>
                  </a:lnTo>
                  <a:lnTo>
                    <a:pt x="1116469" y="927315"/>
                  </a:lnTo>
                  <a:lnTo>
                    <a:pt x="1129512" y="906284"/>
                  </a:lnTo>
                  <a:lnTo>
                    <a:pt x="1133843" y="899299"/>
                  </a:lnTo>
                  <a:lnTo>
                    <a:pt x="1139863" y="861288"/>
                  </a:lnTo>
                  <a:close/>
                </a:path>
                <a:path w="1796414" h="1057275">
                  <a:moveTo>
                    <a:pt x="1376222" y="1052258"/>
                  </a:moveTo>
                  <a:lnTo>
                    <a:pt x="1358011" y="994867"/>
                  </a:lnTo>
                  <a:lnTo>
                    <a:pt x="1344079" y="950925"/>
                  </a:lnTo>
                  <a:lnTo>
                    <a:pt x="1303616" y="823366"/>
                  </a:lnTo>
                  <a:lnTo>
                    <a:pt x="1294612" y="794981"/>
                  </a:lnTo>
                  <a:lnTo>
                    <a:pt x="1294612" y="950925"/>
                  </a:lnTo>
                  <a:lnTo>
                    <a:pt x="1221346" y="950925"/>
                  </a:lnTo>
                  <a:lnTo>
                    <a:pt x="1258150" y="823366"/>
                  </a:lnTo>
                  <a:lnTo>
                    <a:pt x="1294612" y="950925"/>
                  </a:lnTo>
                  <a:lnTo>
                    <a:pt x="1294612" y="794981"/>
                  </a:lnTo>
                  <a:lnTo>
                    <a:pt x="1287322" y="771994"/>
                  </a:lnTo>
                  <a:lnTo>
                    <a:pt x="1228991" y="771994"/>
                  </a:lnTo>
                  <a:lnTo>
                    <a:pt x="1140091" y="1052258"/>
                  </a:lnTo>
                  <a:lnTo>
                    <a:pt x="1192530" y="1052258"/>
                  </a:lnTo>
                  <a:lnTo>
                    <a:pt x="1208849" y="994867"/>
                  </a:lnTo>
                  <a:lnTo>
                    <a:pt x="1307122" y="994867"/>
                  </a:lnTo>
                  <a:lnTo>
                    <a:pt x="1323784" y="1052258"/>
                  </a:lnTo>
                  <a:lnTo>
                    <a:pt x="1376222" y="1052258"/>
                  </a:lnTo>
                  <a:close/>
                </a:path>
                <a:path w="1796414" h="1057275">
                  <a:moveTo>
                    <a:pt x="1597634" y="866597"/>
                  </a:moveTo>
                  <a:lnTo>
                    <a:pt x="1588998" y="826084"/>
                  </a:lnTo>
                  <a:lnTo>
                    <a:pt x="1567865" y="794626"/>
                  </a:lnTo>
                  <a:lnTo>
                    <a:pt x="1535137" y="774268"/>
                  </a:lnTo>
                  <a:lnTo>
                    <a:pt x="1491729" y="767029"/>
                  </a:lnTo>
                  <a:lnTo>
                    <a:pt x="1446123" y="775195"/>
                  </a:lnTo>
                  <a:lnTo>
                    <a:pt x="1414805" y="797331"/>
                  </a:lnTo>
                  <a:lnTo>
                    <a:pt x="1395387" y="829868"/>
                  </a:lnTo>
                  <a:lnTo>
                    <a:pt x="1385481" y="869264"/>
                  </a:lnTo>
                  <a:lnTo>
                    <a:pt x="1382699" y="911948"/>
                  </a:lnTo>
                  <a:lnTo>
                    <a:pt x="1385646" y="955357"/>
                  </a:lnTo>
                  <a:lnTo>
                    <a:pt x="1395717" y="994930"/>
                  </a:lnTo>
                  <a:lnTo>
                    <a:pt x="1414805" y="1027315"/>
                  </a:lnTo>
                  <a:lnTo>
                    <a:pt x="1444790" y="1049185"/>
                  </a:lnTo>
                  <a:lnTo>
                    <a:pt x="1487563" y="1057224"/>
                  </a:lnTo>
                  <a:lnTo>
                    <a:pt x="1510334" y="1054379"/>
                  </a:lnTo>
                  <a:lnTo>
                    <a:pt x="1529321" y="1046416"/>
                  </a:lnTo>
                  <a:lnTo>
                    <a:pt x="1544015" y="1034199"/>
                  </a:lnTo>
                  <a:lnTo>
                    <a:pt x="1553883" y="1018603"/>
                  </a:lnTo>
                  <a:lnTo>
                    <a:pt x="1560830" y="1052258"/>
                  </a:lnTo>
                  <a:lnTo>
                    <a:pt x="1597291" y="1052258"/>
                  </a:lnTo>
                  <a:lnTo>
                    <a:pt x="1597291" y="904506"/>
                  </a:lnTo>
                  <a:lnTo>
                    <a:pt x="1493469" y="904506"/>
                  </a:lnTo>
                  <a:lnTo>
                    <a:pt x="1493469" y="945972"/>
                  </a:lnTo>
                  <a:lnTo>
                    <a:pt x="1547990" y="945972"/>
                  </a:lnTo>
                  <a:lnTo>
                    <a:pt x="1543786" y="973315"/>
                  </a:lnTo>
                  <a:lnTo>
                    <a:pt x="1533918" y="994460"/>
                  </a:lnTo>
                  <a:lnTo>
                    <a:pt x="1517027" y="1008100"/>
                  </a:lnTo>
                  <a:lnTo>
                    <a:pt x="1491729" y="1012926"/>
                  </a:lnTo>
                  <a:lnTo>
                    <a:pt x="1466062" y="1008214"/>
                  </a:lnTo>
                  <a:lnTo>
                    <a:pt x="1447850" y="991933"/>
                  </a:lnTo>
                  <a:lnTo>
                    <a:pt x="1436992" y="960920"/>
                  </a:lnTo>
                  <a:lnTo>
                    <a:pt x="1433398" y="911948"/>
                  </a:lnTo>
                  <a:lnTo>
                    <a:pt x="1437093" y="863104"/>
                  </a:lnTo>
                  <a:lnTo>
                    <a:pt x="1448117" y="832319"/>
                  </a:lnTo>
                  <a:lnTo>
                    <a:pt x="1466354" y="816279"/>
                  </a:lnTo>
                  <a:lnTo>
                    <a:pt x="1491729" y="811682"/>
                  </a:lnTo>
                  <a:lnTo>
                    <a:pt x="1514475" y="815479"/>
                  </a:lnTo>
                  <a:lnTo>
                    <a:pt x="1531454" y="826389"/>
                  </a:lnTo>
                  <a:lnTo>
                    <a:pt x="1542376" y="843661"/>
                  </a:lnTo>
                  <a:lnTo>
                    <a:pt x="1546948" y="866597"/>
                  </a:lnTo>
                  <a:lnTo>
                    <a:pt x="1597634" y="866597"/>
                  </a:lnTo>
                  <a:close/>
                </a:path>
                <a:path w="1796414" h="1057275">
                  <a:moveTo>
                    <a:pt x="1796148" y="1007897"/>
                  </a:moveTo>
                  <a:lnTo>
                    <a:pt x="1678089" y="1007897"/>
                  </a:lnTo>
                  <a:lnTo>
                    <a:pt x="1678089" y="930922"/>
                  </a:lnTo>
                  <a:lnTo>
                    <a:pt x="1780171" y="930922"/>
                  </a:lnTo>
                  <a:lnTo>
                    <a:pt x="1780171" y="887310"/>
                  </a:lnTo>
                  <a:lnTo>
                    <a:pt x="1678089" y="887310"/>
                  </a:lnTo>
                  <a:lnTo>
                    <a:pt x="1678089" y="816762"/>
                  </a:lnTo>
                  <a:lnTo>
                    <a:pt x="1794408" y="816762"/>
                  </a:lnTo>
                  <a:lnTo>
                    <a:pt x="1794408" y="771855"/>
                  </a:lnTo>
                  <a:lnTo>
                    <a:pt x="1627047" y="771855"/>
                  </a:lnTo>
                  <a:lnTo>
                    <a:pt x="1627047" y="816762"/>
                  </a:lnTo>
                  <a:lnTo>
                    <a:pt x="1627047" y="887310"/>
                  </a:lnTo>
                  <a:lnTo>
                    <a:pt x="1627047" y="930922"/>
                  </a:lnTo>
                  <a:lnTo>
                    <a:pt x="1627047" y="1007897"/>
                  </a:lnTo>
                  <a:lnTo>
                    <a:pt x="1627047" y="1052791"/>
                  </a:lnTo>
                  <a:lnTo>
                    <a:pt x="1796148" y="1052791"/>
                  </a:lnTo>
                  <a:lnTo>
                    <a:pt x="1796148" y="1007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65" y="3833431"/>
              <a:ext cx="149694" cy="1496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41966" y="3735641"/>
              <a:ext cx="3492500" cy="345440"/>
            </a:xfrm>
            <a:custGeom>
              <a:avLst/>
              <a:gdLst/>
              <a:ahLst/>
              <a:cxnLst/>
              <a:rect l="l" t="t" r="r" b="b"/>
              <a:pathLst>
                <a:path w="3492500" h="345439">
                  <a:moveTo>
                    <a:pt x="171932" y="166636"/>
                  </a:moveTo>
                  <a:lnTo>
                    <a:pt x="163512" y="136855"/>
                  </a:lnTo>
                  <a:lnTo>
                    <a:pt x="146164" y="115049"/>
                  </a:lnTo>
                  <a:lnTo>
                    <a:pt x="120599" y="101650"/>
                  </a:lnTo>
                  <a:lnTo>
                    <a:pt x="87553" y="97078"/>
                  </a:lnTo>
                  <a:lnTo>
                    <a:pt x="49149" y="103962"/>
                  </a:lnTo>
                  <a:lnTo>
                    <a:pt x="21793" y="124053"/>
                  </a:lnTo>
                  <a:lnTo>
                    <a:pt x="5435" y="156514"/>
                  </a:lnTo>
                  <a:lnTo>
                    <a:pt x="0" y="200533"/>
                  </a:lnTo>
                  <a:lnTo>
                    <a:pt x="5435" y="244538"/>
                  </a:lnTo>
                  <a:lnTo>
                    <a:pt x="21793" y="277012"/>
                  </a:lnTo>
                  <a:lnTo>
                    <a:pt x="49149" y="297091"/>
                  </a:lnTo>
                  <a:lnTo>
                    <a:pt x="87553" y="303974"/>
                  </a:lnTo>
                  <a:lnTo>
                    <a:pt x="120599" y="299415"/>
                  </a:lnTo>
                  <a:lnTo>
                    <a:pt x="146164" y="286016"/>
                  </a:lnTo>
                  <a:lnTo>
                    <a:pt x="163512" y="264210"/>
                  </a:lnTo>
                  <a:lnTo>
                    <a:pt x="171932" y="234416"/>
                  </a:lnTo>
                  <a:lnTo>
                    <a:pt x="132384" y="234416"/>
                  </a:lnTo>
                  <a:lnTo>
                    <a:pt x="128066" y="250101"/>
                  </a:lnTo>
                  <a:lnTo>
                    <a:pt x="118973" y="261874"/>
                  </a:lnTo>
                  <a:lnTo>
                    <a:pt x="105384" y="269278"/>
                  </a:lnTo>
                  <a:lnTo>
                    <a:pt x="87553" y="271843"/>
                  </a:lnTo>
                  <a:lnTo>
                    <a:pt x="64655" y="266865"/>
                  </a:lnTo>
                  <a:lnTo>
                    <a:pt x="49733" y="252603"/>
                  </a:lnTo>
                  <a:lnTo>
                    <a:pt x="41630" y="230136"/>
                  </a:lnTo>
                  <a:lnTo>
                    <a:pt x="39179" y="200533"/>
                  </a:lnTo>
                  <a:lnTo>
                    <a:pt x="41630" y="170916"/>
                  </a:lnTo>
                  <a:lnTo>
                    <a:pt x="49733" y="148450"/>
                  </a:lnTo>
                  <a:lnTo>
                    <a:pt x="64655" y="134200"/>
                  </a:lnTo>
                  <a:lnTo>
                    <a:pt x="87553" y="129209"/>
                  </a:lnTo>
                  <a:lnTo>
                    <a:pt x="105384" y="131787"/>
                  </a:lnTo>
                  <a:lnTo>
                    <a:pt x="118973" y="139192"/>
                  </a:lnTo>
                  <a:lnTo>
                    <a:pt x="128066" y="150952"/>
                  </a:lnTo>
                  <a:lnTo>
                    <a:pt x="132384" y="166636"/>
                  </a:lnTo>
                  <a:lnTo>
                    <a:pt x="171932" y="166636"/>
                  </a:lnTo>
                  <a:close/>
                </a:path>
                <a:path w="3492500" h="345439">
                  <a:moveTo>
                    <a:pt x="344805" y="244309"/>
                  </a:moveTo>
                  <a:lnTo>
                    <a:pt x="329768" y="204190"/>
                  </a:lnTo>
                  <a:lnTo>
                    <a:pt x="282676" y="183934"/>
                  </a:lnTo>
                  <a:lnTo>
                    <a:pt x="258686" y="179057"/>
                  </a:lnTo>
                  <a:lnTo>
                    <a:pt x="241719" y="174269"/>
                  </a:lnTo>
                  <a:lnTo>
                    <a:pt x="231635" y="166903"/>
                  </a:lnTo>
                  <a:lnTo>
                    <a:pt x="228307" y="154279"/>
                  </a:lnTo>
                  <a:lnTo>
                    <a:pt x="230543" y="144233"/>
                  </a:lnTo>
                  <a:lnTo>
                    <a:pt x="237223" y="135915"/>
                  </a:lnTo>
                  <a:lnTo>
                    <a:pt x="248259" y="130251"/>
                  </a:lnTo>
                  <a:lnTo>
                    <a:pt x="263613" y="128155"/>
                  </a:lnTo>
                  <a:lnTo>
                    <a:pt x="278752" y="130251"/>
                  </a:lnTo>
                  <a:lnTo>
                    <a:pt x="289687" y="135966"/>
                  </a:lnTo>
                  <a:lnTo>
                    <a:pt x="296329" y="144386"/>
                  </a:lnTo>
                  <a:lnTo>
                    <a:pt x="298564" y="154635"/>
                  </a:lnTo>
                  <a:lnTo>
                    <a:pt x="298564" y="159575"/>
                  </a:lnTo>
                  <a:lnTo>
                    <a:pt x="337400" y="159575"/>
                  </a:lnTo>
                  <a:lnTo>
                    <a:pt x="337400" y="154990"/>
                  </a:lnTo>
                  <a:lnTo>
                    <a:pt x="332371" y="131343"/>
                  </a:lnTo>
                  <a:lnTo>
                    <a:pt x="317842" y="113055"/>
                  </a:lnTo>
                  <a:lnTo>
                    <a:pt x="294652" y="101269"/>
                  </a:lnTo>
                  <a:lnTo>
                    <a:pt x="263613" y="97078"/>
                  </a:lnTo>
                  <a:lnTo>
                    <a:pt x="232422" y="101358"/>
                  </a:lnTo>
                  <a:lnTo>
                    <a:pt x="209232" y="113322"/>
                  </a:lnTo>
                  <a:lnTo>
                    <a:pt x="194792" y="131635"/>
                  </a:lnTo>
                  <a:lnTo>
                    <a:pt x="189814" y="154990"/>
                  </a:lnTo>
                  <a:lnTo>
                    <a:pt x="193522" y="176784"/>
                  </a:lnTo>
                  <a:lnTo>
                    <a:pt x="204863" y="193294"/>
                  </a:lnTo>
                  <a:lnTo>
                    <a:pt x="224231" y="205028"/>
                  </a:lnTo>
                  <a:lnTo>
                    <a:pt x="251955" y="212534"/>
                  </a:lnTo>
                  <a:lnTo>
                    <a:pt x="275437" y="217563"/>
                  </a:lnTo>
                  <a:lnTo>
                    <a:pt x="292341" y="223126"/>
                  </a:lnTo>
                  <a:lnTo>
                    <a:pt x="302552" y="231597"/>
                  </a:lnTo>
                  <a:lnTo>
                    <a:pt x="305981" y="245364"/>
                  </a:lnTo>
                  <a:lnTo>
                    <a:pt x="303123" y="256667"/>
                  </a:lnTo>
                  <a:lnTo>
                    <a:pt x="295122" y="265353"/>
                  </a:lnTo>
                  <a:lnTo>
                    <a:pt x="282740" y="270941"/>
                  </a:lnTo>
                  <a:lnTo>
                    <a:pt x="266788" y="272910"/>
                  </a:lnTo>
                  <a:lnTo>
                    <a:pt x="250634" y="270967"/>
                  </a:lnTo>
                  <a:lnTo>
                    <a:pt x="238150" y="265353"/>
                  </a:lnTo>
                  <a:lnTo>
                    <a:pt x="230098" y="256374"/>
                  </a:lnTo>
                  <a:lnTo>
                    <a:pt x="227241" y="244309"/>
                  </a:lnTo>
                  <a:lnTo>
                    <a:pt x="227241" y="238658"/>
                  </a:lnTo>
                  <a:lnTo>
                    <a:pt x="188404" y="238658"/>
                  </a:lnTo>
                  <a:lnTo>
                    <a:pt x="188404" y="244309"/>
                  </a:lnTo>
                  <a:lnTo>
                    <a:pt x="194005" y="268224"/>
                  </a:lnTo>
                  <a:lnTo>
                    <a:pt x="209854" y="287121"/>
                  </a:lnTo>
                  <a:lnTo>
                    <a:pt x="234581" y="299516"/>
                  </a:lnTo>
                  <a:lnTo>
                    <a:pt x="266788" y="303974"/>
                  </a:lnTo>
                  <a:lnTo>
                    <a:pt x="299085" y="299415"/>
                  </a:lnTo>
                  <a:lnTo>
                    <a:pt x="323672" y="286854"/>
                  </a:lnTo>
                  <a:lnTo>
                    <a:pt x="339318" y="267931"/>
                  </a:lnTo>
                  <a:lnTo>
                    <a:pt x="344805" y="244309"/>
                  </a:lnTo>
                  <a:close/>
                </a:path>
                <a:path w="3492500" h="345439">
                  <a:moveTo>
                    <a:pt x="518401" y="244309"/>
                  </a:moveTo>
                  <a:lnTo>
                    <a:pt x="503351" y="204190"/>
                  </a:lnTo>
                  <a:lnTo>
                    <a:pt x="456260" y="183934"/>
                  </a:lnTo>
                  <a:lnTo>
                    <a:pt x="432269" y="179057"/>
                  </a:lnTo>
                  <a:lnTo>
                    <a:pt x="415302" y="174269"/>
                  </a:lnTo>
                  <a:lnTo>
                    <a:pt x="405218" y="166903"/>
                  </a:lnTo>
                  <a:lnTo>
                    <a:pt x="401891" y="154279"/>
                  </a:lnTo>
                  <a:lnTo>
                    <a:pt x="404126" y="144233"/>
                  </a:lnTo>
                  <a:lnTo>
                    <a:pt x="410806" y="135915"/>
                  </a:lnTo>
                  <a:lnTo>
                    <a:pt x="421843" y="130251"/>
                  </a:lnTo>
                  <a:lnTo>
                    <a:pt x="437197" y="128155"/>
                  </a:lnTo>
                  <a:lnTo>
                    <a:pt x="452335" y="130251"/>
                  </a:lnTo>
                  <a:lnTo>
                    <a:pt x="463270" y="135966"/>
                  </a:lnTo>
                  <a:lnTo>
                    <a:pt x="469912" y="144386"/>
                  </a:lnTo>
                  <a:lnTo>
                    <a:pt x="472147" y="154635"/>
                  </a:lnTo>
                  <a:lnTo>
                    <a:pt x="472147" y="159575"/>
                  </a:lnTo>
                  <a:lnTo>
                    <a:pt x="510984" y="159575"/>
                  </a:lnTo>
                  <a:lnTo>
                    <a:pt x="510984" y="154990"/>
                  </a:lnTo>
                  <a:lnTo>
                    <a:pt x="505955" y="131343"/>
                  </a:lnTo>
                  <a:lnTo>
                    <a:pt x="491426" y="113055"/>
                  </a:lnTo>
                  <a:lnTo>
                    <a:pt x="468236" y="101269"/>
                  </a:lnTo>
                  <a:lnTo>
                    <a:pt x="437197" y="97078"/>
                  </a:lnTo>
                  <a:lnTo>
                    <a:pt x="406006" y="101358"/>
                  </a:lnTo>
                  <a:lnTo>
                    <a:pt x="382828" y="113322"/>
                  </a:lnTo>
                  <a:lnTo>
                    <a:pt x="368376" y="131635"/>
                  </a:lnTo>
                  <a:lnTo>
                    <a:pt x="363410" y="154990"/>
                  </a:lnTo>
                  <a:lnTo>
                    <a:pt x="367106" y="176784"/>
                  </a:lnTo>
                  <a:lnTo>
                    <a:pt x="378460" y="193294"/>
                  </a:lnTo>
                  <a:lnTo>
                    <a:pt x="397814" y="205028"/>
                  </a:lnTo>
                  <a:lnTo>
                    <a:pt x="425538" y="212534"/>
                  </a:lnTo>
                  <a:lnTo>
                    <a:pt x="449021" y="217563"/>
                  </a:lnTo>
                  <a:lnTo>
                    <a:pt x="465924" y="223126"/>
                  </a:lnTo>
                  <a:lnTo>
                    <a:pt x="476135" y="231597"/>
                  </a:lnTo>
                  <a:lnTo>
                    <a:pt x="479564" y="245364"/>
                  </a:lnTo>
                  <a:lnTo>
                    <a:pt x="476719" y="256667"/>
                  </a:lnTo>
                  <a:lnTo>
                    <a:pt x="468706" y="265353"/>
                  </a:lnTo>
                  <a:lnTo>
                    <a:pt x="456323" y="270941"/>
                  </a:lnTo>
                  <a:lnTo>
                    <a:pt x="440372" y="272910"/>
                  </a:lnTo>
                  <a:lnTo>
                    <a:pt x="424218" y="270967"/>
                  </a:lnTo>
                  <a:lnTo>
                    <a:pt x="411734" y="265353"/>
                  </a:lnTo>
                  <a:lnTo>
                    <a:pt x="403682" y="256374"/>
                  </a:lnTo>
                  <a:lnTo>
                    <a:pt x="400824" y="244309"/>
                  </a:lnTo>
                  <a:lnTo>
                    <a:pt x="400824" y="238658"/>
                  </a:lnTo>
                  <a:lnTo>
                    <a:pt x="361988" y="238658"/>
                  </a:lnTo>
                  <a:lnTo>
                    <a:pt x="361988" y="244309"/>
                  </a:lnTo>
                  <a:lnTo>
                    <a:pt x="367588" y="268224"/>
                  </a:lnTo>
                  <a:lnTo>
                    <a:pt x="383438" y="287121"/>
                  </a:lnTo>
                  <a:lnTo>
                    <a:pt x="408165" y="299516"/>
                  </a:lnTo>
                  <a:lnTo>
                    <a:pt x="440372" y="303974"/>
                  </a:lnTo>
                  <a:lnTo>
                    <a:pt x="472668" y="299415"/>
                  </a:lnTo>
                  <a:lnTo>
                    <a:pt x="497255" y="286854"/>
                  </a:lnTo>
                  <a:lnTo>
                    <a:pt x="512902" y="267931"/>
                  </a:lnTo>
                  <a:lnTo>
                    <a:pt x="518401" y="244309"/>
                  </a:lnTo>
                  <a:close/>
                </a:path>
                <a:path w="3492500" h="345439">
                  <a:moveTo>
                    <a:pt x="817791" y="142278"/>
                  </a:moveTo>
                  <a:lnTo>
                    <a:pt x="790092" y="132295"/>
                  </a:lnTo>
                  <a:lnTo>
                    <a:pt x="777265" y="122148"/>
                  </a:lnTo>
                  <a:lnTo>
                    <a:pt x="768057" y="114871"/>
                  </a:lnTo>
                  <a:lnTo>
                    <a:pt x="753491" y="88900"/>
                  </a:lnTo>
                  <a:lnTo>
                    <a:pt x="748233" y="53301"/>
                  </a:lnTo>
                  <a:lnTo>
                    <a:pt x="748233" y="37414"/>
                  </a:lnTo>
                  <a:lnTo>
                    <a:pt x="811784" y="37414"/>
                  </a:lnTo>
                  <a:lnTo>
                    <a:pt x="811784" y="4229"/>
                  </a:lnTo>
                  <a:lnTo>
                    <a:pt x="646557" y="4229"/>
                  </a:lnTo>
                  <a:lnTo>
                    <a:pt x="646557" y="37414"/>
                  </a:lnTo>
                  <a:lnTo>
                    <a:pt x="710107" y="37414"/>
                  </a:lnTo>
                  <a:lnTo>
                    <a:pt x="710107" y="53301"/>
                  </a:lnTo>
                  <a:lnTo>
                    <a:pt x="705002" y="89801"/>
                  </a:lnTo>
                  <a:lnTo>
                    <a:pt x="690740" y="117030"/>
                  </a:lnTo>
                  <a:lnTo>
                    <a:pt x="668845" y="135521"/>
                  </a:lnTo>
                  <a:lnTo>
                    <a:pt x="640905" y="145808"/>
                  </a:lnTo>
                  <a:lnTo>
                    <a:pt x="640905" y="180403"/>
                  </a:lnTo>
                  <a:lnTo>
                    <a:pt x="668858" y="172339"/>
                  </a:lnTo>
                  <a:lnTo>
                    <a:pt x="693737" y="159092"/>
                  </a:lnTo>
                  <a:lnTo>
                    <a:pt x="714438" y="141922"/>
                  </a:lnTo>
                  <a:lnTo>
                    <a:pt x="729881" y="122148"/>
                  </a:lnTo>
                  <a:lnTo>
                    <a:pt x="745210" y="141122"/>
                  </a:lnTo>
                  <a:lnTo>
                    <a:pt x="765632" y="156832"/>
                  </a:lnTo>
                  <a:lnTo>
                    <a:pt x="790155" y="168719"/>
                  </a:lnTo>
                  <a:lnTo>
                    <a:pt x="817791" y="176174"/>
                  </a:lnTo>
                  <a:lnTo>
                    <a:pt x="817791" y="142278"/>
                  </a:lnTo>
                  <a:close/>
                </a:path>
                <a:path w="3492500" h="345439">
                  <a:moveTo>
                    <a:pt x="905344" y="206171"/>
                  </a:moveTo>
                  <a:lnTo>
                    <a:pt x="662089" y="206171"/>
                  </a:lnTo>
                  <a:lnTo>
                    <a:pt x="662089" y="239712"/>
                  </a:lnTo>
                  <a:lnTo>
                    <a:pt x="866863" y="239712"/>
                  </a:lnTo>
                  <a:lnTo>
                    <a:pt x="866863" y="325869"/>
                  </a:lnTo>
                  <a:lnTo>
                    <a:pt x="905344" y="325869"/>
                  </a:lnTo>
                  <a:lnTo>
                    <a:pt x="905344" y="206171"/>
                  </a:lnTo>
                  <a:close/>
                </a:path>
                <a:path w="3492500" h="345439">
                  <a:moveTo>
                    <a:pt x="905344" y="342"/>
                  </a:moveTo>
                  <a:lnTo>
                    <a:pt x="866863" y="342"/>
                  </a:lnTo>
                  <a:lnTo>
                    <a:pt x="866863" y="69900"/>
                  </a:lnTo>
                  <a:lnTo>
                    <a:pt x="800849" y="69900"/>
                  </a:lnTo>
                  <a:lnTo>
                    <a:pt x="800849" y="103085"/>
                  </a:lnTo>
                  <a:lnTo>
                    <a:pt x="866863" y="103085"/>
                  </a:lnTo>
                  <a:lnTo>
                    <a:pt x="866863" y="185343"/>
                  </a:lnTo>
                  <a:lnTo>
                    <a:pt x="905344" y="185343"/>
                  </a:lnTo>
                  <a:lnTo>
                    <a:pt x="905344" y="342"/>
                  </a:lnTo>
                  <a:close/>
                </a:path>
                <a:path w="3492500" h="345439">
                  <a:moveTo>
                    <a:pt x="1237107" y="269024"/>
                  </a:moveTo>
                  <a:lnTo>
                    <a:pt x="1235405" y="255346"/>
                  </a:lnTo>
                  <a:lnTo>
                    <a:pt x="1230439" y="243776"/>
                  </a:lnTo>
                  <a:lnTo>
                    <a:pt x="1227645" y="240423"/>
                  </a:lnTo>
                  <a:lnTo>
                    <a:pt x="1222362" y="234073"/>
                  </a:lnTo>
                  <a:lnTo>
                    <a:pt x="1211326" y="225945"/>
                  </a:lnTo>
                  <a:lnTo>
                    <a:pt x="1198968" y="220662"/>
                  </a:lnTo>
                  <a:lnTo>
                    <a:pt x="1198968" y="261962"/>
                  </a:lnTo>
                  <a:lnTo>
                    <a:pt x="1198968" y="276085"/>
                  </a:lnTo>
                  <a:lnTo>
                    <a:pt x="1157046" y="295021"/>
                  </a:lnTo>
                  <a:lnTo>
                    <a:pt x="1107884" y="297624"/>
                  </a:lnTo>
                  <a:lnTo>
                    <a:pt x="1081011" y="296989"/>
                  </a:lnTo>
                  <a:lnTo>
                    <a:pt x="1040904" y="291515"/>
                  </a:lnTo>
                  <a:lnTo>
                    <a:pt x="1016800" y="276085"/>
                  </a:lnTo>
                  <a:lnTo>
                    <a:pt x="1016800" y="261962"/>
                  </a:lnTo>
                  <a:lnTo>
                    <a:pt x="1058672" y="243027"/>
                  </a:lnTo>
                  <a:lnTo>
                    <a:pt x="1107884" y="240423"/>
                  </a:lnTo>
                  <a:lnTo>
                    <a:pt x="1134745" y="241046"/>
                  </a:lnTo>
                  <a:lnTo>
                    <a:pt x="1174711" y="246532"/>
                  </a:lnTo>
                  <a:lnTo>
                    <a:pt x="1198968" y="261962"/>
                  </a:lnTo>
                  <a:lnTo>
                    <a:pt x="1198968" y="220662"/>
                  </a:lnTo>
                  <a:lnTo>
                    <a:pt x="1192237" y="217779"/>
                  </a:lnTo>
                  <a:lnTo>
                    <a:pt x="1168476" y="212178"/>
                  </a:lnTo>
                  <a:lnTo>
                    <a:pt x="1140282" y="208965"/>
                  </a:lnTo>
                  <a:lnTo>
                    <a:pt x="1107884" y="207937"/>
                  </a:lnTo>
                  <a:lnTo>
                    <a:pt x="1075575" y="208965"/>
                  </a:lnTo>
                  <a:lnTo>
                    <a:pt x="1023289" y="217779"/>
                  </a:lnTo>
                  <a:lnTo>
                    <a:pt x="984973" y="243776"/>
                  </a:lnTo>
                  <a:lnTo>
                    <a:pt x="978319" y="269024"/>
                  </a:lnTo>
                  <a:lnTo>
                    <a:pt x="980008" y="282702"/>
                  </a:lnTo>
                  <a:lnTo>
                    <a:pt x="1023289" y="320217"/>
                  </a:lnTo>
                  <a:lnTo>
                    <a:pt x="1075575" y="328777"/>
                  </a:lnTo>
                  <a:lnTo>
                    <a:pt x="1107884" y="329742"/>
                  </a:lnTo>
                  <a:lnTo>
                    <a:pt x="1140282" y="328777"/>
                  </a:lnTo>
                  <a:lnTo>
                    <a:pt x="1192237" y="320217"/>
                  </a:lnTo>
                  <a:lnTo>
                    <a:pt x="1227645" y="297624"/>
                  </a:lnTo>
                  <a:lnTo>
                    <a:pt x="1235405" y="282702"/>
                  </a:lnTo>
                  <a:lnTo>
                    <a:pt x="1237107" y="269024"/>
                  </a:lnTo>
                  <a:close/>
                </a:path>
                <a:path w="3492500" h="345439">
                  <a:moveTo>
                    <a:pt x="1251572" y="149339"/>
                  </a:moveTo>
                  <a:lnTo>
                    <a:pt x="1184490" y="149339"/>
                  </a:lnTo>
                  <a:lnTo>
                    <a:pt x="1184490" y="120383"/>
                  </a:lnTo>
                  <a:lnTo>
                    <a:pt x="1184490" y="114033"/>
                  </a:lnTo>
                  <a:lnTo>
                    <a:pt x="1225638" y="92341"/>
                  </a:lnTo>
                  <a:lnTo>
                    <a:pt x="1237107" y="60718"/>
                  </a:lnTo>
                  <a:lnTo>
                    <a:pt x="1235798" y="48793"/>
                  </a:lnTo>
                  <a:lnTo>
                    <a:pt x="1231938" y="38341"/>
                  </a:lnTo>
                  <a:lnTo>
                    <a:pt x="1227848" y="32473"/>
                  </a:lnTo>
                  <a:lnTo>
                    <a:pt x="1225638" y="29286"/>
                  </a:lnTo>
                  <a:lnTo>
                    <a:pt x="1216977" y="21526"/>
                  </a:lnTo>
                  <a:lnTo>
                    <a:pt x="1198968" y="12230"/>
                  </a:lnTo>
                  <a:lnTo>
                    <a:pt x="1198968" y="54368"/>
                  </a:lnTo>
                  <a:lnTo>
                    <a:pt x="1198968" y="67068"/>
                  </a:lnTo>
                  <a:lnTo>
                    <a:pt x="1158240" y="86360"/>
                  </a:lnTo>
                  <a:lnTo>
                    <a:pt x="1146721" y="87490"/>
                  </a:lnTo>
                  <a:lnTo>
                    <a:pt x="1146721" y="120383"/>
                  </a:lnTo>
                  <a:lnTo>
                    <a:pt x="1146721" y="149339"/>
                  </a:lnTo>
                  <a:lnTo>
                    <a:pt x="1069759" y="149339"/>
                  </a:lnTo>
                  <a:lnTo>
                    <a:pt x="1069759" y="120383"/>
                  </a:lnTo>
                  <a:lnTo>
                    <a:pt x="1078890" y="121056"/>
                  </a:lnTo>
                  <a:lnTo>
                    <a:pt x="1088288" y="121488"/>
                  </a:lnTo>
                  <a:lnTo>
                    <a:pt x="1097953" y="121729"/>
                  </a:lnTo>
                  <a:lnTo>
                    <a:pt x="1107884" y="121793"/>
                  </a:lnTo>
                  <a:lnTo>
                    <a:pt x="1118069" y="121729"/>
                  </a:lnTo>
                  <a:lnTo>
                    <a:pt x="1127963" y="121488"/>
                  </a:lnTo>
                  <a:lnTo>
                    <a:pt x="1137526" y="121056"/>
                  </a:lnTo>
                  <a:lnTo>
                    <a:pt x="1146721" y="120383"/>
                  </a:lnTo>
                  <a:lnTo>
                    <a:pt x="1146721" y="87490"/>
                  </a:lnTo>
                  <a:lnTo>
                    <a:pt x="1135126" y="88620"/>
                  </a:lnTo>
                  <a:lnTo>
                    <a:pt x="1107884" y="89319"/>
                  </a:lnTo>
                  <a:lnTo>
                    <a:pt x="1057351" y="86360"/>
                  </a:lnTo>
                  <a:lnTo>
                    <a:pt x="1019975" y="72364"/>
                  </a:lnTo>
                  <a:lnTo>
                    <a:pt x="1016800" y="67068"/>
                  </a:lnTo>
                  <a:lnTo>
                    <a:pt x="1016800" y="54368"/>
                  </a:lnTo>
                  <a:lnTo>
                    <a:pt x="1057351" y="35433"/>
                  </a:lnTo>
                  <a:lnTo>
                    <a:pt x="1107884" y="32473"/>
                  </a:lnTo>
                  <a:lnTo>
                    <a:pt x="1135126" y="33172"/>
                  </a:lnTo>
                  <a:lnTo>
                    <a:pt x="1176642" y="39471"/>
                  </a:lnTo>
                  <a:lnTo>
                    <a:pt x="1198968" y="54368"/>
                  </a:lnTo>
                  <a:lnTo>
                    <a:pt x="1198968" y="12230"/>
                  </a:lnTo>
                  <a:lnTo>
                    <a:pt x="1197203" y="11315"/>
                  </a:lnTo>
                  <a:lnTo>
                    <a:pt x="1171829" y="4673"/>
                  </a:lnTo>
                  <a:lnTo>
                    <a:pt x="1141755" y="1079"/>
                  </a:lnTo>
                  <a:lnTo>
                    <a:pt x="1107884" y="0"/>
                  </a:lnTo>
                  <a:lnTo>
                    <a:pt x="1073848" y="1079"/>
                  </a:lnTo>
                  <a:lnTo>
                    <a:pt x="1018374" y="11315"/>
                  </a:lnTo>
                  <a:lnTo>
                    <a:pt x="983475" y="38341"/>
                  </a:lnTo>
                  <a:lnTo>
                    <a:pt x="978319" y="60718"/>
                  </a:lnTo>
                  <a:lnTo>
                    <a:pt x="979627" y="72847"/>
                  </a:lnTo>
                  <a:lnTo>
                    <a:pt x="1005433" y="104343"/>
                  </a:lnTo>
                  <a:lnTo>
                    <a:pt x="1031976" y="114388"/>
                  </a:lnTo>
                  <a:lnTo>
                    <a:pt x="1031976" y="149339"/>
                  </a:lnTo>
                  <a:lnTo>
                    <a:pt x="963129" y="149339"/>
                  </a:lnTo>
                  <a:lnTo>
                    <a:pt x="963129" y="182168"/>
                  </a:lnTo>
                  <a:lnTo>
                    <a:pt x="1251572" y="182168"/>
                  </a:lnTo>
                  <a:lnTo>
                    <a:pt x="1251572" y="149339"/>
                  </a:lnTo>
                  <a:close/>
                </a:path>
                <a:path w="3492500" h="345439">
                  <a:moveTo>
                    <a:pt x="1341132" y="252780"/>
                  </a:moveTo>
                  <a:lnTo>
                    <a:pt x="1297711" y="252780"/>
                  </a:lnTo>
                  <a:lnTo>
                    <a:pt x="1297711" y="299389"/>
                  </a:lnTo>
                  <a:lnTo>
                    <a:pt x="1319250" y="299389"/>
                  </a:lnTo>
                  <a:lnTo>
                    <a:pt x="1317840" y="310515"/>
                  </a:lnTo>
                  <a:lnTo>
                    <a:pt x="1313599" y="318541"/>
                  </a:lnTo>
                  <a:lnTo>
                    <a:pt x="1306436" y="323507"/>
                  </a:lnTo>
                  <a:lnTo>
                    <a:pt x="1296301" y="325513"/>
                  </a:lnTo>
                  <a:lnTo>
                    <a:pt x="1296301" y="344932"/>
                  </a:lnTo>
                  <a:lnTo>
                    <a:pt x="1315364" y="341045"/>
                  </a:lnTo>
                  <a:lnTo>
                    <a:pt x="1329436" y="332663"/>
                  </a:lnTo>
                  <a:lnTo>
                    <a:pt x="1338148" y="319900"/>
                  </a:lnTo>
                  <a:lnTo>
                    <a:pt x="1341132" y="302920"/>
                  </a:lnTo>
                  <a:lnTo>
                    <a:pt x="1341132" y="252780"/>
                  </a:lnTo>
                  <a:close/>
                </a:path>
                <a:path w="3492500" h="345439">
                  <a:moveTo>
                    <a:pt x="1747405" y="4229"/>
                  </a:moveTo>
                  <a:lnTo>
                    <a:pt x="1494269" y="4229"/>
                  </a:lnTo>
                  <a:lnTo>
                    <a:pt x="1494269" y="37769"/>
                  </a:lnTo>
                  <a:lnTo>
                    <a:pt x="1708924" y="37769"/>
                  </a:lnTo>
                  <a:lnTo>
                    <a:pt x="1708924" y="80137"/>
                  </a:lnTo>
                  <a:lnTo>
                    <a:pt x="1708569" y="101130"/>
                  </a:lnTo>
                  <a:lnTo>
                    <a:pt x="1707375" y="122593"/>
                  </a:lnTo>
                  <a:lnTo>
                    <a:pt x="1705203" y="143395"/>
                  </a:lnTo>
                  <a:lnTo>
                    <a:pt x="1701863" y="162394"/>
                  </a:lnTo>
                  <a:lnTo>
                    <a:pt x="1739988" y="162394"/>
                  </a:lnTo>
                  <a:lnTo>
                    <a:pt x="1743240" y="143471"/>
                  </a:lnTo>
                  <a:lnTo>
                    <a:pt x="1745551" y="122199"/>
                  </a:lnTo>
                  <a:lnTo>
                    <a:pt x="1746948" y="99390"/>
                  </a:lnTo>
                  <a:lnTo>
                    <a:pt x="1747316" y="80137"/>
                  </a:lnTo>
                  <a:lnTo>
                    <a:pt x="1747405" y="4229"/>
                  </a:lnTo>
                  <a:close/>
                </a:path>
                <a:path w="3492500" h="345439">
                  <a:moveTo>
                    <a:pt x="1764004" y="190284"/>
                  </a:moveTo>
                  <a:lnTo>
                    <a:pt x="1479791" y="190284"/>
                  </a:lnTo>
                  <a:lnTo>
                    <a:pt x="1479791" y="224180"/>
                  </a:lnTo>
                  <a:lnTo>
                    <a:pt x="1602295" y="224180"/>
                  </a:lnTo>
                  <a:lnTo>
                    <a:pt x="1602295" y="325869"/>
                  </a:lnTo>
                  <a:lnTo>
                    <a:pt x="1640433" y="325869"/>
                  </a:lnTo>
                  <a:lnTo>
                    <a:pt x="1640433" y="224180"/>
                  </a:lnTo>
                  <a:lnTo>
                    <a:pt x="1764004" y="224180"/>
                  </a:lnTo>
                  <a:lnTo>
                    <a:pt x="1764004" y="190284"/>
                  </a:lnTo>
                  <a:close/>
                </a:path>
                <a:path w="3492500" h="345439">
                  <a:moveTo>
                    <a:pt x="2072449" y="4229"/>
                  </a:moveTo>
                  <a:lnTo>
                    <a:pt x="1823897" y="4229"/>
                  </a:lnTo>
                  <a:lnTo>
                    <a:pt x="1823897" y="36715"/>
                  </a:lnTo>
                  <a:lnTo>
                    <a:pt x="2033968" y="36715"/>
                  </a:lnTo>
                  <a:lnTo>
                    <a:pt x="2033968" y="57899"/>
                  </a:lnTo>
                  <a:lnTo>
                    <a:pt x="2033701" y="70192"/>
                  </a:lnTo>
                  <a:lnTo>
                    <a:pt x="2032927" y="81953"/>
                  </a:lnTo>
                  <a:lnTo>
                    <a:pt x="2031580" y="93586"/>
                  </a:lnTo>
                  <a:lnTo>
                    <a:pt x="2029726" y="104495"/>
                  </a:lnTo>
                  <a:lnTo>
                    <a:pt x="2067153" y="104495"/>
                  </a:lnTo>
                  <a:lnTo>
                    <a:pt x="2069325" y="93675"/>
                  </a:lnTo>
                  <a:lnTo>
                    <a:pt x="2070976" y="82118"/>
                  </a:lnTo>
                  <a:lnTo>
                    <a:pt x="2072068" y="69494"/>
                  </a:lnTo>
                  <a:lnTo>
                    <a:pt x="2072411" y="57899"/>
                  </a:lnTo>
                  <a:lnTo>
                    <a:pt x="2072449" y="4229"/>
                  </a:lnTo>
                  <a:close/>
                </a:path>
                <a:path w="3492500" h="345439">
                  <a:moveTo>
                    <a:pt x="2079510" y="292671"/>
                  </a:moveTo>
                  <a:lnTo>
                    <a:pt x="1864156" y="292671"/>
                  </a:lnTo>
                  <a:lnTo>
                    <a:pt x="1864156" y="267258"/>
                  </a:lnTo>
                  <a:lnTo>
                    <a:pt x="2072449" y="267258"/>
                  </a:lnTo>
                  <a:lnTo>
                    <a:pt x="2072449" y="180759"/>
                  </a:lnTo>
                  <a:lnTo>
                    <a:pt x="1826018" y="180759"/>
                  </a:lnTo>
                  <a:lnTo>
                    <a:pt x="1826018" y="211467"/>
                  </a:lnTo>
                  <a:lnTo>
                    <a:pt x="2033968" y="211467"/>
                  </a:lnTo>
                  <a:lnTo>
                    <a:pt x="2033968" y="236537"/>
                  </a:lnTo>
                  <a:lnTo>
                    <a:pt x="1826018" y="236537"/>
                  </a:lnTo>
                  <a:lnTo>
                    <a:pt x="1826018" y="323748"/>
                  </a:lnTo>
                  <a:lnTo>
                    <a:pt x="2079510" y="323748"/>
                  </a:lnTo>
                  <a:lnTo>
                    <a:pt x="2079510" y="292671"/>
                  </a:lnTo>
                  <a:close/>
                </a:path>
                <a:path w="3492500" h="345439">
                  <a:moveTo>
                    <a:pt x="2093277" y="120738"/>
                  </a:moveTo>
                  <a:lnTo>
                    <a:pt x="1804835" y="120738"/>
                  </a:lnTo>
                  <a:lnTo>
                    <a:pt x="1804835" y="152514"/>
                  </a:lnTo>
                  <a:lnTo>
                    <a:pt x="2093277" y="152514"/>
                  </a:lnTo>
                  <a:lnTo>
                    <a:pt x="2093277" y="120738"/>
                  </a:lnTo>
                  <a:close/>
                </a:path>
                <a:path w="3492500" h="345439">
                  <a:moveTo>
                    <a:pt x="2405265" y="288798"/>
                  </a:moveTo>
                  <a:lnTo>
                    <a:pt x="2191308" y="288798"/>
                  </a:lnTo>
                  <a:lnTo>
                    <a:pt x="2191308" y="228777"/>
                  </a:lnTo>
                  <a:lnTo>
                    <a:pt x="2153183" y="228777"/>
                  </a:lnTo>
                  <a:lnTo>
                    <a:pt x="2153183" y="321983"/>
                  </a:lnTo>
                  <a:lnTo>
                    <a:pt x="2405265" y="321983"/>
                  </a:lnTo>
                  <a:lnTo>
                    <a:pt x="2405265" y="288798"/>
                  </a:lnTo>
                  <a:close/>
                </a:path>
                <a:path w="3492500" h="345439">
                  <a:moveTo>
                    <a:pt x="2420442" y="168402"/>
                  </a:moveTo>
                  <a:lnTo>
                    <a:pt x="2294763" y="168402"/>
                  </a:lnTo>
                  <a:lnTo>
                    <a:pt x="2294763" y="128854"/>
                  </a:lnTo>
                  <a:lnTo>
                    <a:pt x="2405265" y="128854"/>
                  </a:lnTo>
                  <a:lnTo>
                    <a:pt x="2405265" y="96380"/>
                  </a:lnTo>
                  <a:lnTo>
                    <a:pt x="2352662" y="96380"/>
                  </a:lnTo>
                  <a:lnTo>
                    <a:pt x="2355177" y="90385"/>
                  </a:lnTo>
                  <a:lnTo>
                    <a:pt x="2356942" y="83362"/>
                  </a:lnTo>
                  <a:lnTo>
                    <a:pt x="2357971" y="75869"/>
                  </a:lnTo>
                  <a:lnTo>
                    <a:pt x="2358199" y="70954"/>
                  </a:lnTo>
                  <a:lnTo>
                    <a:pt x="2358313" y="36715"/>
                  </a:lnTo>
                  <a:lnTo>
                    <a:pt x="2399614" y="36715"/>
                  </a:lnTo>
                  <a:lnTo>
                    <a:pt x="2399614" y="4229"/>
                  </a:lnTo>
                  <a:lnTo>
                    <a:pt x="2319820" y="4229"/>
                  </a:lnTo>
                  <a:lnTo>
                    <a:pt x="2319820" y="36715"/>
                  </a:lnTo>
                  <a:lnTo>
                    <a:pt x="2319820" y="70954"/>
                  </a:lnTo>
                  <a:lnTo>
                    <a:pt x="2319604" y="77558"/>
                  </a:lnTo>
                  <a:lnTo>
                    <a:pt x="2318855" y="84328"/>
                  </a:lnTo>
                  <a:lnTo>
                    <a:pt x="2317445" y="90766"/>
                  </a:lnTo>
                  <a:lnTo>
                    <a:pt x="2315235" y="96380"/>
                  </a:lnTo>
                  <a:lnTo>
                    <a:pt x="2232622" y="96380"/>
                  </a:lnTo>
                  <a:lnTo>
                    <a:pt x="2232622" y="36715"/>
                  </a:lnTo>
                  <a:lnTo>
                    <a:pt x="2319820" y="36715"/>
                  </a:lnTo>
                  <a:lnTo>
                    <a:pt x="2319820" y="4229"/>
                  </a:lnTo>
                  <a:lnTo>
                    <a:pt x="2153183" y="4229"/>
                  </a:lnTo>
                  <a:lnTo>
                    <a:pt x="2153183" y="36715"/>
                  </a:lnTo>
                  <a:lnTo>
                    <a:pt x="2194496" y="36715"/>
                  </a:lnTo>
                  <a:lnTo>
                    <a:pt x="2194496" y="96380"/>
                  </a:lnTo>
                  <a:lnTo>
                    <a:pt x="2147189" y="96380"/>
                  </a:lnTo>
                  <a:lnTo>
                    <a:pt x="2147189" y="128854"/>
                  </a:lnTo>
                  <a:lnTo>
                    <a:pt x="2256625" y="128854"/>
                  </a:lnTo>
                  <a:lnTo>
                    <a:pt x="2256625" y="168402"/>
                  </a:lnTo>
                  <a:lnTo>
                    <a:pt x="2131999" y="168402"/>
                  </a:lnTo>
                  <a:lnTo>
                    <a:pt x="2131999" y="201942"/>
                  </a:lnTo>
                  <a:lnTo>
                    <a:pt x="2420442" y="201942"/>
                  </a:lnTo>
                  <a:lnTo>
                    <a:pt x="2420442" y="168402"/>
                  </a:lnTo>
                  <a:close/>
                </a:path>
                <a:path w="3492500" h="345439">
                  <a:moveTo>
                    <a:pt x="2732786" y="180289"/>
                  </a:moveTo>
                  <a:lnTo>
                    <a:pt x="2516365" y="180289"/>
                  </a:lnTo>
                  <a:lnTo>
                    <a:pt x="2516365" y="126949"/>
                  </a:lnTo>
                  <a:lnTo>
                    <a:pt x="2725369" y="126949"/>
                  </a:lnTo>
                  <a:lnTo>
                    <a:pt x="2725369" y="92659"/>
                  </a:lnTo>
                  <a:lnTo>
                    <a:pt x="2516365" y="92659"/>
                  </a:lnTo>
                  <a:lnTo>
                    <a:pt x="2516365" y="39319"/>
                  </a:lnTo>
                  <a:lnTo>
                    <a:pt x="2728899" y="39319"/>
                  </a:lnTo>
                  <a:lnTo>
                    <a:pt x="2728899" y="6299"/>
                  </a:lnTo>
                  <a:lnTo>
                    <a:pt x="2477871" y="6299"/>
                  </a:lnTo>
                  <a:lnTo>
                    <a:pt x="2477871" y="39319"/>
                  </a:lnTo>
                  <a:lnTo>
                    <a:pt x="2477871" y="92659"/>
                  </a:lnTo>
                  <a:lnTo>
                    <a:pt x="2477871" y="126949"/>
                  </a:lnTo>
                  <a:lnTo>
                    <a:pt x="2477871" y="180289"/>
                  </a:lnTo>
                  <a:lnTo>
                    <a:pt x="2477871" y="214579"/>
                  </a:lnTo>
                  <a:lnTo>
                    <a:pt x="2732786" y="214579"/>
                  </a:lnTo>
                  <a:lnTo>
                    <a:pt x="2732786" y="180289"/>
                  </a:lnTo>
                  <a:close/>
                </a:path>
                <a:path w="3492500" h="345439">
                  <a:moveTo>
                    <a:pt x="2745498" y="273253"/>
                  </a:moveTo>
                  <a:lnTo>
                    <a:pt x="2461285" y="273253"/>
                  </a:lnTo>
                  <a:lnTo>
                    <a:pt x="2461285" y="306451"/>
                  </a:lnTo>
                  <a:lnTo>
                    <a:pt x="2745498" y="306451"/>
                  </a:lnTo>
                  <a:lnTo>
                    <a:pt x="2745498" y="273253"/>
                  </a:lnTo>
                  <a:close/>
                </a:path>
                <a:path w="3492500" h="345439">
                  <a:moveTo>
                    <a:pt x="3058312" y="263728"/>
                  </a:moveTo>
                  <a:lnTo>
                    <a:pt x="3030753" y="246900"/>
                  </a:lnTo>
                  <a:lnTo>
                    <a:pt x="3007296" y="220738"/>
                  </a:lnTo>
                  <a:lnTo>
                    <a:pt x="3006687" y="219240"/>
                  </a:lnTo>
                  <a:lnTo>
                    <a:pt x="2990989" y="181216"/>
                  </a:lnTo>
                  <a:lnTo>
                    <a:pt x="2984881" y="124269"/>
                  </a:lnTo>
                  <a:lnTo>
                    <a:pt x="2984881" y="4229"/>
                  </a:lnTo>
                  <a:lnTo>
                    <a:pt x="2946755" y="4229"/>
                  </a:lnTo>
                  <a:lnTo>
                    <a:pt x="2946755" y="124269"/>
                  </a:lnTo>
                  <a:lnTo>
                    <a:pt x="2940748" y="181254"/>
                  </a:lnTo>
                  <a:lnTo>
                    <a:pt x="2924645" y="220878"/>
                  </a:lnTo>
                  <a:lnTo>
                    <a:pt x="2901327" y="247053"/>
                  </a:lnTo>
                  <a:lnTo>
                    <a:pt x="2873667" y="263728"/>
                  </a:lnTo>
                  <a:lnTo>
                    <a:pt x="2873667" y="299034"/>
                  </a:lnTo>
                  <a:lnTo>
                    <a:pt x="2903220" y="286067"/>
                  </a:lnTo>
                  <a:lnTo>
                    <a:pt x="2929725" y="267868"/>
                  </a:lnTo>
                  <a:lnTo>
                    <a:pt x="2951315" y="245313"/>
                  </a:lnTo>
                  <a:lnTo>
                    <a:pt x="2966174" y="219240"/>
                  </a:lnTo>
                  <a:lnTo>
                    <a:pt x="2980969" y="245110"/>
                  </a:lnTo>
                  <a:lnTo>
                    <a:pt x="3002445" y="267614"/>
                  </a:lnTo>
                  <a:lnTo>
                    <a:pt x="3028823" y="285864"/>
                  </a:lnTo>
                  <a:lnTo>
                    <a:pt x="3058312" y="299034"/>
                  </a:lnTo>
                  <a:lnTo>
                    <a:pt x="3058312" y="263728"/>
                  </a:lnTo>
                  <a:close/>
                </a:path>
                <a:path w="3492500" h="345439">
                  <a:moveTo>
                    <a:pt x="3187535" y="130975"/>
                  </a:moveTo>
                  <a:lnTo>
                    <a:pt x="3137408" y="130975"/>
                  </a:lnTo>
                  <a:lnTo>
                    <a:pt x="3137408" y="342"/>
                  </a:lnTo>
                  <a:lnTo>
                    <a:pt x="3098914" y="342"/>
                  </a:lnTo>
                  <a:lnTo>
                    <a:pt x="3098914" y="320573"/>
                  </a:lnTo>
                  <a:lnTo>
                    <a:pt x="3137408" y="320573"/>
                  </a:lnTo>
                  <a:lnTo>
                    <a:pt x="3137408" y="164515"/>
                  </a:lnTo>
                  <a:lnTo>
                    <a:pt x="3187535" y="164515"/>
                  </a:lnTo>
                  <a:lnTo>
                    <a:pt x="3187535" y="130975"/>
                  </a:lnTo>
                  <a:close/>
                </a:path>
                <a:path w="3492500" h="345439">
                  <a:moveTo>
                    <a:pt x="3477628" y="269024"/>
                  </a:moveTo>
                  <a:lnTo>
                    <a:pt x="3451860" y="225945"/>
                  </a:lnTo>
                  <a:lnTo>
                    <a:pt x="3439503" y="220675"/>
                  </a:lnTo>
                  <a:lnTo>
                    <a:pt x="3439503" y="261962"/>
                  </a:lnTo>
                  <a:lnTo>
                    <a:pt x="3439503" y="276085"/>
                  </a:lnTo>
                  <a:lnTo>
                    <a:pt x="3397580" y="295021"/>
                  </a:lnTo>
                  <a:lnTo>
                    <a:pt x="3348405" y="297624"/>
                  </a:lnTo>
                  <a:lnTo>
                    <a:pt x="3321545" y="296989"/>
                  </a:lnTo>
                  <a:lnTo>
                    <a:pt x="3281438" y="291515"/>
                  </a:lnTo>
                  <a:lnTo>
                    <a:pt x="3257321" y="276085"/>
                  </a:lnTo>
                  <a:lnTo>
                    <a:pt x="3257321" y="261962"/>
                  </a:lnTo>
                  <a:lnTo>
                    <a:pt x="3299206" y="243027"/>
                  </a:lnTo>
                  <a:lnTo>
                    <a:pt x="3348405" y="240423"/>
                  </a:lnTo>
                  <a:lnTo>
                    <a:pt x="3375279" y="241046"/>
                  </a:lnTo>
                  <a:lnTo>
                    <a:pt x="3415233" y="246532"/>
                  </a:lnTo>
                  <a:lnTo>
                    <a:pt x="3439503" y="261962"/>
                  </a:lnTo>
                  <a:lnTo>
                    <a:pt x="3439503" y="220675"/>
                  </a:lnTo>
                  <a:lnTo>
                    <a:pt x="3432759" y="217779"/>
                  </a:lnTo>
                  <a:lnTo>
                    <a:pt x="3409010" y="212178"/>
                  </a:lnTo>
                  <a:lnTo>
                    <a:pt x="3380816" y="208965"/>
                  </a:lnTo>
                  <a:lnTo>
                    <a:pt x="3348405" y="207937"/>
                  </a:lnTo>
                  <a:lnTo>
                    <a:pt x="3316109" y="208965"/>
                  </a:lnTo>
                  <a:lnTo>
                    <a:pt x="3263811" y="217779"/>
                  </a:lnTo>
                  <a:lnTo>
                    <a:pt x="3225508" y="243776"/>
                  </a:lnTo>
                  <a:lnTo>
                    <a:pt x="3218840" y="269024"/>
                  </a:lnTo>
                  <a:lnTo>
                    <a:pt x="3220529" y="282702"/>
                  </a:lnTo>
                  <a:lnTo>
                    <a:pt x="3263811" y="320217"/>
                  </a:lnTo>
                  <a:lnTo>
                    <a:pt x="3316109" y="328777"/>
                  </a:lnTo>
                  <a:lnTo>
                    <a:pt x="3348405" y="329742"/>
                  </a:lnTo>
                  <a:lnTo>
                    <a:pt x="3380816" y="328777"/>
                  </a:lnTo>
                  <a:lnTo>
                    <a:pt x="3432759" y="320217"/>
                  </a:lnTo>
                  <a:lnTo>
                    <a:pt x="3468179" y="297624"/>
                  </a:lnTo>
                  <a:lnTo>
                    <a:pt x="3475939" y="282702"/>
                  </a:lnTo>
                  <a:lnTo>
                    <a:pt x="3477628" y="269024"/>
                  </a:lnTo>
                  <a:close/>
                </a:path>
                <a:path w="3492500" h="345439">
                  <a:moveTo>
                    <a:pt x="3492106" y="149339"/>
                  </a:moveTo>
                  <a:lnTo>
                    <a:pt x="3425025" y="149339"/>
                  </a:lnTo>
                  <a:lnTo>
                    <a:pt x="3425025" y="120383"/>
                  </a:lnTo>
                  <a:lnTo>
                    <a:pt x="3425025" y="114033"/>
                  </a:lnTo>
                  <a:lnTo>
                    <a:pt x="3466160" y="92341"/>
                  </a:lnTo>
                  <a:lnTo>
                    <a:pt x="3468281" y="89319"/>
                  </a:lnTo>
                  <a:lnTo>
                    <a:pt x="3472472" y="83362"/>
                  </a:lnTo>
                  <a:lnTo>
                    <a:pt x="3476320" y="72847"/>
                  </a:lnTo>
                  <a:lnTo>
                    <a:pt x="3477628" y="60718"/>
                  </a:lnTo>
                  <a:lnTo>
                    <a:pt x="3476320" y="48793"/>
                  </a:lnTo>
                  <a:lnTo>
                    <a:pt x="3439503" y="12242"/>
                  </a:lnTo>
                  <a:lnTo>
                    <a:pt x="3439503" y="54368"/>
                  </a:lnTo>
                  <a:lnTo>
                    <a:pt x="3439503" y="67068"/>
                  </a:lnTo>
                  <a:lnTo>
                    <a:pt x="3398761" y="86360"/>
                  </a:lnTo>
                  <a:lnTo>
                    <a:pt x="3387242" y="87490"/>
                  </a:lnTo>
                  <a:lnTo>
                    <a:pt x="3387242" y="120383"/>
                  </a:lnTo>
                  <a:lnTo>
                    <a:pt x="3387242" y="149339"/>
                  </a:lnTo>
                  <a:lnTo>
                    <a:pt x="3310280" y="149339"/>
                  </a:lnTo>
                  <a:lnTo>
                    <a:pt x="3310280" y="120383"/>
                  </a:lnTo>
                  <a:lnTo>
                    <a:pt x="3319411" y="121056"/>
                  </a:lnTo>
                  <a:lnTo>
                    <a:pt x="3328822" y="121488"/>
                  </a:lnTo>
                  <a:lnTo>
                    <a:pt x="3338487" y="121729"/>
                  </a:lnTo>
                  <a:lnTo>
                    <a:pt x="3348405" y="121793"/>
                  </a:lnTo>
                  <a:lnTo>
                    <a:pt x="3358604" y="121729"/>
                  </a:lnTo>
                  <a:lnTo>
                    <a:pt x="3368497" y="121488"/>
                  </a:lnTo>
                  <a:lnTo>
                    <a:pt x="3378047" y="121056"/>
                  </a:lnTo>
                  <a:lnTo>
                    <a:pt x="3387242" y="120383"/>
                  </a:lnTo>
                  <a:lnTo>
                    <a:pt x="3387242" y="87490"/>
                  </a:lnTo>
                  <a:lnTo>
                    <a:pt x="3375660" y="88620"/>
                  </a:lnTo>
                  <a:lnTo>
                    <a:pt x="3348405" y="89319"/>
                  </a:lnTo>
                  <a:lnTo>
                    <a:pt x="3297885" y="86360"/>
                  </a:lnTo>
                  <a:lnTo>
                    <a:pt x="3260496" y="72364"/>
                  </a:lnTo>
                  <a:lnTo>
                    <a:pt x="3257321" y="67068"/>
                  </a:lnTo>
                  <a:lnTo>
                    <a:pt x="3257321" y="54368"/>
                  </a:lnTo>
                  <a:lnTo>
                    <a:pt x="3297885" y="35433"/>
                  </a:lnTo>
                  <a:lnTo>
                    <a:pt x="3348405" y="32473"/>
                  </a:lnTo>
                  <a:lnTo>
                    <a:pt x="3375660" y="33172"/>
                  </a:lnTo>
                  <a:lnTo>
                    <a:pt x="3417176" y="39471"/>
                  </a:lnTo>
                  <a:lnTo>
                    <a:pt x="3439503" y="54368"/>
                  </a:lnTo>
                  <a:lnTo>
                    <a:pt x="3439503" y="12242"/>
                  </a:lnTo>
                  <a:lnTo>
                    <a:pt x="3437725" y="11315"/>
                  </a:lnTo>
                  <a:lnTo>
                    <a:pt x="3412363" y="4673"/>
                  </a:lnTo>
                  <a:lnTo>
                    <a:pt x="3382289" y="1079"/>
                  </a:lnTo>
                  <a:lnTo>
                    <a:pt x="3348405" y="0"/>
                  </a:lnTo>
                  <a:lnTo>
                    <a:pt x="3314382" y="1079"/>
                  </a:lnTo>
                  <a:lnTo>
                    <a:pt x="3258896" y="11315"/>
                  </a:lnTo>
                  <a:lnTo>
                    <a:pt x="3224009" y="38341"/>
                  </a:lnTo>
                  <a:lnTo>
                    <a:pt x="3218840" y="60718"/>
                  </a:lnTo>
                  <a:lnTo>
                    <a:pt x="3220148" y="72847"/>
                  </a:lnTo>
                  <a:lnTo>
                    <a:pt x="3245955" y="104343"/>
                  </a:lnTo>
                  <a:lnTo>
                    <a:pt x="3272510" y="114388"/>
                  </a:lnTo>
                  <a:lnTo>
                    <a:pt x="3272510" y="149339"/>
                  </a:lnTo>
                  <a:lnTo>
                    <a:pt x="3203664" y="149339"/>
                  </a:lnTo>
                  <a:lnTo>
                    <a:pt x="3203664" y="182168"/>
                  </a:lnTo>
                  <a:lnTo>
                    <a:pt x="3492106" y="182168"/>
                  </a:lnTo>
                  <a:lnTo>
                    <a:pt x="3492106" y="14933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65" y="4464957"/>
              <a:ext cx="149694" cy="1496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2202" y="4356213"/>
              <a:ext cx="1769110" cy="335280"/>
            </a:xfrm>
            <a:custGeom>
              <a:avLst/>
              <a:gdLst/>
              <a:ahLst/>
              <a:cxnLst/>
              <a:rect l="l" t="t" r="r" b="b"/>
              <a:pathLst>
                <a:path w="1769109" h="335279">
                  <a:moveTo>
                    <a:pt x="267614" y="237959"/>
                  </a:moveTo>
                  <a:lnTo>
                    <a:pt x="229133" y="237959"/>
                  </a:lnTo>
                  <a:lnTo>
                    <a:pt x="229133" y="269036"/>
                  </a:lnTo>
                  <a:lnTo>
                    <a:pt x="229133" y="303631"/>
                  </a:lnTo>
                  <a:lnTo>
                    <a:pt x="59309" y="303631"/>
                  </a:lnTo>
                  <a:lnTo>
                    <a:pt x="59309" y="269036"/>
                  </a:lnTo>
                  <a:lnTo>
                    <a:pt x="229133" y="269036"/>
                  </a:lnTo>
                  <a:lnTo>
                    <a:pt x="229133" y="237959"/>
                  </a:lnTo>
                  <a:lnTo>
                    <a:pt x="21183" y="237959"/>
                  </a:lnTo>
                  <a:lnTo>
                    <a:pt x="21183" y="334695"/>
                  </a:lnTo>
                  <a:lnTo>
                    <a:pt x="267614" y="334695"/>
                  </a:lnTo>
                  <a:lnTo>
                    <a:pt x="267614" y="303631"/>
                  </a:lnTo>
                  <a:lnTo>
                    <a:pt x="267614" y="269036"/>
                  </a:lnTo>
                  <a:lnTo>
                    <a:pt x="267614" y="237959"/>
                  </a:lnTo>
                  <a:close/>
                </a:path>
                <a:path w="1769109" h="335279">
                  <a:moveTo>
                    <a:pt x="277139" y="24714"/>
                  </a:moveTo>
                  <a:lnTo>
                    <a:pt x="163461" y="24714"/>
                  </a:lnTo>
                  <a:lnTo>
                    <a:pt x="163461" y="0"/>
                  </a:lnTo>
                  <a:lnTo>
                    <a:pt x="124269" y="0"/>
                  </a:lnTo>
                  <a:lnTo>
                    <a:pt x="124269" y="24714"/>
                  </a:lnTo>
                  <a:lnTo>
                    <a:pt x="11290" y="24714"/>
                  </a:lnTo>
                  <a:lnTo>
                    <a:pt x="11290" y="54025"/>
                  </a:lnTo>
                  <a:lnTo>
                    <a:pt x="277139" y="54025"/>
                  </a:lnTo>
                  <a:lnTo>
                    <a:pt x="277139" y="24714"/>
                  </a:lnTo>
                  <a:close/>
                </a:path>
                <a:path w="1769109" h="335279">
                  <a:moveTo>
                    <a:pt x="288442" y="182880"/>
                  </a:moveTo>
                  <a:lnTo>
                    <a:pt x="162750" y="182880"/>
                  </a:lnTo>
                  <a:lnTo>
                    <a:pt x="162750" y="161353"/>
                  </a:lnTo>
                  <a:lnTo>
                    <a:pt x="189598" y="159804"/>
                  </a:lnTo>
                  <a:lnTo>
                    <a:pt x="212801" y="156718"/>
                  </a:lnTo>
                  <a:lnTo>
                    <a:pt x="232168" y="151968"/>
                  </a:lnTo>
                  <a:lnTo>
                    <a:pt x="247484" y="145465"/>
                  </a:lnTo>
                  <a:lnTo>
                    <a:pt x="256286" y="139636"/>
                  </a:lnTo>
                  <a:lnTo>
                    <a:pt x="261607" y="133807"/>
                  </a:lnTo>
                  <a:lnTo>
                    <a:pt x="262585" y="132753"/>
                  </a:lnTo>
                  <a:lnTo>
                    <a:pt x="266357" y="124802"/>
                  </a:lnTo>
                  <a:lnTo>
                    <a:pt x="267614" y="115811"/>
                  </a:lnTo>
                  <a:lnTo>
                    <a:pt x="266420" y="106807"/>
                  </a:lnTo>
                  <a:lnTo>
                    <a:pt x="230733" y="78638"/>
                  </a:lnTo>
                  <a:lnTo>
                    <a:pt x="229133" y="78295"/>
                  </a:lnTo>
                  <a:lnTo>
                    <a:pt x="229133" y="111213"/>
                  </a:lnTo>
                  <a:lnTo>
                    <a:pt x="229133" y="119684"/>
                  </a:lnTo>
                  <a:lnTo>
                    <a:pt x="192582" y="132003"/>
                  </a:lnTo>
                  <a:lnTo>
                    <a:pt x="144399" y="133807"/>
                  </a:lnTo>
                  <a:lnTo>
                    <a:pt x="117729" y="133286"/>
                  </a:lnTo>
                  <a:lnTo>
                    <a:pt x="79362" y="129044"/>
                  </a:lnTo>
                  <a:lnTo>
                    <a:pt x="59309" y="119684"/>
                  </a:lnTo>
                  <a:lnTo>
                    <a:pt x="59309" y="111569"/>
                  </a:lnTo>
                  <a:lnTo>
                    <a:pt x="95846" y="99250"/>
                  </a:lnTo>
                  <a:lnTo>
                    <a:pt x="144399" y="97447"/>
                  </a:lnTo>
                  <a:lnTo>
                    <a:pt x="170548" y="97917"/>
                  </a:lnTo>
                  <a:lnTo>
                    <a:pt x="219951" y="105219"/>
                  </a:lnTo>
                  <a:lnTo>
                    <a:pt x="229133" y="111213"/>
                  </a:lnTo>
                  <a:lnTo>
                    <a:pt x="229133" y="78295"/>
                  </a:lnTo>
                  <a:lnTo>
                    <a:pt x="207200" y="73482"/>
                  </a:lnTo>
                  <a:lnTo>
                    <a:pt x="178295" y="70510"/>
                  </a:lnTo>
                  <a:lnTo>
                    <a:pt x="144399" y="69557"/>
                  </a:lnTo>
                  <a:lnTo>
                    <a:pt x="110401" y="70561"/>
                  </a:lnTo>
                  <a:lnTo>
                    <a:pt x="58305" y="78790"/>
                  </a:lnTo>
                  <a:lnTo>
                    <a:pt x="22377" y="106807"/>
                  </a:lnTo>
                  <a:lnTo>
                    <a:pt x="21183" y="115811"/>
                  </a:lnTo>
                  <a:lnTo>
                    <a:pt x="22555" y="124866"/>
                  </a:lnTo>
                  <a:lnTo>
                    <a:pt x="57454" y="151968"/>
                  </a:lnTo>
                  <a:lnTo>
                    <a:pt x="98615" y="159766"/>
                  </a:lnTo>
                  <a:lnTo>
                    <a:pt x="124625" y="161353"/>
                  </a:lnTo>
                  <a:lnTo>
                    <a:pt x="124625" y="182880"/>
                  </a:lnTo>
                  <a:lnTo>
                    <a:pt x="0" y="182880"/>
                  </a:lnTo>
                  <a:lnTo>
                    <a:pt x="0" y="214312"/>
                  </a:lnTo>
                  <a:lnTo>
                    <a:pt x="288442" y="214312"/>
                  </a:lnTo>
                  <a:lnTo>
                    <a:pt x="288442" y="182880"/>
                  </a:lnTo>
                  <a:close/>
                </a:path>
                <a:path w="1769109" h="335279">
                  <a:moveTo>
                    <a:pt x="487794" y="272554"/>
                  </a:moveTo>
                  <a:lnTo>
                    <a:pt x="479856" y="274675"/>
                  </a:lnTo>
                  <a:lnTo>
                    <a:pt x="471068" y="276263"/>
                  </a:lnTo>
                  <a:lnTo>
                    <a:pt x="461835" y="277329"/>
                  </a:lnTo>
                  <a:lnTo>
                    <a:pt x="452501" y="277850"/>
                  </a:lnTo>
                  <a:lnTo>
                    <a:pt x="455371" y="257543"/>
                  </a:lnTo>
                  <a:lnTo>
                    <a:pt x="457212" y="234734"/>
                  </a:lnTo>
                  <a:lnTo>
                    <a:pt x="458203" y="210286"/>
                  </a:lnTo>
                  <a:lnTo>
                    <a:pt x="458495" y="185000"/>
                  </a:lnTo>
                  <a:lnTo>
                    <a:pt x="458495" y="49428"/>
                  </a:lnTo>
                  <a:lnTo>
                    <a:pt x="477202" y="49428"/>
                  </a:lnTo>
                  <a:lnTo>
                    <a:pt x="477202" y="16954"/>
                  </a:lnTo>
                  <a:lnTo>
                    <a:pt x="422490" y="16954"/>
                  </a:lnTo>
                  <a:lnTo>
                    <a:pt x="422490" y="49428"/>
                  </a:lnTo>
                  <a:lnTo>
                    <a:pt x="422427" y="210286"/>
                  </a:lnTo>
                  <a:lnTo>
                    <a:pt x="422262" y="224637"/>
                  </a:lnTo>
                  <a:lnTo>
                    <a:pt x="421513" y="243649"/>
                  </a:lnTo>
                  <a:lnTo>
                    <a:pt x="420103" y="261670"/>
                  </a:lnTo>
                  <a:lnTo>
                    <a:pt x="417893" y="278206"/>
                  </a:lnTo>
                  <a:lnTo>
                    <a:pt x="391414" y="278206"/>
                  </a:lnTo>
                  <a:lnTo>
                    <a:pt x="391414" y="49428"/>
                  </a:lnTo>
                  <a:lnTo>
                    <a:pt x="422490" y="49428"/>
                  </a:lnTo>
                  <a:lnTo>
                    <a:pt x="422490" y="16954"/>
                  </a:lnTo>
                  <a:lnTo>
                    <a:pt x="334568" y="16954"/>
                  </a:lnTo>
                  <a:lnTo>
                    <a:pt x="334568" y="49428"/>
                  </a:lnTo>
                  <a:lnTo>
                    <a:pt x="355752" y="49428"/>
                  </a:lnTo>
                  <a:lnTo>
                    <a:pt x="355752" y="278206"/>
                  </a:lnTo>
                  <a:lnTo>
                    <a:pt x="330695" y="278206"/>
                  </a:lnTo>
                  <a:lnTo>
                    <a:pt x="330695" y="309981"/>
                  </a:lnTo>
                  <a:lnTo>
                    <a:pt x="440486" y="309981"/>
                  </a:lnTo>
                  <a:lnTo>
                    <a:pt x="453288" y="309575"/>
                  </a:lnTo>
                  <a:lnTo>
                    <a:pt x="465861" y="308267"/>
                  </a:lnTo>
                  <a:lnTo>
                    <a:pt x="477583" y="305968"/>
                  </a:lnTo>
                  <a:lnTo>
                    <a:pt x="487794" y="302564"/>
                  </a:lnTo>
                  <a:lnTo>
                    <a:pt x="487794" y="277850"/>
                  </a:lnTo>
                  <a:lnTo>
                    <a:pt x="487794" y="272554"/>
                  </a:lnTo>
                  <a:close/>
                </a:path>
                <a:path w="1769109" h="335279">
                  <a:moveTo>
                    <a:pt x="536524" y="13423"/>
                  </a:moveTo>
                  <a:lnTo>
                    <a:pt x="500151" y="13423"/>
                  </a:lnTo>
                  <a:lnTo>
                    <a:pt x="500151" y="137337"/>
                  </a:lnTo>
                  <a:lnTo>
                    <a:pt x="469442" y="137337"/>
                  </a:lnTo>
                  <a:lnTo>
                    <a:pt x="469442" y="170878"/>
                  </a:lnTo>
                  <a:lnTo>
                    <a:pt x="500151" y="170878"/>
                  </a:lnTo>
                  <a:lnTo>
                    <a:pt x="500151" y="327634"/>
                  </a:lnTo>
                  <a:lnTo>
                    <a:pt x="536524" y="327634"/>
                  </a:lnTo>
                  <a:lnTo>
                    <a:pt x="536524" y="13423"/>
                  </a:lnTo>
                  <a:close/>
                </a:path>
                <a:path w="1769109" h="335279">
                  <a:moveTo>
                    <a:pt x="600773" y="11303"/>
                  </a:moveTo>
                  <a:lnTo>
                    <a:pt x="564057" y="11303"/>
                  </a:lnTo>
                  <a:lnTo>
                    <a:pt x="564057" y="331520"/>
                  </a:lnTo>
                  <a:lnTo>
                    <a:pt x="600773" y="331520"/>
                  </a:lnTo>
                  <a:lnTo>
                    <a:pt x="600773" y="11303"/>
                  </a:lnTo>
                  <a:close/>
                </a:path>
                <a:path w="1769109" h="335279">
                  <a:moveTo>
                    <a:pt x="829081" y="162763"/>
                  </a:moveTo>
                  <a:lnTo>
                    <a:pt x="827887" y="122110"/>
                  </a:lnTo>
                  <a:lnTo>
                    <a:pt x="815682" y="58547"/>
                  </a:lnTo>
                  <a:lnTo>
                    <a:pt x="791794" y="25603"/>
                  </a:lnTo>
                  <a:lnTo>
                    <a:pt x="790956" y="25107"/>
                  </a:lnTo>
                  <a:lnTo>
                    <a:pt x="790956" y="162763"/>
                  </a:lnTo>
                  <a:lnTo>
                    <a:pt x="790194" y="198221"/>
                  </a:lnTo>
                  <a:lnTo>
                    <a:pt x="782320" y="251383"/>
                  </a:lnTo>
                  <a:lnTo>
                    <a:pt x="754494" y="279831"/>
                  </a:lnTo>
                  <a:lnTo>
                    <a:pt x="746125" y="280682"/>
                  </a:lnTo>
                  <a:lnTo>
                    <a:pt x="737933" y="279831"/>
                  </a:lnTo>
                  <a:lnTo>
                    <a:pt x="710272" y="251383"/>
                  </a:lnTo>
                  <a:lnTo>
                    <a:pt x="702437" y="198221"/>
                  </a:lnTo>
                  <a:lnTo>
                    <a:pt x="701636" y="162763"/>
                  </a:lnTo>
                  <a:lnTo>
                    <a:pt x="702437" y="127317"/>
                  </a:lnTo>
                  <a:lnTo>
                    <a:pt x="710272" y="74282"/>
                  </a:lnTo>
                  <a:lnTo>
                    <a:pt x="737933" y="45339"/>
                  </a:lnTo>
                  <a:lnTo>
                    <a:pt x="746125" y="44488"/>
                  </a:lnTo>
                  <a:lnTo>
                    <a:pt x="754494" y="45339"/>
                  </a:lnTo>
                  <a:lnTo>
                    <a:pt x="782320" y="74282"/>
                  </a:lnTo>
                  <a:lnTo>
                    <a:pt x="790194" y="127317"/>
                  </a:lnTo>
                  <a:lnTo>
                    <a:pt x="790956" y="162763"/>
                  </a:lnTo>
                  <a:lnTo>
                    <a:pt x="790956" y="25107"/>
                  </a:lnTo>
                  <a:lnTo>
                    <a:pt x="778510" y="17741"/>
                  </a:lnTo>
                  <a:lnTo>
                    <a:pt x="763244" y="12928"/>
                  </a:lnTo>
                  <a:lnTo>
                    <a:pt x="746125" y="11303"/>
                  </a:lnTo>
                  <a:lnTo>
                    <a:pt x="729145" y="12928"/>
                  </a:lnTo>
                  <a:lnTo>
                    <a:pt x="689635" y="36372"/>
                  </a:lnTo>
                  <a:lnTo>
                    <a:pt x="668883" y="87249"/>
                  </a:lnTo>
                  <a:lnTo>
                    <a:pt x="663498" y="162763"/>
                  </a:lnTo>
                  <a:lnTo>
                    <a:pt x="664705" y="203415"/>
                  </a:lnTo>
                  <a:lnTo>
                    <a:pt x="676910" y="266966"/>
                  </a:lnTo>
                  <a:lnTo>
                    <a:pt x="700646" y="299808"/>
                  </a:lnTo>
                  <a:lnTo>
                    <a:pt x="746125" y="313512"/>
                  </a:lnTo>
                  <a:lnTo>
                    <a:pt x="763244" y="311988"/>
                  </a:lnTo>
                  <a:lnTo>
                    <a:pt x="802957" y="289153"/>
                  </a:lnTo>
                  <a:lnTo>
                    <a:pt x="823696" y="238264"/>
                  </a:lnTo>
                  <a:lnTo>
                    <a:pt x="827887" y="203415"/>
                  </a:lnTo>
                  <a:lnTo>
                    <a:pt x="829081" y="162763"/>
                  </a:lnTo>
                  <a:close/>
                </a:path>
                <a:path w="1769109" h="335279">
                  <a:moveTo>
                    <a:pt x="922997" y="11303"/>
                  </a:moveTo>
                  <a:lnTo>
                    <a:pt x="884516" y="11303"/>
                  </a:lnTo>
                  <a:lnTo>
                    <a:pt x="884516" y="331520"/>
                  </a:lnTo>
                  <a:lnTo>
                    <a:pt x="922997" y="331520"/>
                  </a:lnTo>
                  <a:lnTo>
                    <a:pt x="922997" y="11303"/>
                  </a:lnTo>
                  <a:close/>
                </a:path>
                <a:path w="1769109" h="335279">
                  <a:moveTo>
                    <a:pt x="1167193" y="274675"/>
                  </a:moveTo>
                  <a:lnTo>
                    <a:pt x="1140523" y="257733"/>
                  </a:lnTo>
                  <a:lnTo>
                    <a:pt x="1117993" y="231254"/>
                  </a:lnTo>
                  <a:lnTo>
                    <a:pt x="1102410" y="192062"/>
                  </a:lnTo>
                  <a:lnTo>
                    <a:pt x="1096581" y="136982"/>
                  </a:lnTo>
                  <a:lnTo>
                    <a:pt x="1096581" y="50838"/>
                  </a:lnTo>
                  <a:lnTo>
                    <a:pt x="1164374" y="50838"/>
                  </a:lnTo>
                  <a:lnTo>
                    <a:pt x="1164374" y="16954"/>
                  </a:lnTo>
                  <a:lnTo>
                    <a:pt x="990663" y="16954"/>
                  </a:lnTo>
                  <a:lnTo>
                    <a:pt x="990663" y="50838"/>
                  </a:lnTo>
                  <a:lnTo>
                    <a:pt x="1057744" y="50838"/>
                  </a:lnTo>
                  <a:lnTo>
                    <a:pt x="1057744" y="136982"/>
                  </a:lnTo>
                  <a:lnTo>
                    <a:pt x="1051826" y="192112"/>
                  </a:lnTo>
                  <a:lnTo>
                    <a:pt x="1036078" y="231381"/>
                  </a:lnTo>
                  <a:lnTo>
                    <a:pt x="1013510" y="257886"/>
                  </a:lnTo>
                  <a:lnTo>
                    <a:pt x="987132" y="274675"/>
                  </a:lnTo>
                  <a:lnTo>
                    <a:pt x="987132" y="309981"/>
                  </a:lnTo>
                  <a:lnTo>
                    <a:pt x="1015707" y="296786"/>
                  </a:lnTo>
                  <a:lnTo>
                    <a:pt x="1041158" y="278295"/>
                  </a:lnTo>
                  <a:lnTo>
                    <a:pt x="1062101" y="255968"/>
                  </a:lnTo>
                  <a:lnTo>
                    <a:pt x="1077163" y="231254"/>
                  </a:lnTo>
                  <a:lnTo>
                    <a:pt x="1092174" y="255917"/>
                  </a:lnTo>
                  <a:lnTo>
                    <a:pt x="1113040" y="278168"/>
                  </a:lnTo>
                  <a:lnTo>
                    <a:pt x="1138478" y="296646"/>
                  </a:lnTo>
                  <a:lnTo>
                    <a:pt x="1167193" y="309981"/>
                  </a:lnTo>
                  <a:lnTo>
                    <a:pt x="1167193" y="274675"/>
                  </a:lnTo>
                  <a:close/>
                </a:path>
                <a:path w="1769109" h="335279">
                  <a:moveTo>
                    <a:pt x="1250162" y="11303"/>
                  </a:moveTo>
                  <a:lnTo>
                    <a:pt x="1211681" y="11303"/>
                  </a:lnTo>
                  <a:lnTo>
                    <a:pt x="1211681" y="331520"/>
                  </a:lnTo>
                  <a:lnTo>
                    <a:pt x="1250162" y="331520"/>
                  </a:lnTo>
                  <a:lnTo>
                    <a:pt x="1250162" y="11303"/>
                  </a:lnTo>
                  <a:close/>
                </a:path>
                <a:path w="1769109" h="335279">
                  <a:moveTo>
                    <a:pt x="1503502" y="112623"/>
                  </a:moveTo>
                  <a:lnTo>
                    <a:pt x="1449844" y="112623"/>
                  </a:lnTo>
                  <a:lnTo>
                    <a:pt x="1449844" y="56489"/>
                  </a:lnTo>
                  <a:lnTo>
                    <a:pt x="1411008" y="56489"/>
                  </a:lnTo>
                  <a:lnTo>
                    <a:pt x="1411008" y="112623"/>
                  </a:lnTo>
                  <a:lnTo>
                    <a:pt x="1382407" y="112623"/>
                  </a:lnTo>
                  <a:lnTo>
                    <a:pt x="1382407" y="144754"/>
                  </a:lnTo>
                  <a:lnTo>
                    <a:pt x="1411008" y="144754"/>
                  </a:lnTo>
                  <a:lnTo>
                    <a:pt x="1411008" y="257378"/>
                  </a:lnTo>
                  <a:lnTo>
                    <a:pt x="1414818" y="283972"/>
                  </a:lnTo>
                  <a:lnTo>
                    <a:pt x="1426667" y="301155"/>
                  </a:lnTo>
                  <a:lnTo>
                    <a:pt x="1447203" y="310400"/>
                  </a:lnTo>
                  <a:lnTo>
                    <a:pt x="1477022" y="313156"/>
                  </a:lnTo>
                  <a:lnTo>
                    <a:pt x="1491056" y="313029"/>
                  </a:lnTo>
                  <a:lnTo>
                    <a:pt x="1497876" y="312712"/>
                  </a:lnTo>
                  <a:lnTo>
                    <a:pt x="1503502" y="312102"/>
                  </a:lnTo>
                  <a:lnTo>
                    <a:pt x="1503502" y="281038"/>
                  </a:lnTo>
                  <a:lnTo>
                    <a:pt x="1483728" y="281038"/>
                  </a:lnTo>
                  <a:lnTo>
                    <a:pt x="1468005" y="279704"/>
                  </a:lnTo>
                  <a:lnTo>
                    <a:pt x="1457515" y="274942"/>
                  </a:lnTo>
                  <a:lnTo>
                    <a:pt x="1451660" y="265544"/>
                  </a:lnTo>
                  <a:lnTo>
                    <a:pt x="1449844" y="250317"/>
                  </a:lnTo>
                  <a:lnTo>
                    <a:pt x="1449844" y="144754"/>
                  </a:lnTo>
                  <a:lnTo>
                    <a:pt x="1503502" y="144754"/>
                  </a:lnTo>
                  <a:lnTo>
                    <a:pt x="1503502" y="112623"/>
                  </a:lnTo>
                  <a:close/>
                </a:path>
                <a:path w="1769109" h="335279">
                  <a:moveTo>
                    <a:pt x="1565529" y="112623"/>
                  </a:moveTo>
                  <a:lnTo>
                    <a:pt x="1526336" y="112623"/>
                  </a:lnTo>
                  <a:lnTo>
                    <a:pt x="1526336" y="310337"/>
                  </a:lnTo>
                  <a:lnTo>
                    <a:pt x="1565529" y="310337"/>
                  </a:lnTo>
                  <a:lnTo>
                    <a:pt x="1565529" y="112623"/>
                  </a:lnTo>
                  <a:close/>
                </a:path>
                <a:path w="1769109" h="335279">
                  <a:moveTo>
                    <a:pt x="1565529" y="33540"/>
                  </a:moveTo>
                  <a:lnTo>
                    <a:pt x="1526336" y="33540"/>
                  </a:lnTo>
                  <a:lnTo>
                    <a:pt x="1526336" y="75209"/>
                  </a:lnTo>
                  <a:lnTo>
                    <a:pt x="1565529" y="75209"/>
                  </a:lnTo>
                  <a:lnTo>
                    <a:pt x="1565529" y="33540"/>
                  </a:lnTo>
                  <a:close/>
                </a:path>
                <a:path w="1769109" h="335279">
                  <a:moveTo>
                    <a:pt x="1706626" y="112623"/>
                  </a:moveTo>
                  <a:lnTo>
                    <a:pt x="1652968" y="112623"/>
                  </a:lnTo>
                  <a:lnTo>
                    <a:pt x="1652968" y="56489"/>
                  </a:lnTo>
                  <a:lnTo>
                    <a:pt x="1614131" y="56489"/>
                  </a:lnTo>
                  <a:lnTo>
                    <a:pt x="1614131" y="112623"/>
                  </a:lnTo>
                  <a:lnTo>
                    <a:pt x="1585531" y="112623"/>
                  </a:lnTo>
                  <a:lnTo>
                    <a:pt x="1585531" y="144754"/>
                  </a:lnTo>
                  <a:lnTo>
                    <a:pt x="1614131" y="144754"/>
                  </a:lnTo>
                  <a:lnTo>
                    <a:pt x="1614131" y="257378"/>
                  </a:lnTo>
                  <a:lnTo>
                    <a:pt x="1617941" y="283972"/>
                  </a:lnTo>
                  <a:lnTo>
                    <a:pt x="1629791" y="301155"/>
                  </a:lnTo>
                  <a:lnTo>
                    <a:pt x="1650326" y="310400"/>
                  </a:lnTo>
                  <a:lnTo>
                    <a:pt x="1680146" y="313156"/>
                  </a:lnTo>
                  <a:lnTo>
                    <a:pt x="1694180" y="313029"/>
                  </a:lnTo>
                  <a:lnTo>
                    <a:pt x="1700999" y="312712"/>
                  </a:lnTo>
                  <a:lnTo>
                    <a:pt x="1706626" y="312102"/>
                  </a:lnTo>
                  <a:lnTo>
                    <a:pt x="1706626" y="281038"/>
                  </a:lnTo>
                  <a:lnTo>
                    <a:pt x="1686864" y="281038"/>
                  </a:lnTo>
                  <a:lnTo>
                    <a:pt x="1671142" y="279704"/>
                  </a:lnTo>
                  <a:lnTo>
                    <a:pt x="1660639" y="274942"/>
                  </a:lnTo>
                  <a:lnTo>
                    <a:pt x="1654784" y="265544"/>
                  </a:lnTo>
                  <a:lnTo>
                    <a:pt x="1652968" y="250317"/>
                  </a:lnTo>
                  <a:lnTo>
                    <a:pt x="1652968" y="144754"/>
                  </a:lnTo>
                  <a:lnTo>
                    <a:pt x="1706626" y="144754"/>
                  </a:lnTo>
                  <a:lnTo>
                    <a:pt x="1706626" y="112623"/>
                  </a:lnTo>
                  <a:close/>
                </a:path>
                <a:path w="1769109" h="335279">
                  <a:moveTo>
                    <a:pt x="1768652" y="33540"/>
                  </a:moveTo>
                  <a:lnTo>
                    <a:pt x="1729816" y="33540"/>
                  </a:lnTo>
                  <a:lnTo>
                    <a:pt x="1729816" y="310337"/>
                  </a:lnTo>
                  <a:lnTo>
                    <a:pt x="1768652" y="310337"/>
                  </a:lnTo>
                  <a:lnTo>
                    <a:pt x="1768652" y="3354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868" y="4464246"/>
              <a:ext cx="174761" cy="2068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352935" y="4358334"/>
              <a:ext cx="2844800" cy="335280"/>
            </a:xfrm>
            <a:custGeom>
              <a:avLst/>
              <a:gdLst/>
              <a:ahLst/>
              <a:cxnLst/>
              <a:rect l="l" t="t" r="r" b="b"/>
              <a:pathLst>
                <a:path w="2844800" h="335279">
                  <a:moveTo>
                    <a:pt x="171932" y="14833"/>
                  </a:moveTo>
                  <a:lnTo>
                    <a:pt x="10591" y="14833"/>
                  </a:lnTo>
                  <a:lnTo>
                    <a:pt x="10591" y="48717"/>
                  </a:lnTo>
                  <a:lnTo>
                    <a:pt x="133807" y="48717"/>
                  </a:lnTo>
                  <a:lnTo>
                    <a:pt x="133807" y="143344"/>
                  </a:lnTo>
                  <a:lnTo>
                    <a:pt x="133286" y="164096"/>
                  </a:lnTo>
                  <a:lnTo>
                    <a:pt x="131813" y="185216"/>
                  </a:lnTo>
                  <a:lnTo>
                    <a:pt x="129489" y="205346"/>
                  </a:lnTo>
                  <a:lnTo>
                    <a:pt x="126390" y="223126"/>
                  </a:lnTo>
                  <a:lnTo>
                    <a:pt x="164160" y="223126"/>
                  </a:lnTo>
                  <a:lnTo>
                    <a:pt x="167462" y="204762"/>
                  </a:lnTo>
                  <a:lnTo>
                    <a:pt x="169900" y="183197"/>
                  </a:lnTo>
                  <a:lnTo>
                    <a:pt x="171411" y="160223"/>
                  </a:lnTo>
                  <a:lnTo>
                    <a:pt x="171881" y="139814"/>
                  </a:lnTo>
                  <a:lnTo>
                    <a:pt x="171932" y="14833"/>
                  </a:lnTo>
                  <a:close/>
                </a:path>
                <a:path w="2844800" h="335279">
                  <a:moveTo>
                    <a:pt x="307860" y="139814"/>
                  </a:moveTo>
                  <a:lnTo>
                    <a:pt x="257721" y="139814"/>
                  </a:lnTo>
                  <a:lnTo>
                    <a:pt x="257721" y="9182"/>
                  </a:lnTo>
                  <a:lnTo>
                    <a:pt x="219240" y="9182"/>
                  </a:lnTo>
                  <a:lnTo>
                    <a:pt x="219240" y="261620"/>
                  </a:lnTo>
                  <a:lnTo>
                    <a:pt x="207772" y="268820"/>
                  </a:lnTo>
                  <a:lnTo>
                    <a:pt x="193116" y="274015"/>
                  </a:lnTo>
                  <a:lnTo>
                    <a:pt x="175552" y="277152"/>
                  </a:lnTo>
                  <a:lnTo>
                    <a:pt x="155333" y="278206"/>
                  </a:lnTo>
                  <a:lnTo>
                    <a:pt x="84023" y="278206"/>
                  </a:lnTo>
                  <a:lnTo>
                    <a:pt x="84023" y="132397"/>
                  </a:lnTo>
                  <a:lnTo>
                    <a:pt x="45897" y="132397"/>
                  </a:lnTo>
                  <a:lnTo>
                    <a:pt x="45897" y="278206"/>
                  </a:lnTo>
                  <a:lnTo>
                    <a:pt x="0" y="278206"/>
                  </a:lnTo>
                  <a:lnTo>
                    <a:pt x="0" y="311391"/>
                  </a:lnTo>
                  <a:lnTo>
                    <a:pt x="147929" y="311391"/>
                  </a:lnTo>
                  <a:lnTo>
                    <a:pt x="170789" y="310273"/>
                  </a:lnTo>
                  <a:lnTo>
                    <a:pt x="190728" y="306895"/>
                  </a:lnTo>
                  <a:lnTo>
                    <a:pt x="207098" y="301269"/>
                  </a:lnTo>
                  <a:lnTo>
                    <a:pt x="219240" y="293382"/>
                  </a:lnTo>
                  <a:lnTo>
                    <a:pt x="219240" y="329399"/>
                  </a:lnTo>
                  <a:lnTo>
                    <a:pt x="257721" y="329399"/>
                  </a:lnTo>
                  <a:lnTo>
                    <a:pt x="257721" y="293382"/>
                  </a:lnTo>
                  <a:lnTo>
                    <a:pt x="257721" y="173355"/>
                  </a:lnTo>
                  <a:lnTo>
                    <a:pt x="307860" y="173355"/>
                  </a:lnTo>
                  <a:lnTo>
                    <a:pt x="307860" y="139814"/>
                  </a:lnTo>
                  <a:close/>
                </a:path>
                <a:path w="2844800" h="335279">
                  <a:moveTo>
                    <a:pt x="700735" y="281495"/>
                  </a:moveTo>
                  <a:lnTo>
                    <a:pt x="578586" y="281495"/>
                  </a:lnTo>
                  <a:lnTo>
                    <a:pt x="578586" y="217995"/>
                  </a:lnTo>
                  <a:lnTo>
                    <a:pt x="688035" y="217995"/>
                  </a:lnTo>
                  <a:lnTo>
                    <a:pt x="688035" y="184975"/>
                  </a:lnTo>
                  <a:lnTo>
                    <a:pt x="471601" y="184975"/>
                  </a:lnTo>
                  <a:lnTo>
                    <a:pt x="471601" y="132905"/>
                  </a:lnTo>
                  <a:lnTo>
                    <a:pt x="684149" y="132905"/>
                  </a:lnTo>
                  <a:lnTo>
                    <a:pt x="684149" y="99885"/>
                  </a:lnTo>
                  <a:lnTo>
                    <a:pt x="684149" y="49085"/>
                  </a:lnTo>
                  <a:lnTo>
                    <a:pt x="684149" y="14795"/>
                  </a:lnTo>
                  <a:lnTo>
                    <a:pt x="433120" y="14795"/>
                  </a:lnTo>
                  <a:lnTo>
                    <a:pt x="433120" y="49085"/>
                  </a:lnTo>
                  <a:lnTo>
                    <a:pt x="645668" y="49085"/>
                  </a:lnTo>
                  <a:lnTo>
                    <a:pt x="645668" y="99885"/>
                  </a:lnTo>
                  <a:lnTo>
                    <a:pt x="433120" y="99885"/>
                  </a:lnTo>
                  <a:lnTo>
                    <a:pt x="433120" y="132905"/>
                  </a:lnTo>
                  <a:lnTo>
                    <a:pt x="433120" y="184975"/>
                  </a:lnTo>
                  <a:lnTo>
                    <a:pt x="433120" y="217995"/>
                  </a:lnTo>
                  <a:lnTo>
                    <a:pt x="540448" y="217995"/>
                  </a:lnTo>
                  <a:lnTo>
                    <a:pt x="540448" y="281495"/>
                  </a:lnTo>
                  <a:lnTo>
                    <a:pt x="416534" y="281495"/>
                  </a:lnTo>
                  <a:lnTo>
                    <a:pt x="416534" y="315785"/>
                  </a:lnTo>
                  <a:lnTo>
                    <a:pt x="700735" y="315785"/>
                  </a:lnTo>
                  <a:lnTo>
                    <a:pt x="700735" y="281495"/>
                  </a:lnTo>
                  <a:close/>
                </a:path>
                <a:path w="2844800" h="335279">
                  <a:moveTo>
                    <a:pt x="1011313" y="14833"/>
                  </a:moveTo>
                  <a:lnTo>
                    <a:pt x="758177" y="14833"/>
                  </a:lnTo>
                  <a:lnTo>
                    <a:pt x="758177" y="48717"/>
                  </a:lnTo>
                  <a:lnTo>
                    <a:pt x="972832" y="48717"/>
                  </a:lnTo>
                  <a:lnTo>
                    <a:pt x="972832" y="133807"/>
                  </a:lnTo>
                  <a:lnTo>
                    <a:pt x="972312" y="158242"/>
                  </a:lnTo>
                  <a:lnTo>
                    <a:pt x="970800" y="183362"/>
                  </a:lnTo>
                  <a:lnTo>
                    <a:pt x="968362" y="207632"/>
                  </a:lnTo>
                  <a:lnTo>
                    <a:pt x="965060" y="229489"/>
                  </a:lnTo>
                  <a:lnTo>
                    <a:pt x="1002842" y="229489"/>
                  </a:lnTo>
                  <a:lnTo>
                    <a:pt x="1006538" y="206667"/>
                  </a:lnTo>
                  <a:lnTo>
                    <a:pt x="1009192" y="180936"/>
                  </a:lnTo>
                  <a:lnTo>
                    <a:pt x="1010780" y="153619"/>
                  </a:lnTo>
                  <a:lnTo>
                    <a:pt x="1011186" y="132397"/>
                  </a:lnTo>
                  <a:lnTo>
                    <a:pt x="1011313" y="14833"/>
                  </a:lnTo>
                  <a:close/>
                </a:path>
                <a:path w="2844800" h="335279">
                  <a:moveTo>
                    <a:pt x="1027899" y="282092"/>
                  </a:moveTo>
                  <a:lnTo>
                    <a:pt x="877506" y="282092"/>
                  </a:lnTo>
                  <a:lnTo>
                    <a:pt x="877506" y="132397"/>
                  </a:lnTo>
                  <a:lnTo>
                    <a:pt x="839025" y="132397"/>
                  </a:lnTo>
                  <a:lnTo>
                    <a:pt x="839025" y="282092"/>
                  </a:lnTo>
                  <a:lnTo>
                    <a:pt x="743699" y="282092"/>
                  </a:lnTo>
                  <a:lnTo>
                    <a:pt x="743699" y="315277"/>
                  </a:lnTo>
                  <a:lnTo>
                    <a:pt x="1027899" y="315277"/>
                  </a:lnTo>
                  <a:lnTo>
                    <a:pt x="1027899" y="282092"/>
                  </a:lnTo>
                  <a:close/>
                </a:path>
                <a:path w="2844800" h="335279">
                  <a:moveTo>
                    <a:pt x="1333969" y="160642"/>
                  </a:moveTo>
                  <a:lnTo>
                    <a:pt x="1332776" y="119989"/>
                  </a:lnTo>
                  <a:lnTo>
                    <a:pt x="1320571" y="56426"/>
                  </a:lnTo>
                  <a:lnTo>
                    <a:pt x="1296682" y="23482"/>
                  </a:lnTo>
                  <a:lnTo>
                    <a:pt x="1295844" y="22987"/>
                  </a:lnTo>
                  <a:lnTo>
                    <a:pt x="1295844" y="160642"/>
                  </a:lnTo>
                  <a:lnTo>
                    <a:pt x="1295082" y="196100"/>
                  </a:lnTo>
                  <a:lnTo>
                    <a:pt x="1287208" y="249262"/>
                  </a:lnTo>
                  <a:lnTo>
                    <a:pt x="1259382" y="277710"/>
                  </a:lnTo>
                  <a:lnTo>
                    <a:pt x="1251000" y="278561"/>
                  </a:lnTo>
                  <a:lnTo>
                    <a:pt x="1242822" y="277710"/>
                  </a:lnTo>
                  <a:lnTo>
                    <a:pt x="1215161" y="249262"/>
                  </a:lnTo>
                  <a:lnTo>
                    <a:pt x="1207325" y="196100"/>
                  </a:lnTo>
                  <a:lnTo>
                    <a:pt x="1206525" y="160642"/>
                  </a:lnTo>
                  <a:lnTo>
                    <a:pt x="1207325" y="125196"/>
                  </a:lnTo>
                  <a:lnTo>
                    <a:pt x="1215161" y="72161"/>
                  </a:lnTo>
                  <a:lnTo>
                    <a:pt x="1242822" y="43218"/>
                  </a:lnTo>
                  <a:lnTo>
                    <a:pt x="1251000" y="42367"/>
                  </a:lnTo>
                  <a:lnTo>
                    <a:pt x="1259382" y="43218"/>
                  </a:lnTo>
                  <a:lnTo>
                    <a:pt x="1287208" y="72161"/>
                  </a:lnTo>
                  <a:lnTo>
                    <a:pt x="1295082" y="125196"/>
                  </a:lnTo>
                  <a:lnTo>
                    <a:pt x="1295844" y="160642"/>
                  </a:lnTo>
                  <a:lnTo>
                    <a:pt x="1295844" y="22987"/>
                  </a:lnTo>
                  <a:lnTo>
                    <a:pt x="1283398" y="15621"/>
                  </a:lnTo>
                  <a:lnTo>
                    <a:pt x="1268133" y="10807"/>
                  </a:lnTo>
                  <a:lnTo>
                    <a:pt x="1251000" y="9182"/>
                  </a:lnTo>
                  <a:lnTo>
                    <a:pt x="1234033" y="10807"/>
                  </a:lnTo>
                  <a:lnTo>
                    <a:pt x="1194511" y="34251"/>
                  </a:lnTo>
                  <a:lnTo>
                    <a:pt x="1173772" y="85128"/>
                  </a:lnTo>
                  <a:lnTo>
                    <a:pt x="1168387" y="160642"/>
                  </a:lnTo>
                  <a:lnTo>
                    <a:pt x="1169593" y="201295"/>
                  </a:lnTo>
                  <a:lnTo>
                    <a:pt x="1181798" y="264845"/>
                  </a:lnTo>
                  <a:lnTo>
                    <a:pt x="1205522" y="297688"/>
                  </a:lnTo>
                  <a:lnTo>
                    <a:pt x="1251000" y="311391"/>
                  </a:lnTo>
                  <a:lnTo>
                    <a:pt x="1268133" y="309867"/>
                  </a:lnTo>
                  <a:lnTo>
                    <a:pt x="1307846" y="287032"/>
                  </a:lnTo>
                  <a:lnTo>
                    <a:pt x="1328585" y="236143"/>
                  </a:lnTo>
                  <a:lnTo>
                    <a:pt x="1332776" y="201295"/>
                  </a:lnTo>
                  <a:lnTo>
                    <a:pt x="1333969" y="160642"/>
                  </a:lnTo>
                  <a:close/>
                </a:path>
                <a:path w="2844800" h="335279">
                  <a:moveTo>
                    <a:pt x="1427886" y="9182"/>
                  </a:moveTo>
                  <a:lnTo>
                    <a:pt x="1389405" y="9182"/>
                  </a:lnTo>
                  <a:lnTo>
                    <a:pt x="1389405" y="329399"/>
                  </a:lnTo>
                  <a:lnTo>
                    <a:pt x="1427886" y="329399"/>
                  </a:lnTo>
                  <a:lnTo>
                    <a:pt x="1427886" y="9182"/>
                  </a:lnTo>
                  <a:close/>
                </a:path>
                <a:path w="2844800" h="335279">
                  <a:moveTo>
                    <a:pt x="1654073" y="14795"/>
                  </a:moveTo>
                  <a:lnTo>
                    <a:pt x="1499438" y="14795"/>
                  </a:lnTo>
                  <a:lnTo>
                    <a:pt x="1499438" y="49085"/>
                  </a:lnTo>
                  <a:lnTo>
                    <a:pt x="1499438" y="275145"/>
                  </a:lnTo>
                  <a:lnTo>
                    <a:pt x="1499438" y="308165"/>
                  </a:lnTo>
                  <a:lnTo>
                    <a:pt x="1654073" y="308165"/>
                  </a:lnTo>
                  <a:lnTo>
                    <a:pt x="1654073" y="275145"/>
                  </a:lnTo>
                  <a:lnTo>
                    <a:pt x="1537563" y="275145"/>
                  </a:lnTo>
                  <a:lnTo>
                    <a:pt x="1537563" y="49085"/>
                  </a:lnTo>
                  <a:lnTo>
                    <a:pt x="1615948" y="49085"/>
                  </a:lnTo>
                  <a:lnTo>
                    <a:pt x="1615948" y="274675"/>
                  </a:lnTo>
                  <a:lnTo>
                    <a:pt x="1654073" y="274675"/>
                  </a:lnTo>
                  <a:lnTo>
                    <a:pt x="1654073" y="49085"/>
                  </a:lnTo>
                  <a:lnTo>
                    <a:pt x="1654073" y="48717"/>
                  </a:lnTo>
                  <a:lnTo>
                    <a:pt x="1654073" y="14795"/>
                  </a:lnTo>
                  <a:close/>
                </a:path>
                <a:path w="2844800" h="335279">
                  <a:moveTo>
                    <a:pt x="1755051" y="9182"/>
                  </a:moveTo>
                  <a:lnTo>
                    <a:pt x="1716570" y="9182"/>
                  </a:lnTo>
                  <a:lnTo>
                    <a:pt x="1716570" y="329399"/>
                  </a:lnTo>
                  <a:lnTo>
                    <a:pt x="1755051" y="329399"/>
                  </a:lnTo>
                  <a:lnTo>
                    <a:pt x="1755051" y="9182"/>
                  </a:lnTo>
                  <a:close/>
                </a:path>
                <a:path w="2844800" h="335279">
                  <a:moveTo>
                    <a:pt x="1999246" y="272554"/>
                  </a:moveTo>
                  <a:lnTo>
                    <a:pt x="1972576" y="255612"/>
                  </a:lnTo>
                  <a:lnTo>
                    <a:pt x="1950034" y="229133"/>
                  </a:lnTo>
                  <a:lnTo>
                    <a:pt x="1934451" y="189941"/>
                  </a:lnTo>
                  <a:lnTo>
                    <a:pt x="1928634" y="134861"/>
                  </a:lnTo>
                  <a:lnTo>
                    <a:pt x="1928634" y="48717"/>
                  </a:lnTo>
                  <a:lnTo>
                    <a:pt x="1996427" y="48717"/>
                  </a:lnTo>
                  <a:lnTo>
                    <a:pt x="1996427" y="14833"/>
                  </a:lnTo>
                  <a:lnTo>
                    <a:pt x="1822716" y="14833"/>
                  </a:lnTo>
                  <a:lnTo>
                    <a:pt x="1822716" y="48717"/>
                  </a:lnTo>
                  <a:lnTo>
                    <a:pt x="1889798" y="48717"/>
                  </a:lnTo>
                  <a:lnTo>
                    <a:pt x="1889798" y="134861"/>
                  </a:lnTo>
                  <a:lnTo>
                    <a:pt x="1883879" y="189992"/>
                  </a:lnTo>
                  <a:lnTo>
                    <a:pt x="1868131" y="229260"/>
                  </a:lnTo>
                  <a:lnTo>
                    <a:pt x="1845564" y="255765"/>
                  </a:lnTo>
                  <a:lnTo>
                    <a:pt x="1819186" y="272554"/>
                  </a:lnTo>
                  <a:lnTo>
                    <a:pt x="1819186" y="307860"/>
                  </a:lnTo>
                  <a:lnTo>
                    <a:pt x="1847748" y="294665"/>
                  </a:lnTo>
                  <a:lnTo>
                    <a:pt x="1873211" y="276174"/>
                  </a:lnTo>
                  <a:lnTo>
                    <a:pt x="1894154" y="253847"/>
                  </a:lnTo>
                  <a:lnTo>
                    <a:pt x="1909216" y="229133"/>
                  </a:lnTo>
                  <a:lnTo>
                    <a:pt x="1924227" y="253796"/>
                  </a:lnTo>
                  <a:lnTo>
                    <a:pt x="1945093" y="276047"/>
                  </a:lnTo>
                  <a:lnTo>
                    <a:pt x="1970532" y="294525"/>
                  </a:lnTo>
                  <a:lnTo>
                    <a:pt x="1999246" y="307860"/>
                  </a:lnTo>
                  <a:lnTo>
                    <a:pt x="1999246" y="272554"/>
                  </a:lnTo>
                  <a:close/>
                </a:path>
                <a:path w="2844800" h="335279">
                  <a:moveTo>
                    <a:pt x="2082215" y="9182"/>
                  </a:moveTo>
                  <a:lnTo>
                    <a:pt x="2043734" y="9182"/>
                  </a:lnTo>
                  <a:lnTo>
                    <a:pt x="2043734" y="329399"/>
                  </a:lnTo>
                  <a:lnTo>
                    <a:pt x="2082215" y="329399"/>
                  </a:lnTo>
                  <a:lnTo>
                    <a:pt x="2082215" y="9182"/>
                  </a:lnTo>
                  <a:close/>
                </a:path>
                <a:path w="2844800" h="335279">
                  <a:moveTo>
                    <a:pt x="2412771" y="153581"/>
                  </a:moveTo>
                  <a:lnTo>
                    <a:pt x="2385961" y="144043"/>
                  </a:lnTo>
                  <a:lnTo>
                    <a:pt x="2372068" y="133451"/>
                  </a:lnTo>
                  <a:lnTo>
                    <a:pt x="2364359" y="127584"/>
                  </a:lnTo>
                  <a:lnTo>
                    <a:pt x="2349563" y="103390"/>
                  </a:lnTo>
                  <a:lnTo>
                    <a:pt x="2343213" y="70612"/>
                  </a:lnTo>
                  <a:lnTo>
                    <a:pt x="2406764" y="70612"/>
                  </a:lnTo>
                  <a:lnTo>
                    <a:pt x="2406764" y="37071"/>
                  </a:lnTo>
                  <a:lnTo>
                    <a:pt x="2343213" y="37071"/>
                  </a:lnTo>
                  <a:lnTo>
                    <a:pt x="2343213" y="0"/>
                  </a:lnTo>
                  <a:lnTo>
                    <a:pt x="2305088" y="0"/>
                  </a:lnTo>
                  <a:lnTo>
                    <a:pt x="2305088" y="37071"/>
                  </a:lnTo>
                  <a:lnTo>
                    <a:pt x="2241537" y="37071"/>
                  </a:lnTo>
                  <a:lnTo>
                    <a:pt x="2241537" y="70612"/>
                  </a:lnTo>
                  <a:lnTo>
                    <a:pt x="2305088" y="70612"/>
                  </a:lnTo>
                  <a:lnTo>
                    <a:pt x="2299043" y="104495"/>
                  </a:lnTo>
                  <a:lnTo>
                    <a:pt x="2284526" y="130098"/>
                  </a:lnTo>
                  <a:lnTo>
                    <a:pt x="2262987" y="147764"/>
                  </a:lnTo>
                  <a:lnTo>
                    <a:pt x="2235885" y="157810"/>
                  </a:lnTo>
                  <a:lnTo>
                    <a:pt x="2235885" y="191706"/>
                  </a:lnTo>
                  <a:lnTo>
                    <a:pt x="2263838" y="183997"/>
                  </a:lnTo>
                  <a:lnTo>
                    <a:pt x="2288717" y="170789"/>
                  </a:lnTo>
                  <a:lnTo>
                    <a:pt x="2309418" y="153479"/>
                  </a:lnTo>
                  <a:lnTo>
                    <a:pt x="2324862" y="133451"/>
                  </a:lnTo>
                  <a:lnTo>
                    <a:pt x="2340178" y="152577"/>
                  </a:lnTo>
                  <a:lnTo>
                    <a:pt x="2360599" y="168313"/>
                  </a:lnTo>
                  <a:lnTo>
                    <a:pt x="2385136" y="180225"/>
                  </a:lnTo>
                  <a:lnTo>
                    <a:pt x="2412771" y="187820"/>
                  </a:lnTo>
                  <a:lnTo>
                    <a:pt x="2412771" y="153581"/>
                  </a:lnTo>
                  <a:close/>
                </a:path>
                <a:path w="2844800" h="335279">
                  <a:moveTo>
                    <a:pt x="2500325" y="212191"/>
                  </a:moveTo>
                  <a:lnTo>
                    <a:pt x="2461844" y="212191"/>
                  </a:lnTo>
                  <a:lnTo>
                    <a:pt x="2461844" y="245021"/>
                  </a:lnTo>
                  <a:lnTo>
                    <a:pt x="2461844" y="300101"/>
                  </a:lnTo>
                  <a:lnTo>
                    <a:pt x="2299436" y="300101"/>
                  </a:lnTo>
                  <a:lnTo>
                    <a:pt x="2299436" y="245021"/>
                  </a:lnTo>
                  <a:lnTo>
                    <a:pt x="2461844" y="245021"/>
                  </a:lnTo>
                  <a:lnTo>
                    <a:pt x="2461844" y="212191"/>
                  </a:lnTo>
                  <a:lnTo>
                    <a:pt x="2260955" y="212191"/>
                  </a:lnTo>
                  <a:lnTo>
                    <a:pt x="2260955" y="332574"/>
                  </a:lnTo>
                  <a:lnTo>
                    <a:pt x="2500325" y="332574"/>
                  </a:lnTo>
                  <a:lnTo>
                    <a:pt x="2500325" y="300101"/>
                  </a:lnTo>
                  <a:lnTo>
                    <a:pt x="2500325" y="245021"/>
                  </a:lnTo>
                  <a:lnTo>
                    <a:pt x="2500325" y="212191"/>
                  </a:lnTo>
                  <a:close/>
                </a:path>
                <a:path w="2844800" h="335279">
                  <a:moveTo>
                    <a:pt x="2500325" y="9182"/>
                  </a:moveTo>
                  <a:lnTo>
                    <a:pt x="2461844" y="9182"/>
                  </a:lnTo>
                  <a:lnTo>
                    <a:pt x="2461844" y="90385"/>
                  </a:lnTo>
                  <a:lnTo>
                    <a:pt x="2398649" y="90385"/>
                  </a:lnTo>
                  <a:lnTo>
                    <a:pt x="2398649" y="123215"/>
                  </a:lnTo>
                  <a:lnTo>
                    <a:pt x="2461844" y="123215"/>
                  </a:lnTo>
                  <a:lnTo>
                    <a:pt x="2461844" y="193116"/>
                  </a:lnTo>
                  <a:lnTo>
                    <a:pt x="2500325" y="193116"/>
                  </a:lnTo>
                  <a:lnTo>
                    <a:pt x="2500325" y="9182"/>
                  </a:lnTo>
                  <a:close/>
                </a:path>
                <a:path w="2844800" h="335279">
                  <a:moveTo>
                    <a:pt x="2827845" y="13068"/>
                  </a:moveTo>
                  <a:lnTo>
                    <a:pt x="2789364" y="13068"/>
                  </a:lnTo>
                  <a:lnTo>
                    <a:pt x="2789364" y="61785"/>
                  </a:lnTo>
                  <a:lnTo>
                    <a:pt x="2789364" y="94805"/>
                  </a:lnTo>
                  <a:lnTo>
                    <a:pt x="2789364" y="144335"/>
                  </a:lnTo>
                  <a:lnTo>
                    <a:pt x="2615298" y="144335"/>
                  </a:lnTo>
                  <a:lnTo>
                    <a:pt x="2615298" y="94805"/>
                  </a:lnTo>
                  <a:lnTo>
                    <a:pt x="2789364" y="94805"/>
                  </a:lnTo>
                  <a:lnTo>
                    <a:pt x="2789364" y="61785"/>
                  </a:lnTo>
                  <a:lnTo>
                    <a:pt x="2615298" y="61785"/>
                  </a:lnTo>
                  <a:lnTo>
                    <a:pt x="2615298" y="13525"/>
                  </a:lnTo>
                  <a:lnTo>
                    <a:pt x="2576817" y="13525"/>
                  </a:lnTo>
                  <a:lnTo>
                    <a:pt x="2576817" y="61785"/>
                  </a:lnTo>
                  <a:lnTo>
                    <a:pt x="2576817" y="94805"/>
                  </a:lnTo>
                  <a:lnTo>
                    <a:pt x="2576817" y="144335"/>
                  </a:lnTo>
                  <a:lnTo>
                    <a:pt x="2576817" y="177355"/>
                  </a:lnTo>
                  <a:lnTo>
                    <a:pt x="2827845" y="177355"/>
                  </a:lnTo>
                  <a:lnTo>
                    <a:pt x="2827845" y="61785"/>
                  </a:lnTo>
                  <a:lnTo>
                    <a:pt x="2827845" y="13068"/>
                  </a:lnTo>
                  <a:close/>
                </a:path>
                <a:path w="2844800" h="335279">
                  <a:moveTo>
                    <a:pt x="2844431" y="217131"/>
                  </a:moveTo>
                  <a:lnTo>
                    <a:pt x="2560231" y="217131"/>
                  </a:lnTo>
                  <a:lnTo>
                    <a:pt x="2560231" y="250672"/>
                  </a:lnTo>
                  <a:lnTo>
                    <a:pt x="2682735" y="250672"/>
                  </a:lnTo>
                  <a:lnTo>
                    <a:pt x="2682735" y="334695"/>
                  </a:lnTo>
                  <a:lnTo>
                    <a:pt x="2720873" y="334695"/>
                  </a:lnTo>
                  <a:lnTo>
                    <a:pt x="2720873" y="250672"/>
                  </a:lnTo>
                  <a:lnTo>
                    <a:pt x="2844431" y="250672"/>
                  </a:lnTo>
                  <a:lnTo>
                    <a:pt x="2844431" y="217131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9865" y="5096484"/>
              <a:ext cx="149694" cy="1496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355377" y="4989867"/>
              <a:ext cx="6550025" cy="339090"/>
            </a:xfrm>
            <a:custGeom>
              <a:avLst/>
              <a:gdLst/>
              <a:ahLst/>
              <a:cxnLst/>
              <a:rect l="l" t="t" r="r" b="b"/>
              <a:pathLst>
                <a:path w="6550025" h="339089">
                  <a:moveTo>
                    <a:pt x="35661" y="31419"/>
                  </a:moveTo>
                  <a:lnTo>
                    <a:pt x="0" y="31419"/>
                  </a:lnTo>
                  <a:lnTo>
                    <a:pt x="0" y="110502"/>
                  </a:lnTo>
                  <a:lnTo>
                    <a:pt x="35661" y="110502"/>
                  </a:lnTo>
                  <a:lnTo>
                    <a:pt x="35661" y="31419"/>
                  </a:lnTo>
                  <a:close/>
                </a:path>
                <a:path w="6550025" h="339089">
                  <a:moveTo>
                    <a:pt x="268198" y="38836"/>
                  </a:moveTo>
                  <a:lnTo>
                    <a:pt x="195821" y="38836"/>
                  </a:lnTo>
                  <a:lnTo>
                    <a:pt x="195821" y="0"/>
                  </a:lnTo>
                  <a:lnTo>
                    <a:pt x="157340" y="0"/>
                  </a:lnTo>
                  <a:lnTo>
                    <a:pt x="157340" y="38836"/>
                  </a:lnTo>
                  <a:lnTo>
                    <a:pt x="86029" y="38836"/>
                  </a:lnTo>
                  <a:lnTo>
                    <a:pt x="86029" y="71666"/>
                  </a:lnTo>
                  <a:lnTo>
                    <a:pt x="268198" y="71666"/>
                  </a:lnTo>
                  <a:lnTo>
                    <a:pt x="268198" y="38836"/>
                  </a:lnTo>
                  <a:close/>
                </a:path>
                <a:path w="6550025" h="339089">
                  <a:moveTo>
                    <a:pt x="345871" y="9169"/>
                  </a:moveTo>
                  <a:lnTo>
                    <a:pt x="307390" y="9169"/>
                  </a:lnTo>
                  <a:lnTo>
                    <a:pt x="307390" y="261607"/>
                  </a:lnTo>
                  <a:lnTo>
                    <a:pt x="294563" y="269417"/>
                  </a:lnTo>
                  <a:lnTo>
                    <a:pt x="278612" y="274535"/>
                  </a:lnTo>
                  <a:lnTo>
                    <a:pt x="260032" y="277342"/>
                  </a:lnTo>
                  <a:lnTo>
                    <a:pt x="239255" y="278206"/>
                  </a:lnTo>
                  <a:lnTo>
                    <a:pt x="196176" y="278206"/>
                  </a:lnTo>
                  <a:lnTo>
                    <a:pt x="196176" y="234073"/>
                  </a:lnTo>
                  <a:lnTo>
                    <a:pt x="204444" y="232206"/>
                  </a:lnTo>
                  <a:lnTo>
                    <a:pt x="212293" y="229793"/>
                  </a:lnTo>
                  <a:lnTo>
                    <a:pt x="246621" y="203708"/>
                  </a:lnTo>
                  <a:lnTo>
                    <a:pt x="259029" y="163817"/>
                  </a:lnTo>
                  <a:lnTo>
                    <a:pt x="256984" y="146088"/>
                  </a:lnTo>
                  <a:lnTo>
                    <a:pt x="251167" y="130581"/>
                  </a:lnTo>
                  <a:lnTo>
                    <a:pt x="246075" y="123215"/>
                  </a:lnTo>
                  <a:lnTo>
                    <a:pt x="242049" y="117386"/>
                  </a:lnTo>
                  <a:lnTo>
                    <a:pt x="230073" y="106616"/>
                  </a:lnTo>
                  <a:lnTo>
                    <a:pt x="221246" y="101714"/>
                  </a:lnTo>
                  <a:lnTo>
                    <a:pt x="221246" y="163817"/>
                  </a:lnTo>
                  <a:lnTo>
                    <a:pt x="220218" y="173139"/>
                  </a:lnTo>
                  <a:lnTo>
                    <a:pt x="193052" y="201409"/>
                  </a:lnTo>
                  <a:lnTo>
                    <a:pt x="177114" y="203708"/>
                  </a:lnTo>
                  <a:lnTo>
                    <a:pt x="168935" y="203123"/>
                  </a:lnTo>
                  <a:lnTo>
                    <a:pt x="137261" y="181152"/>
                  </a:lnTo>
                  <a:lnTo>
                    <a:pt x="133337" y="163817"/>
                  </a:lnTo>
                  <a:lnTo>
                    <a:pt x="134226" y="155155"/>
                  </a:lnTo>
                  <a:lnTo>
                    <a:pt x="159994" y="126034"/>
                  </a:lnTo>
                  <a:lnTo>
                    <a:pt x="177114" y="123215"/>
                  </a:lnTo>
                  <a:lnTo>
                    <a:pt x="185889" y="123977"/>
                  </a:lnTo>
                  <a:lnTo>
                    <a:pt x="217716" y="147129"/>
                  </a:lnTo>
                  <a:lnTo>
                    <a:pt x="221246" y="163817"/>
                  </a:lnTo>
                  <a:lnTo>
                    <a:pt x="221246" y="101714"/>
                  </a:lnTo>
                  <a:lnTo>
                    <a:pt x="218478" y="100164"/>
                  </a:lnTo>
                  <a:lnTo>
                    <a:pt x="205574" y="95275"/>
                  </a:lnTo>
                  <a:lnTo>
                    <a:pt x="191719" y="92176"/>
                  </a:lnTo>
                  <a:lnTo>
                    <a:pt x="177114" y="91084"/>
                  </a:lnTo>
                  <a:lnTo>
                    <a:pt x="162407" y="92163"/>
                  </a:lnTo>
                  <a:lnTo>
                    <a:pt x="123799" y="106972"/>
                  </a:lnTo>
                  <a:lnTo>
                    <a:pt x="97243" y="146138"/>
                  </a:lnTo>
                  <a:lnTo>
                    <a:pt x="95211" y="163817"/>
                  </a:lnTo>
                  <a:lnTo>
                    <a:pt x="97243" y="181470"/>
                  </a:lnTo>
                  <a:lnTo>
                    <a:pt x="124155" y="220294"/>
                  </a:lnTo>
                  <a:lnTo>
                    <a:pt x="158051" y="234073"/>
                  </a:lnTo>
                  <a:lnTo>
                    <a:pt x="158051" y="278206"/>
                  </a:lnTo>
                  <a:lnTo>
                    <a:pt x="80378" y="278206"/>
                  </a:lnTo>
                  <a:lnTo>
                    <a:pt x="80378" y="311035"/>
                  </a:lnTo>
                  <a:lnTo>
                    <a:pt x="229362" y="311035"/>
                  </a:lnTo>
                  <a:lnTo>
                    <a:pt x="254520" y="310057"/>
                  </a:lnTo>
                  <a:lnTo>
                    <a:pt x="276453" y="306933"/>
                  </a:lnTo>
                  <a:lnTo>
                    <a:pt x="294360" y="301358"/>
                  </a:lnTo>
                  <a:lnTo>
                    <a:pt x="307390" y="293027"/>
                  </a:lnTo>
                  <a:lnTo>
                    <a:pt x="307390" y="329399"/>
                  </a:lnTo>
                  <a:lnTo>
                    <a:pt x="345871" y="329399"/>
                  </a:lnTo>
                  <a:lnTo>
                    <a:pt x="345871" y="293027"/>
                  </a:lnTo>
                  <a:lnTo>
                    <a:pt x="345871" y="9169"/>
                  </a:lnTo>
                  <a:close/>
                </a:path>
                <a:path w="6550025" h="339089">
                  <a:moveTo>
                    <a:pt x="591489" y="67068"/>
                  </a:moveTo>
                  <a:lnTo>
                    <a:pt x="571715" y="25768"/>
                  </a:lnTo>
                  <a:lnTo>
                    <a:pt x="554761" y="16167"/>
                  </a:lnTo>
                  <a:lnTo>
                    <a:pt x="554761" y="58597"/>
                  </a:lnTo>
                  <a:lnTo>
                    <a:pt x="554761" y="75895"/>
                  </a:lnTo>
                  <a:lnTo>
                    <a:pt x="516432" y="96774"/>
                  </a:lnTo>
                  <a:lnTo>
                    <a:pt x="503923" y="97434"/>
                  </a:lnTo>
                  <a:lnTo>
                    <a:pt x="491109" y="96774"/>
                  </a:lnTo>
                  <a:lnTo>
                    <a:pt x="452386" y="75895"/>
                  </a:lnTo>
                  <a:lnTo>
                    <a:pt x="452386" y="58597"/>
                  </a:lnTo>
                  <a:lnTo>
                    <a:pt x="491109" y="37719"/>
                  </a:lnTo>
                  <a:lnTo>
                    <a:pt x="503923" y="37071"/>
                  </a:lnTo>
                  <a:lnTo>
                    <a:pt x="516432" y="37719"/>
                  </a:lnTo>
                  <a:lnTo>
                    <a:pt x="554761" y="58597"/>
                  </a:lnTo>
                  <a:lnTo>
                    <a:pt x="554761" y="16167"/>
                  </a:lnTo>
                  <a:lnTo>
                    <a:pt x="541794" y="11518"/>
                  </a:lnTo>
                  <a:lnTo>
                    <a:pt x="523557" y="8140"/>
                  </a:lnTo>
                  <a:lnTo>
                    <a:pt x="503923" y="7061"/>
                  </a:lnTo>
                  <a:lnTo>
                    <a:pt x="484238" y="8140"/>
                  </a:lnTo>
                  <a:lnTo>
                    <a:pt x="435432" y="25768"/>
                  </a:lnTo>
                  <a:lnTo>
                    <a:pt x="415658" y="67068"/>
                  </a:lnTo>
                  <a:lnTo>
                    <a:pt x="417068" y="79844"/>
                  </a:lnTo>
                  <a:lnTo>
                    <a:pt x="449364" y="117017"/>
                  </a:lnTo>
                  <a:lnTo>
                    <a:pt x="503923" y="127444"/>
                  </a:lnTo>
                  <a:lnTo>
                    <a:pt x="523557" y="126314"/>
                  </a:lnTo>
                  <a:lnTo>
                    <a:pt x="571715" y="108737"/>
                  </a:lnTo>
                  <a:lnTo>
                    <a:pt x="590130" y="79844"/>
                  </a:lnTo>
                  <a:lnTo>
                    <a:pt x="591489" y="67068"/>
                  </a:lnTo>
                  <a:close/>
                </a:path>
                <a:path w="6550025" h="339089">
                  <a:moveTo>
                    <a:pt x="615137" y="139446"/>
                  </a:moveTo>
                  <a:lnTo>
                    <a:pt x="601002" y="142532"/>
                  </a:lnTo>
                  <a:lnTo>
                    <a:pt x="585177" y="144487"/>
                  </a:lnTo>
                  <a:lnTo>
                    <a:pt x="567829" y="145503"/>
                  </a:lnTo>
                  <a:lnTo>
                    <a:pt x="549122" y="145808"/>
                  </a:lnTo>
                  <a:lnTo>
                    <a:pt x="403656" y="145808"/>
                  </a:lnTo>
                  <a:lnTo>
                    <a:pt x="403656" y="177584"/>
                  </a:lnTo>
                  <a:lnTo>
                    <a:pt x="470738" y="177584"/>
                  </a:lnTo>
                  <a:lnTo>
                    <a:pt x="470738" y="232651"/>
                  </a:lnTo>
                  <a:lnTo>
                    <a:pt x="509219" y="232651"/>
                  </a:lnTo>
                  <a:lnTo>
                    <a:pt x="509219" y="177584"/>
                  </a:lnTo>
                  <a:lnTo>
                    <a:pt x="550176" y="177584"/>
                  </a:lnTo>
                  <a:lnTo>
                    <a:pt x="568769" y="177165"/>
                  </a:lnTo>
                  <a:lnTo>
                    <a:pt x="586105" y="175856"/>
                  </a:lnTo>
                  <a:lnTo>
                    <a:pt x="601713" y="173558"/>
                  </a:lnTo>
                  <a:lnTo>
                    <a:pt x="615137" y="170167"/>
                  </a:lnTo>
                  <a:lnTo>
                    <a:pt x="615137" y="139446"/>
                  </a:lnTo>
                  <a:close/>
                </a:path>
                <a:path w="6550025" h="339089">
                  <a:moveTo>
                    <a:pt x="673747" y="9169"/>
                  </a:moveTo>
                  <a:lnTo>
                    <a:pt x="635266" y="9169"/>
                  </a:lnTo>
                  <a:lnTo>
                    <a:pt x="635266" y="197002"/>
                  </a:lnTo>
                  <a:lnTo>
                    <a:pt x="565353" y="197002"/>
                  </a:lnTo>
                  <a:lnTo>
                    <a:pt x="565353" y="227355"/>
                  </a:lnTo>
                  <a:lnTo>
                    <a:pt x="635266" y="227355"/>
                  </a:lnTo>
                  <a:lnTo>
                    <a:pt x="635266" y="252780"/>
                  </a:lnTo>
                  <a:lnTo>
                    <a:pt x="673747" y="252780"/>
                  </a:lnTo>
                  <a:lnTo>
                    <a:pt x="673747" y="9169"/>
                  </a:lnTo>
                  <a:close/>
                </a:path>
                <a:path w="6550025" h="339089">
                  <a:moveTo>
                    <a:pt x="679399" y="299389"/>
                  </a:moveTo>
                  <a:lnTo>
                    <a:pt x="472859" y="299389"/>
                  </a:lnTo>
                  <a:lnTo>
                    <a:pt x="472859" y="241833"/>
                  </a:lnTo>
                  <a:lnTo>
                    <a:pt x="434378" y="241833"/>
                  </a:lnTo>
                  <a:lnTo>
                    <a:pt x="434378" y="332574"/>
                  </a:lnTo>
                  <a:lnTo>
                    <a:pt x="679399" y="332574"/>
                  </a:lnTo>
                  <a:lnTo>
                    <a:pt x="679399" y="299389"/>
                  </a:lnTo>
                  <a:close/>
                </a:path>
                <a:path w="6550025" h="339089">
                  <a:moveTo>
                    <a:pt x="897470" y="14820"/>
                  </a:moveTo>
                  <a:lnTo>
                    <a:pt x="742124" y="14820"/>
                  </a:lnTo>
                  <a:lnTo>
                    <a:pt x="742124" y="48717"/>
                  </a:lnTo>
                  <a:lnTo>
                    <a:pt x="859332" y="48717"/>
                  </a:lnTo>
                  <a:lnTo>
                    <a:pt x="859332" y="84023"/>
                  </a:lnTo>
                  <a:lnTo>
                    <a:pt x="854862" y="140042"/>
                  </a:lnTo>
                  <a:lnTo>
                    <a:pt x="841146" y="187502"/>
                  </a:lnTo>
                  <a:lnTo>
                    <a:pt x="817778" y="225996"/>
                  </a:lnTo>
                  <a:lnTo>
                    <a:pt x="784313" y="255066"/>
                  </a:lnTo>
                  <a:lnTo>
                    <a:pt x="740359" y="274320"/>
                  </a:lnTo>
                  <a:lnTo>
                    <a:pt x="740359" y="310680"/>
                  </a:lnTo>
                  <a:lnTo>
                    <a:pt x="790359" y="292227"/>
                  </a:lnTo>
                  <a:lnTo>
                    <a:pt x="830199" y="265315"/>
                  </a:lnTo>
                  <a:lnTo>
                    <a:pt x="860348" y="230276"/>
                  </a:lnTo>
                  <a:lnTo>
                    <a:pt x="881291" y="187401"/>
                  </a:lnTo>
                  <a:lnTo>
                    <a:pt x="893495" y="137020"/>
                  </a:lnTo>
                  <a:lnTo>
                    <a:pt x="897470" y="79425"/>
                  </a:lnTo>
                  <a:lnTo>
                    <a:pt x="897470" y="14820"/>
                  </a:lnTo>
                  <a:close/>
                </a:path>
                <a:path w="6550025" h="339089">
                  <a:moveTo>
                    <a:pt x="1042568" y="139801"/>
                  </a:moveTo>
                  <a:lnTo>
                    <a:pt x="992441" y="139801"/>
                  </a:lnTo>
                  <a:lnTo>
                    <a:pt x="992441" y="9169"/>
                  </a:lnTo>
                  <a:lnTo>
                    <a:pt x="953947" y="9169"/>
                  </a:lnTo>
                  <a:lnTo>
                    <a:pt x="953947" y="329399"/>
                  </a:lnTo>
                  <a:lnTo>
                    <a:pt x="992441" y="329399"/>
                  </a:lnTo>
                  <a:lnTo>
                    <a:pt x="992441" y="173342"/>
                  </a:lnTo>
                  <a:lnTo>
                    <a:pt x="1042568" y="173342"/>
                  </a:lnTo>
                  <a:lnTo>
                    <a:pt x="1042568" y="139801"/>
                  </a:lnTo>
                  <a:close/>
                </a:path>
                <a:path w="6550025" h="339089">
                  <a:moveTo>
                    <a:pt x="1233106" y="89674"/>
                  </a:moveTo>
                  <a:lnTo>
                    <a:pt x="1231163" y="69291"/>
                  </a:lnTo>
                  <a:lnTo>
                    <a:pt x="1225550" y="51625"/>
                  </a:lnTo>
                  <a:lnTo>
                    <a:pt x="1218679" y="40246"/>
                  </a:lnTo>
                  <a:lnTo>
                    <a:pt x="1216571" y="36741"/>
                  </a:lnTo>
                  <a:lnTo>
                    <a:pt x="1204506" y="24714"/>
                  </a:lnTo>
                  <a:lnTo>
                    <a:pt x="1195679" y="18935"/>
                  </a:lnTo>
                  <a:lnTo>
                    <a:pt x="1195679" y="89674"/>
                  </a:lnTo>
                  <a:lnTo>
                    <a:pt x="1194701" y="101536"/>
                  </a:lnTo>
                  <a:lnTo>
                    <a:pt x="1166380" y="136588"/>
                  </a:lnTo>
                  <a:lnTo>
                    <a:pt x="1149070" y="139446"/>
                  </a:lnTo>
                  <a:lnTo>
                    <a:pt x="1140104" y="138722"/>
                  </a:lnTo>
                  <a:lnTo>
                    <a:pt x="1106538" y="112090"/>
                  </a:lnTo>
                  <a:lnTo>
                    <a:pt x="1102474" y="89674"/>
                  </a:lnTo>
                  <a:lnTo>
                    <a:pt x="1103515" y="77901"/>
                  </a:lnTo>
                  <a:lnTo>
                    <a:pt x="1131824" y="43065"/>
                  </a:lnTo>
                  <a:lnTo>
                    <a:pt x="1149070" y="40246"/>
                  </a:lnTo>
                  <a:lnTo>
                    <a:pt x="1158062" y="40957"/>
                  </a:lnTo>
                  <a:lnTo>
                    <a:pt x="1191793" y="67513"/>
                  </a:lnTo>
                  <a:lnTo>
                    <a:pt x="1195679" y="89674"/>
                  </a:lnTo>
                  <a:lnTo>
                    <a:pt x="1195679" y="18935"/>
                  </a:lnTo>
                  <a:lnTo>
                    <a:pt x="1193012" y="17183"/>
                  </a:lnTo>
                  <a:lnTo>
                    <a:pt x="1179830" y="11645"/>
                  </a:lnTo>
                  <a:lnTo>
                    <a:pt x="1165136" y="8229"/>
                  </a:lnTo>
                  <a:lnTo>
                    <a:pt x="1149070" y="7061"/>
                  </a:lnTo>
                  <a:lnTo>
                    <a:pt x="1133221" y="8229"/>
                  </a:lnTo>
                  <a:lnTo>
                    <a:pt x="1093647" y="24714"/>
                  </a:lnTo>
                  <a:lnTo>
                    <a:pt x="1067028" y="69291"/>
                  </a:lnTo>
                  <a:lnTo>
                    <a:pt x="1065047" y="89674"/>
                  </a:lnTo>
                  <a:lnTo>
                    <a:pt x="1067028" y="110248"/>
                  </a:lnTo>
                  <a:lnTo>
                    <a:pt x="1093647" y="154635"/>
                  </a:lnTo>
                  <a:lnTo>
                    <a:pt x="1133221" y="171462"/>
                  </a:lnTo>
                  <a:lnTo>
                    <a:pt x="1149070" y="172643"/>
                  </a:lnTo>
                  <a:lnTo>
                    <a:pt x="1165136" y="171462"/>
                  </a:lnTo>
                  <a:lnTo>
                    <a:pt x="1204506" y="154635"/>
                  </a:lnTo>
                  <a:lnTo>
                    <a:pt x="1231163" y="110248"/>
                  </a:lnTo>
                  <a:lnTo>
                    <a:pt x="1233106" y="89674"/>
                  </a:lnTo>
                  <a:close/>
                </a:path>
                <a:path w="6550025" h="339089">
                  <a:moveTo>
                    <a:pt x="1328077" y="195237"/>
                  </a:moveTo>
                  <a:lnTo>
                    <a:pt x="1289596" y="195237"/>
                  </a:lnTo>
                  <a:lnTo>
                    <a:pt x="1289596" y="232651"/>
                  </a:lnTo>
                  <a:lnTo>
                    <a:pt x="1289596" y="265493"/>
                  </a:lnTo>
                  <a:lnTo>
                    <a:pt x="1289596" y="300088"/>
                  </a:lnTo>
                  <a:lnTo>
                    <a:pt x="1127188" y="300088"/>
                  </a:lnTo>
                  <a:lnTo>
                    <a:pt x="1127188" y="265493"/>
                  </a:lnTo>
                  <a:lnTo>
                    <a:pt x="1289596" y="265493"/>
                  </a:lnTo>
                  <a:lnTo>
                    <a:pt x="1289596" y="232651"/>
                  </a:lnTo>
                  <a:lnTo>
                    <a:pt x="1127188" y="232651"/>
                  </a:lnTo>
                  <a:lnTo>
                    <a:pt x="1127188" y="195237"/>
                  </a:lnTo>
                  <a:lnTo>
                    <a:pt x="1088707" y="195237"/>
                  </a:lnTo>
                  <a:lnTo>
                    <a:pt x="1088707" y="332574"/>
                  </a:lnTo>
                  <a:lnTo>
                    <a:pt x="1328077" y="332574"/>
                  </a:lnTo>
                  <a:lnTo>
                    <a:pt x="1328077" y="300088"/>
                  </a:lnTo>
                  <a:lnTo>
                    <a:pt x="1328077" y="265493"/>
                  </a:lnTo>
                  <a:lnTo>
                    <a:pt x="1328077" y="232651"/>
                  </a:lnTo>
                  <a:lnTo>
                    <a:pt x="1328077" y="195237"/>
                  </a:lnTo>
                  <a:close/>
                </a:path>
                <a:path w="6550025" h="339089">
                  <a:moveTo>
                    <a:pt x="1328077" y="9169"/>
                  </a:moveTo>
                  <a:lnTo>
                    <a:pt x="1289596" y="9169"/>
                  </a:lnTo>
                  <a:lnTo>
                    <a:pt x="1289596" y="177228"/>
                  </a:lnTo>
                  <a:lnTo>
                    <a:pt x="1328077" y="177228"/>
                  </a:lnTo>
                  <a:lnTo>
                    <a:pt x="1328077" y="9169"/>
                  </a:lnTo>
                  <a:close/>
                </a:path>
                <a:path w="6550025" h="339089">
                  <a:moveTo>
                    <a:pt x="1424698" y="31419"/>
                  </a:moveTo>
                  <a:lnTo>
                    <a:pt x="1389037" y="31419"/>
                  </a:lnTo>
                  <a:lnTo>
                    <a:pt x="1389037" y="110502"/>
                  </a:lnTo>
                  <a:lnTo>
                    <a:pt x="1424698" y="110502"/>
                  </a:lnTo>
                  <a:lnTo>
                    <a:pt x="1424698" y="31419"/>
                  </a:lnTo>
                  <a:close/>
                </a:path>
                <a:path w="6550025" h="339089">
                  <a:moveTo>
                    <a:pt x="1723910" y="14820"/>
                  </a:moveTo>
                  <a:lnTo>
                    <a:pt x="1685772" y="14820"/>
                  </a:lnTo>
                  <a:lnTo>
                    <a:pt x="1685772" y="128155"/>
                  </a:lnTo>
                  <a:lnTo>
                    <a:pt x="1723910" y="128155"/>
                  </a:lnTo>
                  <a:lnTo>
                    <a:pt x="1723910" y="14820"/>
                  </a:lnTo>
                  <a:close/>
                </a:path>
                <a:path w="6550025" h="339089">
                  <a:moveTo>
                    <a:pt x="1824875" y="169811"/>
                  </a:moveTo>
                  <a:lnTo>
                    <a:pt x="1786394" y="169811"/>
                  </a:lnTo>
                  <a:lnTo>
                    <a:pt x="1786394" y="329399"/>
                  </a:lnTo>
                  <a:lnTo>
                    <a:pt x="1824875" y="329399"/>
                  </a:lnTo>
                  <a:lnTo>
                    <a:pt x="1824875" y="169811"/>
                  </a:lnTo>
                  <a:close/>
                </a:path>
                <a:path w="6550025" h="339089">
                  <a:moveTo>
                    <a:pt x="1824875" y="9169"/>
                  </a:moveTo>
                  <a:lnTo>
                    <a:pt x="1786394" y="9169"/>
                  </a:lnTo>
                  <a:lnTo>
                    <a:pt x="1786394" y="136372"/>
                  </a:lnTo>
                  <a:lnTo>
                    <a:pt x="1723910" y="136372"/>
                  </a:lnTo>
                  <a:lnTo>
                    <a:pt x="1723910" y="128752"/>
                  </a:lnTo>
                  <a:lnTo>
                    <a:pt x="1685772" y="128752"/>
                  </a:lnTo>
                  <a:lnTo>
                    <a:pt x="1685772" y="161772"/>
                  </a:lnTo>
                  <a:lnTo>
                    <a:pt x="1685772" y="169392"/>
                  </a:lnTo>
                  <a:lnTo>
                    <a:pt x="1685772" y="274802"/>
                  </a:lnTo>
                  <a:lnTo>
                    <a:pt x="1607400" y="274802"/>
                  </a:lnTo>
                  <a:lnTo>
                    <a:pt x="1607400" y="161772"/>
                  </a:lnTo>
                  <a:lnTo>
                    <a:pt x="1685772" y="161772"/>
                  </a:lnTo>
                  <a:lnTo>
                    <a:pt x="1685772" y="128752"/>
                  </a:lnTo>
                  <a:lnTo>
                    <a:pt x="1607400" y="128752"/>
                  </a:lnTo>
                  <a:lnTo>
                    <a:pt x="1607400" y="14452"/>
                  </a:lnTo>
                  <a:lnTo>
                    <a:pt x="1569275" y="14452"/>
                  </a:lnTo>
                  <a:lnTo>
                    <a:pt x="1569275" y="307822"/>
                  </a:lnTo>
                  <a:lnTo>
                    <a:pt x="1723910" y="307822"/>
                  </a:lnTo>
                  <a:lnTo>
                    <a:pt x="1723910" y="274802"/>
                  </a:lnTo>
                  <a:lnTo>
                    <a:pt x="1723910" y="169392"/>
                  </a:lnTo>
                  <a:lnTo>
                    <a:pt x="1824875" y="169392"/>
                  </a:lnTo>
                  <a:lnTo>
                    <a:pt x="1824875" y="161772"/>
                  </a:lnTo>
                  <a:lnTo>
                    <a:pt x="1824875" y="136626"/>
                  </a:lnTo>
                  <a:lnTo>
                    <a:pt x="1824875" y="136372"/>
                  </a:lnTo>
                  <a:lnTo>
                    <a:pt x="1824875" y="9169"/>
                  </a:lnTo>
                  <a:close/>
                </a:path>
                <a:path w="6550025" h="339089">
                  <a:moveTo>
                    <a:pt x="2152751" y="132562"/>
                  </a:moveTo>
                  <a:lnTo>
                    <a:pt x="1942680" y="132562"/>
                  </a:lnTo>
                  <a:lnTo>
                    <a:pt x="1942680" y="104622"/>
                  </a:lnTo>
                  <a:lnTo>
                    <a:pt x="2146744" y="104622"/>
                  </a:lnTo>
                  <a:lnTo>
                    <a:pt x="2146744" y="72872"/>
                  </a:lnTo>
                  <a:lnTo>
                    <a:pt x="1942680" y="72872"/>
                  </a:lnTo>
                  <a:lnTo>
                    <a:pt x="1942680" y="44932"/>
                  </a:lnTo>
                  <a:lnTo>
                    <a:pt x="2150986" y="44932"/>
                  </a:lnTo>
                  <a:lnTo>
                    <a:pt x="2150986" y="13182"/>
                  </a:lnTo>
                  <a:lnTo>
                    <a:pt x="1904555" y="13182"/>
                  </a:lnTo>
                  <a:lnTo>
                    <a:pt x="1904555" y="44932"/>
                  </a:lnTo>
                  <a:lnTo>
                    <a:pt x="1904555" y="72872"/>
                  </a:lnTo>
                  <a:lnTo>
                    <a:pt x="1904555" y="104622"/>
                  </a:lnTo>
                  <a:lnTo>
                    <a:pt x="1904555" y="132562"/>
                  </a:lnTo>
                  <a:lnTo>
                    <a:pt x="1904555" y="164312"/>
                  </a:lnTo>
                  <a:lnTo>
                    <a:pt x="2152751" y="164312"/>
                  </a:lnTo>
                  <a:lnTo>
                    <a:pt x="2152751" y="132562"/>
                  </a:lnTo>
                  <a:close/>
                </a:path>
                <a:path w="6550025" h="339089">
                  <a:moveTo>
                    <a:pt x="2156637" y="297662"/>
                  </a:moveTo>
                  <a:lnTo>
                    <a:pt x="1942680" y="297662"/>
                  </a:lnTo>
                  <a:lnTo>
                    <a:pt x="1942680" y="248132"/>
                  </a:lnTo>
                  <a:lnTo>
                    <a:pt x="1904555" y="248132"/>
                  </a:lnTo>
                  <a:lnTo>
                    <a:pt x="1904555" y="297662"/>
                  </a:lnTo>
                  <a:lnTo>
                    <a:pt x="1904555" y="330682"/>
                  </a:lnTo>
                  <a:lnTo>
                    <a:pt x="2156637" y="330682"/>
                  </a:lnTo>
                  <a:lnTo>
                    <a:pt x="2156637" y="297662"/>
                  </a:lnTo>
                  <a:close/>
                </a:path>
                <a:path w="6550025" h="339089">
                  <a:moveTo>
                    <a:pt x="2171814" y="192760"/>
                  </a:moveTo>
                  <a:lnTo>
                    <a:pt x="1883371" y="192760"/>
                  </a:lnTo>
                  <a:lnTo>
                    <a:pt x="1883371" y="225247"/>
                  </a:lnTo>
                  <a:lnTo>
                    <a:pt x="2171814" y="225247"/>
                  </a:lnTo>
                  <a:lnTo>
                    <a:pt x="2171814" y="192760"/>
                  </a:lnTo>
                  <a:close/>
                </a:path>
                <a:path w="6550025" h="339089">
                  <a:moveTo>
                    <a:pt x="2568625" y="13055"/>
                  </a:moveTo>
                  <a:lnTo>
                    <a:pt x="2322195" y="13055"/>
                  </a:lnTo>
                  <a:lnTo>
                    <a:pt x="2322195" y="45186"/>
                  </a:lnTo>
                  <a:lnTo>
                    <a:pt x="2530144" y="45186"/>
                  </a:lnTo>
                  <a:lnTo>
                    <a:pt x="2530144" y="68491"/>
                  </a:lnTo>
                  <a:lnTo>
                    <a:pt x="2508923" y="70840"/>
                  </a:lnTo>
                  <a:lnTo>
                    <a:pt x="2485085" y="72237"/>
                  </a:lnTo>
                  <a:lnTo>
                    <a:pt x="2459596" y="72910"/>
                  </a:lnTo>
                  <a:lnTo>
                    <a:pt x="2322195" y="73075"/>
                  </a:lnTo>
                  <a:lnTo>
                    <a:pt x="2322195" y="104495"/>
                  </a:lnTo>
                  <a:lnTo>
                    <a:pt x="2432697" y="104495"/>
                  </a:lnTo>
                  <a:lnTo>
                    <a:pt x="2459482" y="104254"/>
                  </a:lnTo>
                  <a:lnTo>
                    <a:pt x="2484869" y="103352"/>
                  </a:lnTo>
                  <a:lnTo>
                    <a:pt x="2508262" y="101523"/>
                  </a:lnTo>
                  <a:lnTo>
                    <a:pt x="2529090" y="98501"/>
                  </a:lnTo>
                  <a:lnTo>
                    <a:pt x="2528379" y="107327"/>
                  </a:lnTo>
                  <a:lnTo>
                    <a:pt x="2526969" y="115798"/>
                  </a:lnTo>
                  <a:lnTo>
                    <a:pt x="2525560" y="123215"/>
                  </a:lnTo>
                  <a:lnTo>
                    <a:pt x="2562974" y="123215"/>
                  </a:lnTo>
                  <a:lnTo>
                    <a:pt x="2568397" y="83248"/>
                  </a:lnTo>
                  <a:lnTo>
                    <a:pt x="2568562" y="73075"/>
                  </a:lnTo>
                  <a:lnTo>
                    <a:pt x="2568625" y="13055"/>
                  </a:lnTo>
                  <a:close/>
                </a:path>
                <a:path w="6550025" h="339089">
                  <a:moveTo>
                    <a:pt x="2575687" y="301498"/>
                  </a:moveTo>
                  <a:lnTo>
                    <a:pt x="2360333" y="301498"/>
                  </a:lnTo>
                  <a:lnTo>
                    <a:pt x="2360333" y="278206"/>
                  </a:lnTo>
                  <a:lnTo>
                    <a:pt x="2568625" y="278206"/>
                  </a:lnTo>
                  <a:lnTo>
                    <a:pt x="2568625" y="192760"/>
                  </a:lnTo>
                  <a:lnTo>
                    <a:pt x="2322195" y="192760"/>
                  </a:lnTo>
                  <a:lnTo>
                    <a:pt x="2322195" y="223824"/>
                  </a:lnTo>
                  <a:lnTo>
                    <a:pt x="2530144" y="223824"/>
                  </a:lnTo>
                  <a:lnTo>
                    <a:pt x="2530144" y="247484"/>
                  </a:lnTo>
                  <a:lnTo>
                    <a:pt x="2322195" y="247484"/>
                  </a:lnTo>
                  <a:lnTo>
                    <a:pt x="2322195" y="332574"/>
                  </a:lnTo>
                  <a:lnTo>
                    <a:pt x="2575687" y="332574"/>
                  </a:lnTo>
                  <a:lnTo>
                    <a:pt x="2575687" y="301498"/>
                  </a:lnTo>
                  <a:close/>
                </a:path>
                <a:path w="6550025" h="339089">
                  <a:moveTo>
                    <a:pt x="2589453" y="134861"/>
                  </a:moveTo>
                  <a:lnTo>
                    <a:pt x="2301011" y="134861"/>
                  </a:lnTo>
                  <a:lnTo>
                    <a:pt x="2301011" y="166636"/>
                  </a:lnTo>
                  <a:lnTo>
                    <a:pt x="2589453" y="166636"/>
                  </a:lnTo>
                  <a:lnTo>
                    <a:pt x="2589453" y="134861"/>
                  </a:lnTo>
                  <a:close/>
                </a:path>
                <a:path w="6550025" h="339089">
                  <a:moveTo>
                    <a:pt x="2897555" y="227012"/>
                  </a:moveTo>
                  <a:lnTo>
                    <a:pt x="2654300" y="227012"/>
                  </a:lnTo>
                  <a:lnTo>
                    <a:pt x="2654300" y="260197"/>
                  </a:lnTo>
                  <a:lnTo>
                    <a:pt x="2859074" y="260197"/>
                  </a:lnTo>
                  <a:lnTo>
                    <a:pt x="2859074" y="334695"/>
                  </a:lnTo>
                  <a:lnTo>
                    <a:pt x="2897555" y="334695"/>
                  </a:lnTo>
                  <a:lnTo>
                    <a:pt x="2897555" y="227012"/>
                  </a:lnTo>
                  <a:close/>
                </a:path>
                <a:path w="6550025" h="339089">
                  <a:moveTo>
                    <a:pt x="2897555" y="9169"/>
                  </a:moveTo>
                  <a:lnTo>
                    <a:pt x="2859074" y="9169"/>
                  </a:lnTo>
                  <a:lnTo>
                    <a:pt x="2859074" y="144741"/>
                  </a:lnTo>
                  <a:lnTo>
                    <a:pt x="2847759" y="151384"/>
                  </a:lnTo>
                  <a:lnTo>
                    <a:pt x="2833700" y="155994"/>
                  </a:lnTo>
                  <a:lnTo>
                    <a:pt x="2816529" y="158699"/>
                  </a:lnTo>
                  <a:lnTo>
                    <a:pt x="2795879" y="159575"/>
                  </a:lnTo>
                  <a:lnTo>
                    <a:pt x="2676906" y="159575"/>
                  </a:lnTo>
                  <a:lnTo>
                    <a:pt x="2676906" y="117563"/>
                  </a:lnTo>
                  <a:lnTo>
                    <a:pt x="2795524" y="117563"/>
                  </a:lnTo>
                  <a:lnTo>
                    <a:pt x="2795524" y="13055"/>
                  </a:lnTo>
                  <a:lnTo>
                    <a:pt x="2638768" y="13055"/>
                  </a:lnTo>
                  <a:lnTo>
                    <a:pt x="2638768" y="45186"/>
                  </a:lnTo>
                  <a:lnTo>
                    <a:pt x="2757398" y="45186"/>
                  </a:lnTo>
                  <a:lnTo>
                    <a:pt x="2757398" y="85432"/>
                  </a:lnTo>
                  <a:lnTo>
                    <a:pt x="2638768" y="85432"/>
                  </a:lnTo>
                  <a:lnTo>
                    <a:pt x="2638768" y="191350"/>
                  </a:lnTo>
                  <a:lnTo>
                    <a:pt x="2786342" y="191350"/>
                  </a:lnTo>
                  <a:lnTo>
                    <a:pt x="2811208" y="190398"/>
                  </a:lnTo>
                  <a:lnTo>
                    <a:pt x="2831452" y="187464"/>
                  </a:lnTo>
                  <a:lnTo>
                    <a:pt x="2847314" y="182410"/>
                  </a:lnTo>
                  <a:lnTo>
                    <a:pt x="2859074" y="175107"/>
                  </a:lnTo>
                  <a:lnTo>
                    <a:pt x="2859074" y="203352"/>
                  </a:lnTo>
                  <a:lnTo>
                    <a:pt x="2897555" y="203352"/>
                  </a:lnTo>
                  <a:lnTo>
                    <a:pt x="2897555" y="175107"/>
                  </a:lnTo>
                  <a:lnTo>
                    <a:pt x="2897555" y="159575"/>
                  </a:lnTo>
                  <a:lnTo>
                    <a:pt x="2897555" y="9169"/>
                  </a:lnTo>
                  <a:close/>
                </a:path>
                <a:path w="6550025" h="339089">
                  <a:moveTo>
                    <a:pt x="3346615" y="176872"/>
                  </a:moveTo>
                  <a:lnTo>
                    <a:pt x="3266821" y="118618"/>
                  </a:lnTo>
                  <a:lnTo>
                    <a:pt x="3266821" y="160286"/>
                  </a:lnTo>
                  <a:lnTo>
                    <a:pt x="3033458" y="160286"/>
                  </a:lnTo>
                  <a:lnTo>
                    <a:pt x="3033458" y="194170"/>
                  </a:lnTo>
                  <a:lnTo>
                    <a:pt x="3266821" y="194170"/>
                  </a:lnTo>
                  <a:lnTo>
                    <a:pt x="3266821" y="235839"/>
                  </a:lnTo>
                  <a:lnTo>
                    <a:pt x="3346615" y="176872"/>
                  </a:lnTo>
                  <a:close/>
                </a:path>
                <a:path w="6550025" h="339089">
                  <a:moveTo>
                    <a:pt x="3654691" y="38836"/>
                  </a:moveTo>
                  <a:lnTo>
                    <a:pt x="3582314" y="38836"/>
                  </a:lnTo>
                  <a:lnTo>
                    <a:pt x="3582314" y="0"/>
                  </a:lnTo>
                  <a:lnTo>
                    <a:pt x="3543833" y="0"/>
                  </a:lnTo>
                  <a:lnTo>
                    <a:pt x="3543833" y="38836"/>
                  </a:lnTo>
                  <a:lnTo>
                    <a:pt x="3472523" y="38836"/>
                  </a:lnTo>
                  <a:lnTo>
                    <a:pt x="3472523" y="71666"/>
                  </a:lnTo>
                  <a:lnTo>
                    <a:pt x="3654691" y="71666"/>
                  </a:lnTo>
                  <a:lnTo>
                    <a:pt x="3654691" y="38836"/>
                  </a:lnTo>
                  <a:close/>
                </a:path>
                <a:path w="6550025" h="339089">
                  <a:moveTo>
                    <a:pt x="3732365" y="9169"/>
                  </a:moveTo>
                  <a:lnTo>
                    <a:pt x="3693884" y="9169"/>
                  </a:lnTo>
                  <a:lnTo>
                    <a:pt x="3693884" y="261607"/>
                  </a:lnTo>
                  <a:lnTo>
                    <a:pt x="3681057" y="269417"/>
                  </a:lnTo>
                  <a:lnTo>
                    <a:pt x="3665105" y="274535"/>
                  </a:lnTo>
                  <a:lnTo>
                    <a:pt x="3646525" y="277342"/>
                  </a:lnTo>
                  <a:lnTo>
                    <a:pt x="3625748" y="278206"/>
                  </a:lnTo>
                  <a:lnTo>
                    <a:pt x="3582670" y="278206"/>
                  </a:lnTo>
                  <a:lnTo>
                    <a:pt x="3582670" y="234073"/>
                  </a:lnTo>
                  <a:lnTo>
                    <a:pt x="3590937" y="232206"/>
                  </a:lnTo>
                  <a:lnTo>
                    <a:pt x="3598786" y="229793"/>
                  </a:lnTo>
                  <a:lnTo>
                    <a:pt x="3606152" y="226771"/>
                  </a:lnTo>
                  <a:lnTo>
                    <a:pt x="3613035" y="223126"/>
                  </a:lnTo>
                  <a:lnTo>
                    <a:pt x="3626599" y="212369"/>
                  </a:lnTo>
                  <a:lnTo>
                    <a:pt x="3633101" y="203708"/>
                  </a:lnTo>
                  <a:lnTo>
                    <a:pt x="3636822" y="198767"/>
                  </a:lnTo>
                  <a:lnTo>
                    <a:pt x="3643274" y="182511"/>
                  </a:lnTo>
                  <a:lnTo>
                    <a:pt x="3645509" y="163817"/>
                  </a:lnTo>
                  <a:lnTo>
                    <a:pt x="3643477" y="146088"/>
                  </a:lnTo>
                  <a:lnTo>
                    <a:pt x="3616566" y="106616"/>
                  </a:lnTo>
                  <a:lnTo>
                    <a:pt x="3607739" y="101714"/>
                  </a:lnTo>
                  <a:lnTo>
                    <a:pt x="3607739" y="163817"/>
                  </a:lnTo>
                  <a:lnTo>
                    <a:pt x="3606711" y="173139"/>
                  </a:lnTo>
                  <a:lnTo>
                    <a:pt x="3579533" y="201409"/>
                  </a:lnTo>
                  <a:lnTo>
                    <a:pt x="3563607" y="203708"/>
                  </a:lnTo>
                  <a:lnTo>
                    <a:pt x="3555428" y="203123"/>
                  </a:lnTo>
                  <a:lnTo>
                    <a:pt x="3523754" y="181152"/>
                  </a:lnTo>
                  <a:lnTo>
                    <a:pt x="3519830" y="163817"/>
                  </a:lnTo>
                  <a:lnTo>
                    <a:pt x="3520719" y="155155"/>
                  </a:lnTo>
                  <a:lnTo>
                    <a:pt x="3546487" y="126034"/>
                  </a:lnTo>
                  <a:lnTo>
                    <a:pt x="3563607" y="123215"/>
                  </a:lnTo>
                  <a:lnTo>
                    <a:pt x="3572383" y="123977"/>
                  </a:lnTo>
                  <a:lnTo>
                    <a:pt x="3604209" y="147129"/>
                  </a:lnTo>
                  <a:lnTo>
                    <a:pt x="3607739" y="163817"/>
                  </a:lnTo>
                  <a:lnTo>
                    <a:pt x="3607739" y="101714"/>
                  </a:lnTo>
                  <a:lnTo>
                    <a:pt x="3604958" y="100164"/>
                  </a:lnTo>
                  <a:lnTo>
                    <a:pt x="3592068" y="95275"/>
                  </a:lnTo>
                  <a:lnTo>
                    <a:pt x="3578212" y="92176"/>
                  </a:lnTo>
                  <a:lnTo>
                    <a:pt x="3563607" y="91084"/>
                  </a:lnTo>
                  <a:lnTo>
                    <a:pt x="3548900" y="92163"/>
                  </a:lnTo>
                  <a:lnTo>
                    <a:pt x="3510292" y="106972"/>
                  </a:lnTo>
                  <a:lnTo>
                    <a:pt x="3483737" y="146138"/>
                  </a:lnTo>
                  <a:lnTo>
                    <a:pt x="3481705" y="163817"/>
                  </a:lnTo>
                  <a:lnTo>
                    <a:pt x="3483737" y="181470"/>
                  </a:lnTo>
                  <a:lnTo>
                    <a:pt x="3510648" y="220294"/>
                  </a:lnTo>
                  <a:lnTo>
                    <a:pt x="3544544" y="234073"/>
                  </a:lnTo>
                  <a:lnTo>
                    <a:pt x="3544544" y="278206"/>
                  </a:lnTo>
                  <a:lnTo>
                    <a:pt x="3466871" y="278206"/>
                  </a:lnTo>
                  <a:lnTo>
                    <a:pt x="3466871" y="311035"/>
                  </a:lnTo>
                  <a:lnTo>
                    <a:pt x="3615855" y="311035"/>
                  </a:lnTo>
                  <a:lnTo>
                    <a:pt x="3641013" y="310057"/>
                  </a:lnTo>
                  <a:lnTo>
                    <a:pt x="3662946" y="306933"/>
                  </a:lnTo>
                  <a:lnTo>
                    <a:pt x="3680853" y="301358"/>
                  </a:lnTo>
                  <a:lnTo>
                    <a:pt x="3693884" y="293027"/>
                  </a:lnTo>
                  <a:lnTo>
                    <a:pt x="3693884" y="329399"/>
                  </a:lnTo>
                  <a:lnTo>
                    <a:pt x="3732365" y="329399"/>
                  </a:lnTo>
                  <a:lnTo>
                    <a:pt x="3732365" y="293027"/>
                  </a:lnTo>
                  <a:lnTo>
                    <a:pt x="3732365" y="9169"/>
                  </a:lnTo>
                  <a:close/>
                </a:path>
                <a:path w="6550025" h="339089">
                  <a:moveTo>
                    <a:pt x="3977970" y="67068"/>
                  </a:moveTo>
                  <a:lnTo>
                    <a:pt x="3958209" y="25768"/>
                  </a:lnTo>
                  <a:lnTo>
                    <a:pt x="3941254" y="16167"/>
                  </a:lnTo>
                  <a:lnTo>
                    <a:pt x="3941254" y="58597"/>
                  </a:lnTo>
                  <a:lnTo>
                    <a:pt x="3941254" y="75895"/>
                  </a:lnTo>
                  <a:lnTo>
                    <a:pt x="3902926" y="96774"/>
                  </a:lnTo>
                  <a:lnTo>
                    <a:pt x="3890416" y="97434"/>
                  </a:lnTo>
                  <a:lnTo>
                    <a:pt x="3877602" y="96774"/>
                  </a:lnTo>
                  <a:lnTo>
                    <a:pt x="3838867" y="75895"/>
                  </a:lnTo>
                  <a:lnTo>
                    <a:pt x="3838867" y="58597"/>
                  </a:lnTo>
                  <a:lnTo>
                    <a:pt x="3877602" y="37719"/>
                  </a:lnTo>
                  <a:lnTo>
                    <a:pt x="3890416" y="37071"/>
                  </a:lnTo>
                  <a:lnTo>
                    <a:pt x="3902926" y="37719"/>
                  </a:lnTo>
                  <a:lnTo>
                    <a:pt x="3941254" y="58597"/>
                  </a:lnTo>
                  <a:lnTo>
                    <a:pt x="3941254" y="16167"/>
                  </a:lnTo>
                  <a:lnTo>
                    <a:pt x="3928287" y="11518"/>
                  </a:lnTo>
                  <a:lnTo>
                    <a:pt x="3910050" y="8140"/>
                  </a:lnTo>
                  <a:lnTo>
                    <a:pt x="3890416" y="7061"/>
                  </a:lnTo>
                  <a:lnTo>
                    <a:pt x="3870731" y="8140"/>
                  </a:lnTo>
                  <a:lnTo>
                    <a:pt x="3821925" y="25768"/>
                  </a:lnTo>
                  <a:lnTo>
                    <a:pt x="3802151" y="67068"/>
                  </a:lnTo>
                  <a:lnTo>
                    <a:pt x="3803561" y="79844"/>
                  </a:lnTo>
                  <a:lnTo>
                    <a:pt x="3835857" y="117017"/>
                  </a:lnTo>
                  <a:lnTo>
                    <a:pt x="3890416" y="127444"/>
                  </a:lnTo>
                  <a:lnTo>
                    <a:pt x="3910050" y="126314"/>
                  </a:lnTo>
                  <a:lnTo>
                    <a:pt x="3958209" y="108737"/>
                  </a:lnTo>
                  <a:lnTo>
                    <a:pt x="3976624" y="79844"/>
                  </a:lnTo>
                  <a:lnTo>
                    <a:pt x="3977970" y="67068"/>
                  </a:lnTo>
                  <a:close/>
                </a:path>
                <a:path w="6550025" h="339089">
                  <a:moveTo>
                    <a:pt x="4001630" y="139446"/>
                  </a:moveTo>
                  <a:lnTo>
                    <a:pt x="3987495" y="142532"/>
                  </a:lnTo>
                  <a:lnTo>
                    <a:pt x="3971671" y="144487"/>
                  </a:lnTo>
                  <a:lnTo>
                    <a:pt x="3954310" y="145503"/>
                  </a:lnTo>
                  <a:lnTo>
                    <a:pt x="3935603" y="145808"/>
                  </a:lnTo>
                  <a:lnTo>
                    <a:pt x="3790150" y="145808"/>
                  </a:lnTo>
                  <a:lnTo>
                    <a:pt x="3790150" y="177584"/>
                  </a:lnTo>
                  <a:lnTo>
                    <a:pt x="3857231" y="177584"/>
                  </a:lnTo>
                  <a:lnTo>
                    <a:pt x="3857231" y="232651"/>
                  </a:lnTo>
                  <a:lnTo>
                    <a:pt x="3895712" y="232651"/>
                  </a:lnTo>
                  <a:lnTo>
                    <a:pt x="3895712" y="177584"/>
                  </a:lnTo>
                  <a:lnTo>
                    <a:pt x="3936669" y="177584"/>
                  </a:lnTo>
                  <a:lnTo>
                    <a:pt x="3955262" y="177165"/>
                  </a:lnTo>
                  <a:lnTo>
                    <a:pt x="3972585" y="175856"/>
                  </a:lnTo>
                  <a:lnTo>
                    <a:pt x="3988206" y="173558"/>
                  </a:lnTo>
                  <a:lnTo>
                    <a:pt x="4001630" y="170167"/>
                  </a:lnTo>
                  <a:lnTo>
                    <a:pt x="4001630" y="139446"/>
                  </a:lnTo>
                  <a:close/>
                </a:path>
                <a:path w="6550025" h="339089">
                  <a:moveTo>
                    <a:pt x="4060240" y="9169"/>
                  </a:moveTo>
                  <a:lnTo>
                    <a:pt x="4021759" y="9169"/>
                  </a:lnTo>
                  <a:lnTo>
                    <a:pt x="4021759" y="197002"/>
                  </a:lnTo>
                  <a:lnTo>
                    <a:pt x="3951846" y="197002"/>
                  </a:lnTo>
                  <a:lnTo>
                    <a:pt x="3951846" y="227355"/>
                  </a:lnTo>
                  <a:lnTo>
                    <a:pt x="4021759" y="227355"/>
                  </a:lnTo>
                  <a:lnTo>
                    <a:pt x="4021759" y="252780"/>
                  </a:lnTo>
                  <a:lnTo>
                    <a:pt x="4060240" y="252780"/>
                  </a:lnTo>
                  <a:lnTo>
                    <a:pt x="4060240" y="9169"/>
                  </a:lnTo>
                  <a:close/>
                </a:path>
                <a:path w="6550025" h="339089">
                  <a:moveTo>
                    <a:pt x="4065892" y="299389"/>
                  </a:moveTo>
                  <a:lnTo>
                    <a:pt x="3859352" y="299389"/>
                  </a:lnTo>
                  <a:lnTo>
                    <a:pt x="3859352" y="241833"/>
                  </a:lnTo>
                  <a:lnTo>
                    <a:pt x="3820871" y="241833"/>
                  </a:lnTo>
                  <a:lnTo>
                    <a:pt x="3820871" y="332574"/>
                  </a:lnTo>
                  <a:lnTo>
                    <a:pt x="4065892" y="332574"/>
                  </a:lnTo>
                  <a:lnTo>
                    <a:pt x="4065892" y="299389"/>
                  </a:lnTo>
                  <a:close/>
                </a:path>
                <a:path w="6550025" h="339089">
                  <a:moveTo>
                    <a:pt x="4283951" y="14820"/>
                  </a:moveTo>
                  <a:lnTo>
                    <a:pt x="4128617" y="14820"/>
                  </a:lnTo>
                  <a:lnTo>
                    <a:pt x="4128617" y="48717"/>
                  </a:lnTo>
                  <a:lnTo>
                    <a:pt x="4245826" y="48717"/>
                  </a:lnTo>
                  <a:lnTo>
                    <a:pt x="4245826" y="84023"/>
                  </a:lnTo>
                  <a:lnTo>
                    <a:pt x="4241355" y="140042"/>
                  </a:lnTo>
                  <a:lnTo>
                    <a:pt x="4227639" y="187502"/>
                  </a:lnTo>
                  <a:lnTo>
                    <a:pt x="4204271" y="225996"/>
                  </a:lnTo>
                  <a:lnTo>
                    <a:pt x="4170807" y="255066"/>
                  </a:lnTo>
                  <a:lnTo>
                    <a:pt x="4126852" y="274320"/>
                  </a:lnTo>
                  <a:lnTo>
                    <a:pt x="4126852" y="310680"/>
                  </a:lnTo>
                  <a:lnTo>
                    <a:pt x="4176852" y="292227"/>
                  </a:lnTo>
                  <a:lnTo>
                    <a:pt x="4216692" y="265315"/>
                  </a:lnTo>
                  <a:lnTo>
                    <a:pt x="4246842" y="230276"/>
                  </a:lnTo>
                  <a:lnTo>
                    <a:pt x="4267784" y="187401"/>
                  </a:lnTo>
                  <a:lnTo>
                    <a:pt x="4279989" y="137020"/>
                  </a:lnTo>
                  <a:lnTo>
                    <a:pt x="4283951" y="79425"/>
                  </a:lnTo>
                  <a:lnTo>
                    <a:pt x="4283951" y="14820"/>
                  </a:lnTo>
                  <a:close/>
                </a:path>
                <a:path w="6550025" h="339089">
                  <a:moveTo>
                    <a:pt x="4429061" y="139801"/>
                  </a:moveTo>
                  <a:lnTo>
                    <a:pt x="4378922" y="139801"/>
                  </a:lnTo>
                  <a:lnTo>
                    <a:pt x="4378922" y="9169"/>
                  </a:lnTo>
                  <a:lnTo>
                    <a:pt x="4340441" y="9169"/>
                  </a:lnTo>
                  <a:lnTo>
                    <a:pt x="4340441" y="329399"/>
                  </a:lnTo>
                  <a:lnTo>
                    <a:pt x="4378922" y="329399"/>
                  </a:lnTo>
                  <a:lnTo>
                    <a:pt x="4378922" y="173342"/>
                  </a:lnTo>
                  <a:lnTo>
                    <a:pt x="4429061" y="173342"/>
                  </a:lnTo>
                  <a:lnTo>
                    <a:pt x="4429061" y="139801"/>
                  </a:lnTo>
                  <a:close/>
                </a:path>
                <a:path w="6550025" h="339089">
                  <a:moveTo>
                    <a:pt x="4619599" y="89674"/>
                  </a:moveTo>
                  <a:lnTo>
                    <a:pt x="4617656" y="69291"/>
                  </a:lnTo>
                  <a:lnTo>
                    <a:pt x="4612043" y="51625"/>
                  </a:lnTo>
                  <a:lnTo>
                    <a:pt x="4605172" y="40246"/>
                  </a:lnTo>
                  <a:lnTo>
                    <a:pt x="4603064" y="36741"/>
                  </a:lnTo>
                  <a:lnTo>
                    <a:pt x="4590999" y="24714"/>
                  </a:lnTo>
                  <a:lnTo>
                    <a:pt x="4582172" y="18935"/>
                  </a:lnTo>
                  <a:lnTo>
                    <a:pt x="4582172" y="89674"/>
                  </a:lnTo>
                  <a:lnTo>
                    <a:pt x="4581195" y="101536"/>
                  </a:lnTo>
                  <a:lnTo>
                    <a:pt x="4552861" y="136588"/>
                  </a:lnTo>
                  <a:lnTo>
                    <a:pt x="4535563" y="139446"/>
                  </a:lnTo>
                  <a:lnTo>
                    <a:pt x="4526597" y="138722"/>
                  </a:lnTo>
                  <a:lnTo>
                    <a:pt x="4493018" y="112090"/>
                  </a:lnTo>
                  <a:lnTo>
                    <a:pt x="4488967" y="89674"/>
                  </a:lnTo>
                  <a:lnTo>
                    <a:pt x="4489996" y="77901"/>
                  </a:lnTo>
                  <a:lnTo>
                    <a:pt x="4518317" y="43065"/>
                  </a:lnTo>
                  <a:lnTo>
                    <a:pt x="4535563" y="40246"/>
                  </a:lnTo>
                  <a:lnTo>
                    <a:pt x="4544542" y="40957"/>
                  </a:lnTo>
                  <a:lnTo>
                    <a:pt x="4578286" y="67513"/>
                  </a:lnTo>
                  <a:lnTo>
                    <a:pt x="4582172" y="89674"/>
                  </a:lnTo>
                  <a:lnTo>
                    <a:pt x="4582172" y="18935"/>
                  </a:lnTo>
                  <a:lnTo>
                    <a:pt x="4579505" y="17183"/>
                  </a:lnTo>
                  <a:lnTo>
                    <a:pt x="4566323" y="11645"/>
                  </a:lnTo>
                  <a:lnTo>
                    <a:pt x="4551629" y="8229"/>
                  </a:lnTo>
                  <a:lnTo>
                    <a:pt x="4535563" y="7061"/>
                  </a:lnTo>
                  <a:lnTo>
                    <a:pt x="4519701" y="8229"/>
                  </a:lnTo>
                  <a:lnTo>
                    <a:pt x="4480141" y="24714"/>
                  </a:lnTo>
                  <a:lnTo>
                    <a:pt x="4453521" y="69291"/>
                  </a:lnTo>
                  <a:lnTo>
                    <a:pt x="4451540" y="89674"/>
                  </a:lnTo>
                  <a:lnTo>
                    <a:pt x="4453521" y="110248"/>
                  </a:lnTo>
                  <a:lnTo>
                    <a:pt x="4480141" y="154635"/>
                  </a:lnTo>
                  <a:lnTo>
                    <a:pt x="4519701" y="171462"/>
                  </a:lnTo>
                  <a:lnTo>
                    <a:pt x="4535563" y="172643"/>
                  </a:lnTo>
                  <a:lnTo>
                    <a:pt x="4551629" y="171462"/>
                  </a:lnTo>
                  <a:lnTo>
                    <a:pt x="4590999" y="154635"/>
                  </a:lnTo>
                  <a:lnTo>
                    <a:pt x="4605083" y="139446"/>
                  </a:lnTo>
                  <a:lnTo>
                    <a:pt x="4612043" y="127977"/>
                  </a:lnTo>
                  <a:lnTo>
                    <a:pt x="4617656" y="110248"/>
                  </a:lnTo>
                  <a:lnTo>
                    <a:pt x="4619599" y="89674"/>
                  </a:lnTo>
                  <a:close/>
                </a:path>
                <a:path w="6550025" h="339089">
                  <a:moveTo>
                    <a:pt x="4714570" y="195237"/>
                  </a:moveTo>
                  <a:lnTo>
                    <a:pt x="4676076" y="195237"/>
                  </a:lnTo>
                  <a:lnTo>
                    <a:pt x="4676076" y="232651"/>
                  </a:lnTo>
                  <a:lnTo>
                    <a:pt x="4676076" y="265493"/>
                  </a:lnTo>
                  <a:lnTo>
                    <a:pt x="4676076" y="300088"/>
                  </a:lnTo>
                  <a:lnTo>
                    <a:pt x="4513681" y="300088"/>
                  </a:lnTo>
                  <a:lnTo>
                    <a:pt x="4513681" y="265493"/>
                  </a:lnTo>
                  <a:lnTo>
                    <a:pt x="4676076" y="265493"/>
                  </a:lnTo>
                  <a:lnTo>
                    <a:pt x="4676076" y="232651"/>
                  </a:lnTo>
                  <a:lnTo>
                    <a:pt x="4513681" y="232651"/>
                  </a:lnTo>
                  <a:lnTo>
                    <a:pt x="4513681" y="195237"/>
                  </a:lnTo>
                  <a:lnTo>
                    <a:pt x="4475200" y="195237"/>
                  </a:lnTo>
                  <a:lnTo>
                    <a:pt x="4475200" y="332574"/>
                  </a:lnTo>
                  <a:lnTo>
                    <a:pt x="4714570" y="332574"/>
                  </a:lnTo>
                  <a:lnTo>
                    <a:pt x="4714570" y="300088"/>
                  </a:lnTo>
                  <a:lnTo>
                    <a:pt x="4714570" y="265493"/>
                  </a:lnTo>
                  <a:lnTo>
                    <a:pt x="4714570" y="232651"/>
                  </a:lnTo>
                  <a:lnTo>
                    <a:pt x="4714570" y="195237"/>
                  </a:lnTo>
                  <a:close/>
                </a:path>
                <a:path w="6550025" h="339089">
                  <a:moveTo>
                    <a:pt x="4714570" y="9169"/>
                  </a:moveTo>
                  <a:lnTo>
                    <a:pt x="4676076" y="9169"/>
                  </a:lnTo>
                  <a:lnTo>
                    <a:pt x="4676076" y="177228"/>
                  </a:lnTo>
                  <a:lnTo>
                    <a:pt x="4714570" y="177228"/>
                  </a:lnTo>
                  <a:lnTo>
                    <a:pt x="4714570" y="9169"/>
                  </a:lnTo>
                  <a:close/>
                </a:path>
                <a:path w="6550025" h="339089">
                  <a:moveTo>
                    <a:pt x="5130127" y="221716"/>
                  </a:moveTo>
                  <a:lnTo>
                    <a:pt x="5091633" y="221716"/>
                  </a:lnTo>
                  <a:lnTo>
                    <a:pt x="5091633" y="254190"/>
                  </a:lnTo>
                  <a:lnTo>
                    <a:pt x="5091633" y="300443"/>
                  </a:lnTo>
                  <a:lnTo>
                    <a:pt x="4921821" y="300443"/>
                  </a:lnTo>
                  <a:lnTo>
                    <a:pt x="4921821" y="254190"/>
                  </a:lnTo>
                  <a:lnTo>
                    <a:pt x="5091633" y="254190"/>
                  </a:lnTo>
                  <a:lnTo>
                    <a:pt x="5091633" y="221716"/>
                  </a:lnTo>
                  <a:lnTo>
                    <a:pt x="4883683" y="221716"/>
                  </a:lnTo>
                  <a:lnTo>
                    <a:pt x="4883683" y="332574"/>
                  </a:lnTo>
                  <a:lnTo>
                    <a:pt x="5130127" y="332574"/>
                  </a:lnTo>
                  <a:lnTo>
                    <a:pt x="5130127" y="300443"/>
                  </a:lnTo>
                  <a:lnTo>
                    <a:pt x="5130127" y="254190"/>
                  </a:lnTo>
                  <a:lnTo>
                    <a:pt x="5130127" y="221716"/>
                  </a:lnTo>
                  <a:close/>
                </a:path>
                <a:path w="6550025" h="339089">
                  <a:moveTo>
                    <a:pt x="5150955" y="158165"/>
                  </a:moveTo>
                  <a:lnTo>
                    <a:pt x="5025263" y="158165"/>
                  </a:lnTo>
                  <a:lnTo>
                    <a:pt x="5025263" y="125679"/>
                  </a:lnTo>
                  <a:lnTo>
                    <a:pt x="5135765" y="125679"/>
                  </a:lnTo>
                  <a:lnTo>
                    <a:pt x="5135765" y="93548"/>
                  </a:lnTo>
                  <a:lnTo>
                    <a:pt x="5083162" y="93548"/>
                  </a:lnTo>
                  <a:lnTo>
                    <a:pt x="5085689" y="87782"/>
                  </a:lnTo>
                  <a:lnTo>
                    <a:pt x="5087442" y="81280"/>
                  </a:lnTo>
                  <a:lnTo>
                    <a:pt x="5088471" y="74383"/>
                  </a:lnTo>
                  <a:lnTo>
                    <a:pt x="5088814" y="67424"/>
                  </a:lnTo>
                  <a:lnTo>
                    <a:pt x="5088814" y="45542"/>
                  </a:lnTo>
                  <a:lnTo>
                    <a:pt x="5130127" y="45542"/>
                  </a:lnTo>
                  <a:lnTo>
                    <a:pt x="5130127" y="13055"/>
                  </a:lnTo>
                  <a:lnTo>
                    <a:pt x="5050333" y="13055"/>
                  </a:lnTo>
                  <a:lnTo>
                    <a:pt x="5050333" y="45542"/>
                  </a:lnTo>
                  <a:lnTo>
                    <a:pt x="5050333" y="78016"/>
                  </a:lnTo>
                  <a:lnTo>
                    <a:pt x="5049266" y="86842"/>
                  </a:lnTo>
                  <a:lnTo>
                    <a:pt x="5045735" y="93548"/>
                  </a:lnTo>
                  <a:lnTo>
                    <a:pt x="4963122" y="93548"/>
                  </a:lnTo>
                  <a:lnTo>
                    <a:pt x="4963122" y="45542"/>
                  </a:lnTo>
                  <a:lnTo>
                    <a:pt x="5050333" y="45542"/>
                  </a:lnTo>
                  <a:lnTo>
                    <a:pt x="5050333" y="13055"/>
                  </a:lnTo>
                  <a:lnTo>
                    <a:pt x="4883683" y="13055"/>
                  </a:lnTo>
                  <a:lnTo>
                    <a:pt x="4883683" y="45542"/>
                  </a:lnTo>
                  <a:lnTo>
                    <a:pt x="4924996" y="45542"/>
                  </a:lnTo>
                  <a:lnTo>
                    <a:pt x="4924996" y="93548"/>
                  </a:lnTo>
                  <a:lnTo>
                    <a:pt x="4877689" y="93548"/>
                  </a:lnTo>
                  <a:lnTo>
                    <a:pt x="4877689" y="125679"/>
                  </a:lnTo>
                  <a:lnTo>
                    <a:pt x="4987137" y="125679"/>
                  </a:lnTo>
                  <a:lnTo>
                    <a:pt x="4987137" y="158165"/>
                  </a:lnTo>
                  <a:lnTo>
                    <a:pt x="4862500" y="158165"/>
                  </a:lnTo>
                  <a:lnTo>
                    <a:pt x="4862500" y="190995"/>
                  </a:lnTo>
                  <a:lnTo>
                    <a:pt x="5150955" y="190995"/>
                  </a:lnTo>
                  <a:lnTo>
                    <a:pt x="5150955" y="158165"/>
                  </a:lnTo>
                  <a:close/>
                </a:path>
                <a:path w="6550025" h="339089">
                  <a:moveTo>
                    <a:pt x="5467172" y="109435"/>
                  </a:moveTo>
                  <a:lnTo>
                    <a:pt x="5457507" y="66675"/>
                  </a:lnTo>
                  <a:lnTo>
                    <a:pt x="5431155" y="35306"/>
                  </a:lnTo>
                  <a:lnTo>
                    <a:pt x="5428691" y="33934"/>
                  </a:lnTo>
                  <a:lnTo>
                    <a:pt x="5428691" y="109435"/>
                  </a:lnTo>
                  <a:lnTo>
                    <a:pt x="5427319" y="122897"/>
                  </a:lnTo>
                  <a:lnTo>
                    <a:pt x="5394337" y="162521"/>
                  </a:lnTo>
                  <a:lnTo>
                    <a:pt x="5357076" y="172402"/>
                  </a:lnTo>
                  <a:lnTo>
                    <a:pt x="5334063" y="173697"/>
                  </a:lnTo>
                  <a:lnTo>
                    <a:pt x="5311267" y="172402"/>
                  </a:lnTo>
                  <a:lnTo>
                    <a:pt x="5274145" y="162521"/>
                  </a:lnTo>
                  <a:lnTo>
                    <a:pt x="5245138" y="135039"/>
                  </a:lnTo>
                  <a:lnTo>
                    <a:pt x="5239804" y="109435"/>
                  </a:lnTo>
                  <a:lnTo>
                    <a:pt x="5241163" y="95567"/>
                  </a:lnTo>
                  <a:lnTo>
                    <a:pt x="5274145" y="55702"/>
                  </a:lnTo>
                  <a:lnTo>
                    <a:pt x="5311267" y="46075"/>
                  </a:lnTo>
                  <a:lnTo>
                    <a:pt x="5334063" y="44831"/>
                  </a:lnTo>
                  <a:lnTo>
                    <a:pt x="5357076" y="46075"/>
                  </a:lnTo>
                  <a:lnTo>
                    <a:pt x="5394337" y="55702"/>
                  </a:lnTo>
                  <a:lnTo>
                    <a:pt x="5423344" y="83223"/>
                  </a:lnTo>
                  <a:lnTo>
                    <a:pt x="5428691" y="109435"/>
                  </a:lnTo>
                  <a:lnTo>
                    <a:pt x="5428691" y="33934"/>
                  </a:lnTo>
                  <a:lnTo>
                    <a:pt x="5411673" y="24396"/>
                  </a:lnTo>
                  <a:lnTo>
                    <a:pt x="5388838" y="16941"/>
                  </a:lnTo>
                  <a:lnTo>
                    <a:pt x="5362892" y="12661"/>
                  </a:lnTo>
                  <a:lnTo>
                    <a:pt x="5334063" y="11290"/>
                  </a:lnTo>
                  <a:lnTo>
                    <a:pt x="5305399" y="12661"/>
                  </a:lnTo>
                  <a:lnTo>
                    <a:pt x="5256669" y="24396"/>
                  </a:lnTo>
                  <a:lnTo>
                    <a:pt x="5222176" y="49314"/>
                  </a:lnTo>
                  <a:lnTo>
                    <a:pt x="5203774" y="86880"/>
                  </a:lnTo>
                  <a:lnTo>
                    <a:pt x="5201323" y="109435"/>
                  </a:lnTo>
                  <a:lnTo>
                    <a:pt x="5203774" y="131737"/>
                  </a:lnTo>
                  <a:lnTo>
                    <a:pt x="5222176" y="168922"/>
                  </a:lnTo>
                  <a:lnTo>
                    <a:pt x="5256669" y="193979"/>
                  </a:lnTo>
                  <a:lnTo>
                    <a:pt x="5305399" y="205867"/>
                  </a:lnTo>
                  <a:lnTo>
                    <a:pt x="5334063" y="207238"/>
                  </a:lnTo>
                  <a:lnTo>
                    <a:pt x="5362892" y="205867"/>
                  </a:lnTo>
                  <a:lnTo>
                    <a:pt x="5411673" y="193979"/>
                  </a:lnTo>
                  <a:lnTo>
                    <a:pt x="5446166" y="168922"/>
                  </a:lnTo>
                  <a:lnTo>
                    <a:pt x="5464670" y="131737"/>
                  </a:lnTo>
                  <a:lnTo>
                    <a:pt x="5467172" y="109435"/>
                  </a:lnTo>
                  <a:close/>
                </a:path>
                <a:path w="6550025" h="339089">
                  <a:moveTo>
                    <a:pt x="5475998" y="282079"/>
                  </a:moveTo>
                  <a:lnTo>
                    <a:pt x="5191785" y="282079"/>
                  </a:lnTo>
                  <a:lnTo>
                    <a:pt x="5191785" y="315277"/>
                  </a:lnTo>
                  <a:lnTo>
                    <a:pt x="5475998" y="315277"/>
                  </a:lnTo>
                  <a:lnTo>
                    <a:pt x="5475998" y="282079"/>
                  </a:lnTo>
                  <a:close/>
                </a:path>
                <a:path w="6550025" h="339089">
                  <a:moveTo>
                    <a:pt x="5803163" y="282422"/>
                  </a:moveTo>
                  <a:lnTo>
                    <a:pt x="5681002" y="282422"/>
                  </a:lnTo>
                  <a:lnTo>
                    <a:pt x="5681002" y="218922"/>
                  </a:lnTo>
                  <a:lnTo>
                    <a:pt x="5790450" y="218922"/>
                  </a:lnTo>
                  <a:lnTo>
                    <a:pt x="5790450" y="185902"/>
                  </a:lnTo>
                  <a:lnTo>
                    <a:pt x="5574030" y="185902"/>
                  </a:lnTo>
                  <a:lnTo>
                    <a:pt x="5574030" y="132562"/>
                  </a:lnTo>
                  <a:lnTo>
                    <a:pt x="5786564" y="132562"/>
                  </a:lnTo>
                  <a:lnTo>
                    <a:pt x="5786564" y="99542"/>
                  </a:lnTo>
                  <a:lnTo>
                    <a:pt x="5786564" y="48742"/>
                  </a:lnTo>
                  <a:lnTo>
                    <a:pt x="5786564" y="14452"/>
                  </a:lnTo>
                  <a:lnTo>
                    <a:pt x="5535549" y="14452"/>
                  </a:lnTo>
                  <a:lnTo>
                    <a:pt x="5535549" y="48742"/>
                  </a:lnTo>
                  <a:lnTo>
                    <a:pt x="5748083" y="48742"/>
                  </a:lnTo>
                  <a:lnTo>
                    <a:pt x="5748083" y="99542"/>
                  </a:lnTo>
                  <a:lnTo>
                    <a:pt x="5535549" y="99542"/>
                  </a:lnTo>
                  <a:lnTo>
                    <a:pt x="5535549" y="132562"/>
                  </a:lnTo>
                  <a:lnTo>
                    <a:pt x="5535549" y="185902"/>
                  </a:lnTo>
                  <a:lnTo>
                    <a:pt x="5535549" y="218922"/>
                  </a:lnTo>
                  <a:lnTo>
                    <a:pt x="5642876" y="218922"/>
                  </a:lnTo>
                  <a:lnTo>
                    <a:pt x="5642876" y="282422"/>
                  </a:lnTo>
                  <a:lnTo>
                    <a:pt x="5518950" y="282422"/>
                  </a:lnTo>
                  <a:lnTo>
                    <a:pt x="5518950" y="315442"/>
                  </a:lnTo>
                  <a:lnTo>
                    <a:pt x="5803163" y="315442"/>
                  </a:lnTo>
                  <a:lnTo>
                    <a:pt x="5803163" y="282422"/>
                  </a:lnTo>
                  <a:close/>
                </a:path>
                <a:path w="6550025" h="339089">
                  <a:moveTo>
                    <a:pt x="6109005" y="160629"/>
                  </a:moveTo>
                  <a:lnTo>
                    <a:pt x="6107798" y="119989"/>
                  </a:lnTo>
                  <a:lnTo>
                    <a:pt x="6103620" y="85128"/>
                  </a:lnTo>
                  <a:lnTo>
                    <a:pt x="6095593" y="56426"/>
                  </a:lnTo>
                  <a:lnTo>
                    <a:pt x="6087529" y="42367"/>
                  </a:lnTo>
                  <a:lnTo>
                    <a:pt x="6082881" y="34239"/>
                  </a:lnTo>
                  <a:lnTo>
                    <a:pt x="6071705" y="23469"/>
                  </a:lnTo>
                  <a:lnTo>
                    <a:pt x="6070866" y="22987"/>
                  </a:lnTo>
                  <a:lnTo>
                    <a:pt x="6070866" y="160629"/>
                  </a:lnTo>
                  <a:lnTo>
                    <a:pt x="6070104" y="196088"/>
                  </a:lnTo>
                  <a:lnTo>
                    <a:pt x="6062230" y="249250"/>
                  </a:lnTo>
                  <a:lnTo>
                    <a:pt x="6034417" y="277710"/>
                  </a:lnTo>
                  <a:lnTo>
                    <a:pt x="6026035" y="278549"/>
                  </a:lnTo>
                  <a:lnTo>
                    <a:pt x="6017857" y="277710"/>
                  </a:lnTo>
                  <a:lnTo>
                    <a:pt x="5990183" y="249250"/>
                  </a:lnTo>
                  <a:lnTo>
                    <a:pt x="5982360" y="196088"/>
                  </a:lnTo>
                  <a:lnTo>
                    <a:pt x="5981547" y="160629"/>
                  </a:lnTo>
                  <a:lnTo>
                    <a:pt x="5982360" y="125183"/>
                  </a:lnTo>
                  <a:lnTo>
                    <a:pt x="5990183" y="72161"/>
                  </a:lnTo>
                  <a:lnTo>
                    <a:pt x="6017857" y="43218"/>
                  </a:lnTo>
                  <a:lnTo>
                    <a:pt x="6026035" y="42367"/>
                  </a:lnTo>
                  <a:lnTo>
                    <a:pt x="6034417" y="43218"/>
                  </a:lnTo>
                  <a:lnTo>
                    <a:pt x="6062230" y="72161"/>
                  </a:lnTo>
                  <a:lnTo>
                    <a:pt x="6070104" y="125183"/>
                  </a:lnTo>
                  <a:lnTo>
                    <a:pt x="6070866" y="160629"/>
                  </a:lnTo>
                  <a:lnTo>
                    <a:pt x="6070866" y="22987"/>
                  </a:lnTo>
                  <a:lnTo>
                    <a:pt x="6058420" y="15621"/>
                  </a:lnTo>
                  <a:lnTo>
                    <a:pt x="6043155" y="10807"/>
                  </a:lnTo>
                  <a:lnTo>
                    <a:pt x="6026035" y="9169"/>
                  </a:lnTo>
                  <a:lnTo>
                    <a:pt x="6009068" y="10807"/>
                  </a:lnTo>
                  <a:lnTo>
                    <a:pt x="5969546" y="34239"/>
                  </a:lnTo>
                  <a:lnTo>
                    <a:pt x="5948807" y="85128"/>
                  </a:lnTo>
                  <a:lnTo>
                    <a:pt x="5943422" y="160629"/>
                  </a:lnTo>
                  <a:lnTo>
                    <a:pt x="5944616" y="201282"/>
                  </a:lnTo>
                  <a:lnTo>
                    <a:pt x="5956820" y="264845"/>
                  </a:lnTo>
                  <a:lnTo>
                    <a:pt x="5980557" y="297688"/>
                  </a:lnTo>
                  <a:lnTo>
                    <a:pt x="6026035" y="311391"/>
                  </a:lnTo>
                  <a:lnTo>
                    <a:pt x="6043155" y="309867"/>
                  </a:lnTo>
                  <a:lnTo>
                    <a:pt x="6058420" y="305295"/>
                  </a:lnTo>
                  <a:lnTo>
                    <a:pt x="6071705" y="297688"/>
                  </a:lnTo>
                  <a:lnTo>
                    <a:pt x="6082881" y="287032"/>
                  </a:lnTo>
                  <a:lnTo>
                    <a:pt x="6087732" y="278549"/>
                  </a:lnTo>
                  <a:lnTo>
                    <a:pt x="6095593" y="264845"/>
                  </a:lnTo>
                  <a:lnTo>
                    <a:pt x="6103620" y="236143"/>
                  </a:lnTo>
                  <a:lnTo>
                    <a:pt x="6107798" y="201282"/>
                  </a:lnTo>
                  <a:lnTo>
                    <a:pt x="6109005" y="160629"/>
                  </a:lnTo>
                  <a:close/>
                </a:path>
                <a:path w="6550025" h="339089">
                  <a:moveTo>
                    <a:pt x="6202908" y="9169"/>
                  </a:moveTo>
                  <a:lnTo>
                    <a:pt x="6164427" y="9169"/>
                  </a:lnTo>
                  <a:lnTo>
                    <a:pt x="6164427" y="329399"/>
                  </a:lnTo>
                  <a:lnTo>
                    <a:pt x="6202908" y="329399"/>
                  </a:lnTo>
                  <a:lnTo>
                    <a:pt x="6202908" y="9169"/>
                  </a:lnTo>
                  <a:close/>
                </a:path>
                <a:path w="6550025" h="339089">
                  <a:moveTo>
                    <a:pt x="6535369" y="277850"/>
                  </a:moveTo>
                  <a:lnTo>
                    <a:pt x="6509601" y="234772"/>
                  </a:lnTo>
                  <a:lnTo>
                    <a:pt x="6497244" y="229489"/>
                  </a:lnTo>
                  <a:lnTo>
                    <a:pt x="6497244" y="270789"/>
                  </a:lnTo>
                  <a:lnTo>
                    <a:pt x="6497244" y="284911"/>
                  </a:lnTo>
                  <a:lnTo>
                    <a:pt x="6455321" y="303847"/>
                  </a:lnTo>
                  <a:lnTo>
                    <a:pt x="6406159" y="306451"/>
                  </a:lnTo>
                  <a:lnTo>
                    <a:pt x="6379286" y="305816"/>
                  </a:lnTo>
                  <a:lnTo>
                    <a:pt x="6339179" y="300342"/>
                  </a:lnTo>
                  <a:lnTo>
                    <a:pt x="6315062" y="284911"/>
                  </a:lnTo>
                  <a:lnTo>
                    <a:pt x="6315062" y="270789"/>
                  </a:lnTo>
                  <a:lnTo>
                    <a:pt x="6356947" y="251853"/>
                  </a:lnTo>
                  <a:lnTo>
                    <a:pt x="6406159" y="249250"/>
                  </a:lnTo>
                  <a:lnTo>
                    <a:pt x="6433020" y="249872"/>
                  </a:lnTo>
                  <a:lnTo>
                    <a:pt x="6472987" y="255358"/>
                  </a:lnTo>
                  <a:lnTo>
                    <a:pt x="6497244" y="270789"/>
                  </a:lnTo>
                  <a:lnTo>
                    <a:pt x="6497244" y="229489"/>
                  </a:lnTo>
                  <a:lnTo>
                    <a:pt x="6490513" y="226606"/>
                  </a:lnTo>
                  <a:lnTo>
                    <a:pt x="6466751" y="221005"/>
                  </a:lnTo>
                  <a:lnTo>
                    <a:pt x="6438557" y="217792"/>
                  </a:lnTo>
                  <a:lnTo>
                    <a:pt x="6406159" y="216763"/>
                  </a:lnTo>
                  <a:lnTo>
                    <a:pt x="6373850" y="217792"/>
                  </a:lnTo>
                  <a:lnTo>
                    <a:pt x="6321552" y="226606"/>
                  </a:lnTo>
                  <a:lnTo>
                    <a:pt x="6283249" y="252603"/>
                  </a:lnTo>
                  <a:lnTo>
                    <a:pt x="6276581" y="277850"/>
                  </a:lnTo>
                  <a:lnTo>
                    <a:pt x="6278283" y="291528"/>
                  </a:lnTo>
                  <a:lnTo>
                    <a:pt x="6321552" y="329044"/>
                  </a:lnTo>
                  <a:lnTo>
                    <a:pt x="6373850" y="337604"/>
                  </a:lnTo>
                  <a:lnTo>
                    <a:pt x="6406159" y="338569"/>
                  </a:lnTo>
                  <a:lnTo>
                    <a:pt x="6438557" y="337604"/>
                  </a:lnTo>
                  <a:lnTo>
                    <a:pt x="6490513" y="329044"/>
                  </a:lnTo>
                  <a:lnTo>
                    <a:pt x="6525920" y="306451"/>
                  </a:lnTo>
                  <a:lnTo>
                    <a:pt x="6533680" y="291528"/>
                  </a:lnTo>
                  <a:lnTo>
                    <a:pt x="6535369" y="277850"/>
                  </a:lnTo>
                  <a:close/>
                </a:path>
                <a:path w="6550025" h="339089">
                  <a:moveTo>
                    <a:pt x="6549847" y="158165"/>
                  </a:moveTo>
                  <a:lnTo>
                    <a:pt x="6424168" y="158165"/>
                  </a:lnTo>
                  <a:lnTo>
                    <a:pt x="6424168" y="124625"/>
                  </a:lnTo>
                  <a:lnTo>
                    <a:pt x="6530784" y="124625"/>
                  </a:lnTo>
                  <a:lnTo>
                    <a:pt x="6530784" y="92494"/>
                  </a:lnTo>
                  <a:lnTo>
                    <a:pt x="6320714" y="92494"/>
                  </a:lnTo>
                  <a:lnTo>
                    <a:pt x="6320714" y="45542"/>
                  </a:lnTo>
                  <a:lnTo>
                    <a:pt x="6529019" y="45542"/>
                  </a:lnTo>
                  <a:lnTo>
                    <a:pt x="6529019" y="13055"/>
                  </a:lnTo>
                  <a:lnTo>
                    <a:pt x="6282588" y="13055"/>
                  </a:lnTo>
                  <a:lnTo>
                    <a:pt x="6282588" y="124625"/>
                  </a:lnTo>
                  <a:lnTo>
                    <a:pt x="6386030" y="124625"/>
                  </a:lnTo>
                  <a:lnTo>
                    <a:pt x="6386030" y="158165"/>
                  </a:lnTo>
                  <a:lnTo>
                    <a:pt x="6261405" y="158165"/>
                  </a:lnTo>
                  <a:lnTo>
                    <a:pt x="6261405" y="190995"/>
                  </a:lnTo>
                  <a:lnTo>
                    <a:pt x="6549847" y="190995"/>
                  </a:lnTo>
                  <a:lnTo>
                    <a:pt x="6549847" y="158165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65" y="5728010"/>
              <a:ext cx="149694" cy="14969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355377" y="5621388"/>
              <a:ext cx="4437380" cy="970280"/>
            </a:xfrm>
            <a:custGeom>
              <a:avLst/>
              <a:gdLst/>
              <a:ahLst/>
              <a:cxnLst/>
              <a:rect l="l" t="t" r="r" b="b"/>
              <a:pathLst>
                <a:path w="4437380" h="970279">
                  <a:moveTo>
                    <a:pt x="35661" y="31419"/>
                  </a:moveTo>
                  <a:lnTo>
                    <a:pt x="0" y="31419"/>
                  </a:lnTo>
                  <a:lnTo>
                    <a:pt x="0" y="110502"/>
                  </a:lnTo>
                  <a:lnTo>
                    <a:pt x="35661" y="110502"/>
                  </a:lnTo>
                  <a:lnTo>
                    <a:pt x="35661" y="31419"/>
                  </a:lnTo>
                  <a:close/>
                </a:path>
                <a:path w="4437380" h="970279">
                  <a:moveTo>
                    <a:pt x="243141" y="14833"/>
                  </a:moveTo>
                  <a:lnTo>
                    <a:pt x="87795" y="14833"/>
                  </a:lnTo>
                  <a:lnTo>
                    <a:pt x="87795" y="48717"/>
                  </a:lnTo>
                  <a:lnTo>
                    <a:pt x="205003" y="48717"/>
                  </a:lnTo>
                  <a:lnTo>
                    <a:pt x="205003" y="84023"/>
                  </a:lnTo>
                  <a:lnTo>
                    <a:pt x="200533" y="140055"/>
                  </a:lnTo>
                  <a:lnTo>
                    <a:pt x="186817" y="187515"/>
                  </a:lnTo>
                  <a:lnTo>
                    <a:pt x="163449" y="225996"/>
                  </a:lnTo>
                  <a:lnTo>
                    <a:pt x="129984" y="255079"/>
                  </a:lnTo>
                  <a:lnTo>
                    <a:pt x="86029" y="274320"/>
                  </a:lnTo>
                  <a:lnTo>
                    <a:pt x="86029" y="310692"/>
                  </a:lnTo>
                  <a:lnTo>
                    <a:pt x="136029" y="292239"/>
                  </a:lnTo>
                  <a:lnTo>
                    <a:pt x="175869" y="265328"/>
                  </a:lnTo>
                  <a:lnTo>
                    <a:pt x="206019" y="230276"/>
                  </a:lnTo>
                  <a:lnTo>
                    <a:pt x="226961" y="187401"/>
                  </a:lnTo>
                  <a:lnTo>
                    <a:pt x="239179" y="137020"/>
                  </a:lnTo>
                  <a:lnTo>
                    <a:pt x="243141" y="79438"/>
                  </a:lnTo>
                  <a:lnTo>
                    <a:pt x="243141" y="14833"/>
                  </a:lnTo>
                  <a:close/>
                </a:path>
                <a:path w="4437380" h="970279">
                  <a:moveTo>
                    <a:pt x="388239" y="139814"/>
                  </a:moveTo>
                  <a:lnTo>
                    <a:pt x="338112" y="139814"/>
                  </a:lnTo>
                  <a:lnTo>
                    <a:pt x="338112" y="9182"/>
                  </a:lnTo>
                  <a:lnTo>
                    <a:pt x="299631" y="9182"/>
                  </a:lnTo>
                  <a:lnTo>
                    <a:pt x="299631" y="329399"/>
                  </a:lnTo>
                  <a:lnTo>
                    <a:pt x="338112" y="329399"/>
                  </a:lnTo>
                  <a:lnTo>
                    <a:pt x="338112" y="173355"/>
                  </a:lnTo>
                  <a:lnTo>
                    <a:pt x="388239" y="173355"/>
                  </a:lnTo>
                  <a:lnTo>
                    <a:pt x="388239" y="139814"/>
                  </a:lnTo>
                  <a:close/>
                </a:path>
                <a:path w="4437380" h="970279">
                  <a:moveTo>
                    <a:pt x="580072" y="808418"/>
                  </a:moveTo>
                  <a:lnTo>
                    <a:pt x="500278" y="750163"/>
                  </a:lnTo>
                  <a:lnTo>
                    <a:pt x="500278" y="791819"/>
                  </a:lnTo>
                  <a:lnTo>
                    <a:pt x="266903" y="791819"/>
                  </a:lnTo>
                  <a:lnTo>
                    <a:pt x="266903" y="825715"/>
                  </a:lnTo>
                  <a:lnTo>
                    <a:pt x="500278" y="825715"/>
                  </a:lnTo>
                  <a:lnTo>
                    <a:pt x="500278" y="867371"/>
                  </a:lnTo>
                  <a:lnTo>
                    <a:pt x="580072" y="808418"/>
                  </a:lnTo>
                  <a:close/>
                </a:path>
                <a:path w="4437380" h="970279">
                  <a:moveTo>
                    <a:pt x="590067" y="272554"/>
                  </a:moveTo>
                  <a:lnTo>
                    <a:pt x="563397" y="255612"/>
                  </a:lnTo>
                  <a:lnTo>
                    <a:pt x="540867" y="229133"/>
                  </a:lnTo>
                  <a:lnTo>
                    <a:pt x="525284" y="189941"/>
                  </a:lnTo>
                  <a:lnTo>
                    <a:pt x="519455" y="134861"/>
                  </a:lnTo>
                  <a:lnTo>
                    <a:pt x="519455" y="82969"/>
                  </a:lnTo>
                  <a:lnTo>
                    <a:pt x="587248" y="82969"/>
                  </a:lnTo>
                  <a:lnTo>
                    <a:pt x="587248" y="49784"/>
                  </a:lnTo>
                  <a:lnTo>
                    <a:pt x="519455" y="49784"/>
                  </a:lnTo>
                  <a:lnTo>
                    <a:pt x="519455" y="0"/>
                  </a:lnTo>
                  <a:lnTo>
                    <a:pt x="480618" y="0"/>
                  </a:lnTo>
                  <a:lnTo>
                    <a:pt x="480618" y="49784"/>
                  </a:lnTo>
                  <a:lnTo>
                    <a:pt x="413550" y="49784"/>
                  </a:lnTo>
                  <a:lnTo>
                    <a:pt x="413550" y="82969"/>
                  </a:lnTo>
                  <a:lnTo>
                    <a:pt x="480618" y="82969"/>
                  </a:lnTo>
                  <a:lnTo>
                    <a:pt x="480618" y="134861"/>
                  </a:lnTo>
                  <a:lnTo>
                    <a:pt x="474700" y="189992"/>
                  </a:lnTo>
                  <a:lnTo>
                    <a:pt x="458952" y="229260"/>
                  </a:lnTo>
                  <a:lnTo>
                    <a:pt x="436384" y="255765"/>
                  </a:lnTo>
                  <a:lnTo>
                    <a:pt x="410019" y="272554"/>
                  </a:lnTo>
                  <a:lnTo>
                    <a:pt x="410019" y="307860"/>
                  </a:lnTo>
                  <a:lnTo>
                    <a:pt x="438581" y="294665"/>
                  </a:lnTo>
                  <a:lnTo>
                    <a:pt x="464032" y="276174"/>
                  </a:lnTo>
                  <a:lnTo>
                    <a:pt x="484987" y="253847"/>
                  </a:lnTo>
                  <a:lnTo>
                    <a:pt x="500037" y="229133"/>
                  </a:lnTo>
                  <a:lnTo>
                    <a:pt x="515048" y="253796"/>
                  </a:lnTo>
                  <a:lnTo>
                    <a:pt x="535927" y="276047"/>
                  </a:lnTo>
                  <a:lnTo>
                    <a:pt x="561352" y="294525"/>
                  </a:lnTo>
                  <a:lnTo>
                    <a:pt x="590067" y="307860"/>
                  </a:lnTo>
                  <a:lnTo>
                    <a:pt x="590067" y="272554"/>
                  </a:lnTo>
                  <a:close/>
                </a:path>
                <a:path w="4437380" h="970279">
                  <a:moveTo>
                    <a:pt x="673036" y="9182"/>
                  </a:moveTo>
                  <a:lnTo>
                    <a:pt x="634555" y="9182"/>
                  </a:lnTo>
                  <a:lnTo>
                    <a:pt x="634555" y="329399"/>
                  </a:lnTo>
                  <a:lnTo>
                    <a:pt x="673036" y="329399"/>
                  </a:lnTo>
                  <a:lnTo>
                    <a:pt x="673036" y="9182"/>
                  </a:lnTo>
                  <a:close/>
                </a:path>
                <a:path w="4437380" h="970279">
                  <a:moveTo>
                    <a:pt x="863066" y="646366"/>
                  </a:moveTo>
                  <a:lnTo>
                    <a:pt x="707732" y="646366"/>
                  </a:lnTo>
                  <a:lnTo>
                    <a:pt x="707732" y="680262"/>
                  </a:lnTo>
                  <a:lnTo>
                    <a:pt x="824941" y="680262"/>
                  </a:lnTo>
                  <a:lnTo>
                    <a:pt x="824941" y="715568"/>
                  </a:lnTo>
                  <a:lnTo>
                    <a:pt x="820470" y="771588"/>
                  </a:lnTo>
                  <a:lnTo>
                    <a:pt x="806754" y="819048"/>
                  </a:lnTo>
                  <a:lnTo>
                    <a:pt x="783386" y="857529"/>
                  </a:lnTo>
                  <a:lnTo>
                    <a:pt x="749922" y="886612"/>
                  </a:lnTo>
                  <a:lnTo>
                    <a:pt x="705967" y="905865"/>
                  </a:lnTo>
                  <a:lnTo>
                    <a:pt x="705967" y="942225"/>
                  </a:lnTo>
                  <a:lnTo>
                    <a:pt x="755967" y="923772"/>
                  </a:lnTo>
                  <a:lnTo>
                    <a:pt x="795807" y="896861"/>
                  </a:lnTo>
                  <a:lnTo>
                    <a:pt x="825957" y="861822"/>
                  </a:lnTo>
                  <a:lnTo>
                    <a:pt x="846899" y="818946"/>
                  </a:lnTo>
                  <a:lnTo>
                    <a:pt x="859104" y="768553"/>
                  </a:lnTo>
                  <a:lnTo>
                    <a:pt x="863066" y="710971"/>
                  </a:lnTo>
                  <a:lnTo>
                    <a:pt x="863066" y="646366"/>
                  </a:lnTo>
                  <a:close/>
                </a:path>
                <a:path w="4437380" h="970279">
                  <a:moveTo>
                    <a:pt x="863930" y="127152"/>
                  </a:moveTo>
                  <a:lnTo>
                    <a:pt x="779538" y="127152"/>
                  </a:lnTo>
                  <a:lnTo>
                    <a:pt x="779538" y="15392"/>
                  </a:lnTo>
                  <a:lnTo>
                    <a:pt x="742480" y="15392"/>
                  </a:lnTo>
                  <a:lnTo>
                    <a:pt x="742480" y="127152"/>
                  </a:lnTo>
                  <a:lnTo>
                    <a:pt x="742480" y="160172"/>
                  </a:lnTo>
                  <a:lnTo>
                    <a:pt x="742480" y="275742"/>
                  </a:lnTo>
                  <a:lnTo>
                    <a:pt x="742480" y="307492"/>
                  </a:lnTo>
                  <a:lnTo>
                    <a:pt x="863930" y="307492"/>
                  </a:lnTo>
                  <a:lnTo>
                    <a:pt x="863930" y="275742"/>
                  </a:lnTo>
                  <a:lnTo>
                    <a:pt x="779538" y="275742"/>
                  </a:lnTo>
                  <a:lnTo>
                    <a:pt x="779538" y="160172"/>
                  </a:lnTo>
                  <a:lnTo>
                    <a:pt x="826858" y="160172"/>
                  </a:lnTo>
                  <a:lnTo>
                    <a:pt x="826858" y="275386"/>
                  </a:lnTo>
                  <a:lnTo>
                    <a:pt x="863930" y="275386"/>
                  </a:lnTo>
                  <a:lnTo>
                    <a:pt x="863930" y="160172"/>
                  </a:lnTo>
                  <a:lnTo>
                    <a:pt x="863930" y="159575"/>
                  </a:lnTo>
                  <a:lnTo>
                    <a:pt x="863930" y="127152"/>
                  </a:lnTo>
                  <a:close/>
                </a:path>
                <a:path w="4437380" h="970279">
                  <a:moveTo>
                    <a:pt x="863930" y="14833"/>
                  </a:moveTo>
                  <a:lnTo>
                    <a:pt x="826858" y="14833"/>
                  </a:lnTo>
                  <a:lnTo>
                    <a:pt x="826858" y="126746"/>
                  </a:lnTo>
                  <a:lnTo>
                    <a:pt x="863930" y="126746"/>
                  </a:lnTo>
                  <a:lnTo>
                    <a:pt x="863930" y="14833"/>
                  </a:lnTo>
                  <a:close/>
                </a:path>
                <a:path w="4437380" h="970279">
                  <a:moveTo>
                    <a:pt x="1005141" y="9182"/>
                  </a:moveTo>
                  <a:lnTo>
                    <a:pt x="967727" y="9182"/>
                  </a:lnTo>
                  <a:lnTo>
                    <a:pt x="967727" y="136042"/>
                  </a:lnTo>
                  <a:lnTo>
                    <a:pt x="931710" y="136042"/>
                  </a:lnTo>
                  <a:lnTo>
                    <a:pt x="931710" y="11582"/>
                  </a:lnTo>
                  <a:lnTo>
                    <a:pt x="894994" y="11582"/>
                  </a:lnTo>
                  <a:lnTo>
                    <a:pt x="894994" y="136042"/>
                  </a:lnTo>
                  <a:lnTo>
                    <a:pt x="894994" y="170332"/>
                  </a:lnTo>
                  <a:lnTo>
                    <a:pt x="894994" y="325272"/>
                  </a:lnTo>
                  <a:lnTo>
                    <a:pt x="931710" y="325272"/>
                  </a:lnTo>
                  <a:lnTo>
                    <a:pt x="931710" y="170332"/>
                  </a:lnTo>
                  <a:lnTo>
                    <a:pt x="967727" y="170332"/>
                  </a:lnTo>
                  <a:lnTo>
                    <a:pt x="967727" y="329399"/>
                  </a:lnTo>
                  <a:lnTo>
                    <a:pt x="1005141" y="329399"/>
                  </a:lnTo>
                  <a:lnTo>
                    <a:pt x="1005141" y="170332"/>
                  </a:lnTo>
                  <a:lnTo>
                    <a:pt x="1005141" y="170167"/>
                  </a:lnTo>
                  <a:lnTo>
                    <a:pt x="1005141" y="136626"/>
                  </a:lnTo>
                  <a:lnTo>
                    <a:pt x="1005141" y="136042"/>
                  </a:lnTo>
                  <a:lnTo>
                    <a:pt x="1005141" y="9182"/>
                  </a:lnTo>
                  <a:close/>
                </a:path>
                <a:path w="4437380" h="970279">
                  <a:moveTo>
                    <a:pt x="1008176" y="771347"/>
                  </a:moveTo>
                  <a:lnTo>
                    <a:pt x="958049" y="771347"/>
                  </a:lnTo>
                  <a:lnTo>
                    <a:pt x="958049" y="640715"/>
                  </a:lnTo>
                  <a:lnTo>
                    <a:pt x="919556" y="640715"/>
                  </a:lnTo>
                  <a:lnTo>
                    <a:pt x="919556" y="960932"/>
                  </a:lnTo>
                  <a:lnTo>
                    <a:pt x="958049" y="960932"/>
                  </a:lnTo>
                  <a:lnTo>
                    <a:pt x="958049" y="804887"/>
                  </a:lnTo>
                  <a:lnTo>
                    <a:pt x="1008176" y="804887"/>
                  </a:lnTo>
                  <a:lnTo>
                    <a:pt x="1008176" y="771347"/>
                  </a:lnTo>
                  <a:close/>
                </a:path>
                <a:path w="4437380" h="970279">
                  <a:moveTo>
                    <a:pt x="1210005" y="904100"/>
                  </a:moveTo>
                  <a:lnTo>
                    <a:pt x="1183335" y="887145"/>
                  </a:lnTo>
                  <a:lnTo>
                    <a:pt x="1160805" y="860666"/>
                  </a:lnTo>
                  <a:lnTo>
                    <a:pt x="1145222" y="821474"/>
                  </a:lnTo>
                  <a:lnTo>
                    <a:pt x="1139393" y="766406"/>
                  </a:lnTo>
                  <a:lnTo>
                    <a:pt x="1139393" y="714502"/>
                  </a:lnTo>
                  <a:lnTo>
                    <a:pt x="1207185" y="714502"/>
                  </a:lnTo>
                  <a:lnTo>
                    <a:pt x="1207185" y="681316"/>
                  </a:lnTo>
                  <a:lnTo>
                    <a:pt x="1139393" y="681316"/>
                  </a:lnTo>
                  <a:lnTo>
                    <a:pt x="1139393" y="631532"/>
                  </a:lnTo>
                  <a:lnTo>
                    <a:pt x="1100556" y="631532"/>
                  </a:lnTo>
                  <a:lnTo>
                    <a:pt x="1100556" y="681316"/>
                  </a:lnTo>
                  <a:lnTo>
                    <a:pt x="1033475" y="681316"/>
                  </a:lnTo>
                  <a:lnTo>
                    <a:pt x="1033475" y="714502"/>
                  </a:lnTo>
                  <a:lnTo>
                    <a:pt x="1100556" y="714502"/>
                  </a:lnTo>
                  <a:lnTo>
                    <a:pt x="1100556" y="766406"/>
                  </a:lnTo>
                  <a:lnTo>
                    <a:pt x="1094638" y="821524"/>
                  </a:lnTo>
                  <a:lnTo>
                    <a:pt x="1078890" y="860806"/>
                  </a:lnTo>
                  <a:lnTo>
                    <a:pt x="1056322" y="887298"/>
                  </a:lnTo>
                  <a:lnTo>
                    <a:pt x="1029944" y="904100"/>
                  </a:lnTo>
                  <a:lnTo>
                    <a:pt x="1029944" y="939393"/>
                  </a:lnTo>
                  <a:lnTo>
                    <a:pt x="1058519" y="926198"/>
                  </a:lnTo>
                  <a:lnTo>
                    <a:pt x="1083970" y="907707"/>
                  </a:lnTo>
                  <a:lnTo>
                    <a:pt x="1104925" y="885380"/>
                  </a:lnTo>
                  <a:lnTo>
                    <a:pt x="1119974" y="860666"/>
                  </a:lnTo>
                  <a:lnTo>
                    <a:pt x="1134986" y="885329"/>
                  </a:lnTo>
                  <a:lnTo>
                    <a:pt x="1155852" y="907580"/>
                  </a:lnTo>
                  <a:lnTo>
                    <a:pt x="1181290" y="926058"/>
                  </a:lnTo>
                  <a:lnTo>
                    <a:pt x="1210005" y="939393"/>
                  </a:lnTo>
                  <a:lnTo>
                    <a:pt x="1210005" y="904100"/>
                  </a:lnTo>
                  <a:close/>
                </a:path>
                <a:path w="4437380" h="970279">
                  <a:moveTo>
                    <a:pt x="1292974" y="640715"/>
                  </a:moveTo>
                  <a:lnTo>
                    <a:pt x="1254493" y="640715"/>
                  </a:lnTo>
                  <a:lnTo>
                    <a:pt x="1254493" y="960932"/>
                  </a:lnTo>
                  <a:lnTo>
                    <a:pt x="1292974" y="960932"/>
                  </a:lnTo>
                  <a:lnTo>
                    <a:pt x="1292974" y="640715"/>
                  </a:lnTo>
                  <a:close/>
                </a:path>
                <a:path w="4437380" h="970279">
                  <a:moveTo>
                    <a:pt x="1323479" y="301510"/>
                  </a:moveTo>
                  <a:lnTo>
                    <a:pt x="1121537" y="301510"/>
                  </a:lnTo>
                  <a:lnTo>
                    <a:pt x="1121537" y="273621"/>
                  </a:lnTo>
                  <a:lnTo>
                    <a:pt x="1319606" y="273621"/>
                  </a:lnTo>
                  <a:lnTo>
                    <a:pt x="1319606" y="183946"/>
                  </a:lnTo>
                  <a:lnTo>
                    <a:pt x="1083411" y="183946"/>
                  </a:lnTo>
                  <a:lnTo>
                    <a:pt x="1083411" y="214655"/>
                  </a:lnTo>
                  <a:lnTo>
                    <a:pt x="1281112" y="214655"/>
                  </a:lnTo>
                  <a:lnTo>
                    <a:pt x="1281112" y="243255"/>
                  </a:lnTo>
                  <a:lnTo>
                    <a:pt x="1083411" y="243255"/>
                  </a:lnTo>
                  <a:lnTo>
                    <a:pt x="1083411" y="332574"/>
                  </a:lnTo>
                  <a:lnTo>
                    <a:pt x="1323479" y="332574"/>
                  </a:lnTo>
                  <a:lnTo>
                    <a:pt x="1323479" y="301510"/>
                  </a:lnTo>
                  <a:close/>
                </a:path>
                <a:path w="4437380" h="970279">
                  <a:moveTo>
                    <a:pt x="1366202" y="69202"/>
                  </a:moveTo>
                  <a:lnTo>
                    <a:pt x="1319606" y="69202"/>
                  </a:lnTo>
                  <a:lnTo>
                    <a:pt x="1319606" y="9182"/>
                  </a:lnTo>
                  <a:lnTo>
                    <a:pt x="1281112" y="9182"/>
                  </a:lnTo>
                  <a:lnTo>
                    <a:pt x="1281112" y="106273"/>
                  </a:lnTo>
                  <a:lnTo>
                    <a:pt x="1269619" y="112649"/>
                  </a:lnTo>
                  <a:lnTo>
                    <a:pt x="1255560" y="117043"/>
                  </a:lnTo>
                  <a:lnTo>
                    <a:pt x="1238669" y="119570"/>
                  </a:lnTo>
                  <a:lnTo>
                    <a:pt x="1218628" y="120396"/>
                  </a:lnTo>
                  <a:lnTo>
                    <a:pt x="1103528" y="120396"/>
                  </a:lnTo>
                  <a:lnTo>
                    <a:pt x="1103528" y="46253"/>
                  </a:lnTo>
                  <a:lnTo>
                    <a:pt x="1221447" y="46253"/>
                  </a:lnTo>
                  <a:lnTo>
                    <a:pt x="1221447" y="13068"/>
                  </a:lnTo>
                  <a:lnTo>
                    <a:pt x="1065047" y="13068"/>
                  </a:lnTo>
                  <a:lnTo>
                    <a:pt x="1065047" y="153225"/>
                  </a:lnTo>
                  <a:lnTo>
                    <a:pt x="1208747" y="153225"/>
                  </a:lnTo>
                  <a:lnTo>
                    <a:pt x="1233360" y="152285"/>
                  </a:lnTo>
                  <a:lnTo>
                    <a:pt x="1253401" y="149390"/>
                  </a:lnTo>
                  <a:lnTo>
                    <a:pt x="1269212" y="144437"/>
                  </a:lnTo>
                  <a:lnTo>
                    <a:pt x="1281112" y="137337"/>
                  </a:lnTo>
                  <a:lnTo>
                    <a:pt x="1281112" y="164871"/>
                  </a:lnTo>
                  <a:lnTo>
                    <a:pt x="1319606" y="164871"/>
                  </a:lnTo>
                  <a:lnTo>
                    <a:pt x="1319606" y="137337"/>
                  </a:lnTo>
                  <a:lnTo>
                    <a:pt x="1319606" y="120396"/>
                  </a:lnTo>
                  <a:lnTo>
                    <a:pt x="1319606" y="103098"/>
                  </a:lnTo>
                  <a:lnTo>
                    <a:pt x="1366202" y="103098"/>
                  </a:lnTo>
                  <a:lnTo>
                    <a:pt x="1366202" y="69202"/>
                  </a:lnTo>
                  <a:close/>
                </a:path>
                <a:path w="4437380" h="970279">
                  <a:moveTo>
                    <a:pt x="1483855" y="758342"/>
                  </a:moveTo>
                  <a:lnTo>
                    <a:pt x="1399476" y="758342"/>
                  </a:lnTo>
                  <a:lnTo>
                    <a:pt x="1399476" y="646582"/>
                  </a:lnTo>
                  <a:lnTo>
                    <a:pt x="1362405" y="646582"/>
                  </a:lnTo>
                  <a:lnTo>
                    <a:pt x="1362405" y="758342"/>
                  </a:lnTo>
                  <a:lnTo>
                    <a:pt x="1362405" y="791362"/>
                  </a:lnTo>
                  <a:lnTo>
                    <a:pt x="1362405" y="906932"/>
                  </a:lnTo>
                  <a:lnTo>
                    <a:pt x="1362405" y="939952"/>
                  </a:lnTo>
                  <a:lnTo>
                    <a:pt x="1483855" y="939952"/>
                  </a:lnTo>
                  <a:lnTo>
                    <a:pt x="1483855" y="906932"/>
                  </a:lnTo>
                  <a:lnTo>
                    <a:pt x="1399476" y="906932"/>
                  </a:lnTo>
                  <a:lnTo>
                    <a:pt x="1399476" y="791362"/>
                  </a:lnTo>
                  <a:lnTo>
                    <a:pt x="1446796" y="791362"/>
                  </a:lnTo>
                  <a:lnTo>
                    <a:pt x="1446796" y="906919"/>
                  </a:lnTo>
                  <a:lnTo>
                    <a:pt x="1483855" y="906919"/>
                  </a:lnTo>
                  <a:lnTo>
                    <a:pt x="1483855" y="791362"/>
                  </a:lnTo>
                  <a:lnTo>
                    <a:pt x="1483855" y="791121"/>
                  </a:lnTo>
                  <a:lnTo>
                    <a:pt x="1483855" y="758342"/>
                  </a:lnTo>
                  <a:close/>
                </a:path>
                <a:path w="4437380" h="970279">
                  <a:moveTo>
                    <a:pt x="1483855" y="646366"/>
                  </a:moveTo>
                  <a:lnTo>
                    <a:pt x="1446796" y="646366"/>
                  </a:lnTo>
                  <a:lnTo>
                    <a:pt x="1446796" y="758278"/>
                  </a:lnTo>
                  <a:lnTo>
                    <a:pt x="1483855" y="758278"/>
                  </a:lnTo>
                  <a:lnTo>
                    <a:pt x="1483855" y="646366"/>
                  </a:lnTo>
                  <a:close/>
                </a:path>
                <a:path w="4437380" h="970279">
                  <a:moveTo>
                    <a:pt x="1625079" y="801712"/>
                  </a:moveTo>
                  <a:lnTo>
                    <a:pt x="1587665" y="801712"/>
                  </a:lnTo>
                  <a:lnTo>
                    <a:pt x="1587665" y="960932"/>
                  </a:lnTo>
                  <a:lnTo>
                    <a:pt x="1625079" y="960932"/>
                  </a:lnTo>
                  <a:lnTo>
                    <a:pt x="1625079" y="801712"/>
                  </a:lnTo>
                  <a:close/>
                </a:path>
                <a:path w="4437380" h="970279">
                  <a:moveTo>
                    <a:pt x="1625079" y="768502"/>
                  </a:moveTo>
                  <a:lnTo>
                    <a:pt x="1551647" y="768502"/>
                  </a:lnTo>
                  <a:lnTo>
                    <a:pt x="1551647" y="642772"/>
                  </a:lnTo>
                  <a:lnTo>
                    <a:pt x="1514932" y="642772"/>
                  </a:lnTo>
                  <a:lnTo>
                    <a:pt x="1514932" y="768502"/>
                  </a:lnTo>
                  <a:lnTo>
                    <a:pt x="1514932" y="801522"/>
                  </a:lnTo>
                  <a:lnTo>
                    <a:pt x="1514932" y="956462"/>
                  </a:lnTo>
                  <a:lnTo>
                    <a:pt x="1551647" y="956462"/>
                  </a:lnTo>
                  <a:lnTo>
                    <a:pt x="1551647" y="801522"/>
                  </a:lnTo>
                  <a:lnTo>
                    <a:pt x="1625079" y="801522"/>
                  </a:lnTo>
                  <a:lnTo>
                    <a:pt x="1625079" y="768502"/>
                  </a:lnTo>
                  <a:close/>
                </a:path>
                <a:path w="4437380" h="970279">
                  <a:moveTo>
                    <a:pt x="1625079" y="640715"/>
                  </a:moveTo>
                  <a:lnTo>
                    <a:pt x="1587665" y="640715"/>
                  </a:lnTo>
                  <a:lnTo>
                    <a:pt x="1587665" y="768172"/>
                  </a:lnTo>
                  <a:lnTo>
                    <a:pt x="1625079" y="768172"/>
                  </a:lnTo>
                  <a:lnTo>
                    <a:pt x="1625079" y="640715"/>
                  </a:lnTo>
                  <a:close/>
                </a:path>
                <a:path w="4437380" h="970279">
                  <a:moveTo>
                    <a:pt x="1680616" y="11303"/>
                  </a:moveTo>
                  <a:lnTo>
                    <a:pt x="1643189" y="11303"/>
                  </a:lnTo>
                  <a:lnTo>
                    <a:pt x="1643189" y="135928"/>
                  </a:lnTo>
                  <a:lnTo>
                    <a:pt x="1603654" y="135928"/>
                  </a:lnTo>
                  <a:lnTo>
                    <a:pt x="1604352" y="120751"/>
                  </a:lnTo>
                  <a:lnTo>
                    <a:pt x="1604352" y="14833"/>
                  </a:lnTo>
                  <a:lnTo>
                    <a:pt x="1486789" y="14833"/>
                  </a:lnTo>
                  <a:lnTo>
                    <a:pt x="1486789" y="48717"/>
                  </a:lnTo>
                  <a:lnTo>
                    <a:pt x="1566583" y="48717"/>
                  </a:lnTo>
                  <a:lnTo>
                    <a:pt x="1566583" y="114744"/>
                  </a:lnTo>
                  <a:lnTo>
                    <a:pt x="1560906" y="173926"/>
                  </a:lnTo>
                  <a:lnTo>
                    <a:pt x="1544510" y="220129"/>
                  </a:lnTo>
                  <a:lnTo>
                    <a:pt x="1518323" y="253365"/>
                  </a:lnTo>
                  <a:lnTo>
                    <a:pt x="1483258" y="273621"/>
                  </a:lnTo>
                  <a:lnTo>
                    <a:pt x="1483258" y="310692"/>
                  </a:lnTo>
                  <a:lnTo>
                    <a:pt x="1529067" y="290410"/>
                  </a:lnTo>
                  <a:lnTo>
                    <a:pt x="1563268" y="259676"/>
                  </a:lnTo>
                  <a:lnTo>
                    <a:pt x="1586674" y="219138"/>
                  </a:lnTo>
                  <a:lnTo>
                    <a:pt x="1600123" y="169468"/>
                  </a:lnTo>
                  <a:lnTo>
                    <a:pt x="1643189" y="169468"/>
                  </a:lnTo>
                  <a:lnTo>
                    <a:pt x="1643189" y="325513"/>
                  </a:lnTo>
                  <a:lnTo>
                    <a:pt x="1680616" y="325513"/>
                  </a:lnTo>
                  <a:lnTo>
                    <a:pt x="1680616" y="169468"/>
                  </a:lnTo>
                  <a:lnTo>
                    <a:pt x="1680616" y="135928"/>
                  </a:lnTo>
                  <a:lnTo>
                    <a:pt x="1680616" y="11303"/>
                  </a:lnTo>
                  <a:close/>
                </a:path>
                <a:path w="4437380" h="970279">
                  <a:moveTo>
                    <a:pt x="1749463" y="9182"/>
                  </a:moveTo>
                  <a:lnTo>
                    <a:pt x="1712036" y="9182"/>
                  </a:lnTo>
                  <a:lnTo>
                    <a:pt x="1712036" y="329399"/>
                  </a:lnTo>
                  <a:lnTo>
                    <a:pt x="1749463" y="329399"/>
                  </a:lnTo>
                  <a:lnTo>
                    <a:pt x="1749463" y="9182"/>
                  </a:lnTo>
                  <a:close/>
                </a:path>
                <a:path w="4437380" h="970279">
                  <a:moveTo>
                    <a:pt x="1943417" y="933043"/>
                  </a:moveTo>
                  <a:lnTo>
                    <a:pt x="1741474" y="933043"/>
                  </a:lnTo>
                  <a:lnTo>
                    <a:pt x="1741474" y="905154"/>
                  </a:lnTo>
                  <a:lnTo>
                    <a:pt x="1939531" y="905154"/>
                  </a:lnTo>
                  <a:lnTo>
                    <a:pt x="1939531" y="815479"/>
                  </a:lnTo>
                  <a:lnTo>
                    <a:pt x="1703349" y="815479"/>
                  </a:lnTo>
                  <a:lnTo>
                    <a:pt x="1703349" y="846188"/>
                  </a:lnTo>
                  <a:lnTo>
                    <a:pt x="1901050" y="846188"/>
                  </a:lnTo>
                  <a:lnTo>
                    <a:pt x="1901050" y="874788"/>
                  </a:lnTo>
                  <a:lnTo>
                    <a:pt x="1703349" y="874788"/>
                  </a:lnTo>
                  <a:lnTo>
                    <a:pt x="1703349" y="964107"/>
                  </a:lnTo>
                  <a:lnTo>
                    <a:pt x="1943417" y="964107"/>
                  </a:lnTo>
                  <a:lnTo>
                    <a:pt x="1943417" y="933043"/>
                  </a:lnTo>
                  <a:close/>
                </a:path>
                <a:path w="4437380" h="970279">
                  <a:moveTo>
                    <a:pt x="1986140" y="700735"/>
                  </a:moveTo>
                  <a:lnTo>
                    <a:pt x="1939531" y="700735"/>
                  </a:lnTo>
                  <a:lnTo>
                    <a:pt x="1939531" y="640715"/>
                  </a:lnTo>
                  <a:lnTo>
                    <a:pt x="1901050" y="640715"/>
                  </a:lnTo>
                  <a:lnTo>
                    <a:pt x="1901050" y="737806"/>
                  </a:lnTo>
                  <a:lnTo>
                    <a:pt x="1889556" y="744181"/>
                  </a:lnTo>
                  <a:lnTo>
                    <a:pt x="1875497" y="748576"/>
                  </a:lnTo>
                  <a:lnTo>
                    <a:pt x="1858606" y="751116"/>
                  </a:lnTo>
                  <a:lnTo>
                    <a:pt x="1838566" y="751928"/>
                  </a:lnTo>
                  <a:lnTo>
                    <a:pt x="1723466" y="751928"/>
                  </a:lnTo>
                  <a:lnTo>
                    <a:pt x="1723466" y="677786"/>
                  </a:lnTo>
                  <a:lnTo>
                    <a:pt x="1841385" y="677786"/>
                  </a:lnTo>
                  <a:lnTo>
                    <a:pt x="1841385" y="644601"/>
                  </a:lnTo>
                  <a:lnTo>
                    <a:pt x="1684985" y="644601"/>
                  </a:lnTo>
                  <a:lnTo>
                    <a:pt x="1684985" y="784758"/>
                  </a:lnTo>
                  <a:lnTo>
                    <a:pt x="1828673" y="784758"/>
                  </a:lnTo>
                  <a:lnTo>
                    <a:pt x="1853298" y="783818"/>
                  </a:lnTo>
                  <a:lnTo>
                    <a:pt x="1873338" y="780923"/>
                  </a:lnTo>
                  <a:lnTo>
                    <a:pt x="1889150" y="775970"/>
                  </a:lnTo>
                  <a:lnTo>
                    <a:pt x="1901050" y="768870"/>
                  </a:lnTo>
                  <a:lnTo>
                    <a:pt x="1901050" y="796417"/>
                  </a:lnTo>
                  <a:lnTo>
                    <a:pt x="1939531" y="796417"/>
                  </a:lnTo>
                  <a:lnTo>
                    <a:pt x="1939531" y="768870"/>
                  </a:lnTo>
                  <a:lnTo>
                    <a:pt x="1939531" y="751928"/>
                  </a:lnTo>
                  <a:lnTo>
                    <a:pt x="1939531" y="734631"/>
                  </a:lnTo>
                  <a:lnTo>
                    <a:pt x="1986140" y="734631"/>
                  </a:lnTo>
                  <a:lnTo>
                    <a:pt x="1986140" y="700735"/>
                  </a:lnTo>
                  <a:close/>
                </a:path>
                <a:path w="4437380" h="970279">
                  <a:moveTo>
                    <a:pt x="1986597" y="272554"/>
                  </a:moveTo>
                  <a:lnTo>
                    <a:pt x="1935759" y="229577"/>
                  </a:lnTo>
                  <a:lnTo>
                    <a:pt x="1919566" y="190042"/>
                  </a:lnTo>
                  <a:lnTo>
                    <a:pt x="1913509" y="133096"/>
                  </a:lnTo>
                  <a:lnTo>
                    <a:pt x="1913509" y="13068"/>
                  </a:lnTo>
                  <a:lnTo>
                    <a:pt x="1875383" y="13068"/>
                  </a:lnTo>
                  <a:lnTo>
                    <a:pt x="1875383" y="133096"/>
                  </a:lnTo>
                  <a:lnTo>
                    <a:pt x="1869325" y="190093"/>
                  </a:lnTo>
                  <a:lnTo>
                    <a:pt x="1853095" y="229704"/>
                  </a:lnTo>
                  <a:lnTo>
                    <a:pt x="1829663" y="255879"/>
                  </a:lnTo>
                  <a:lnTo>
                    <a:pt x="1801952" y="272554"/>
                  </a:lnTo>
                  <a:lnTo>
                    <a:pt x="1801952" y="307860"/>
                  </a:lnTo>
                  <a:lnTo>
                    <a:pt x="1831695" y="294894"/>
                  </a:lnTo>
                  <a:lnTo>
                    <a:pt x="1858264" y="276707"/>
                  </a:lnTo>
                  <a:lnTo>
                    <a:pt x="1879803" y="254139"/>
                  </a:lnTo>
                  <a:lnTo>
                    <a:pt x="1894446" y="228079"/>
                  </a:lnTo>
                  <a:lnTo>
                    <a:pt x="1909292" y="253949"/>
                  </a:lnTo>
                  <a:lnTo>
                    <a:pt x="1930857" y="276440"/>
                  </a:lnTo>
                  <a:lnTo>
                    <a:pt x="1957260" y="294703"/>
                  </a:lnTo>
                  <a:lnTo>
                    <a:pt x="1986597" y="307860"/>
                  </a:lnTo>
                  <a:lnTo>
                    <a:pt x="1986597" y="272554"/>
                  </a:lnTo>
                  <a:close/>
                </a:path>
                <a:path w="4437380" h="970279">
                  <a:moveTo>
                    <a:pt x="2071687" y="9182"/>
                  </a:moveTo>
                  <a:lnTo>
                    <a:pt x="2033193" y="9182"/>
                  </a:lnTo>
                  <a:lnTo>
                    <a:pt x="2033193" y="329399"/>
                  </a:lnTo>
                  <a:lnTo>
                    <a:pt x="2071687" y="329399"/>
                  </a:lnTo>
                  <a:lnTo>
                    <a:pt x="2071687" y="9182"/>
                  </a:lnTo>
                  <a:close/>
                </a:path>
                <a:path w="4437380" h="970279">
                  <a:moveTo>
                    <a:pt x="2300554" y="642835"/>
                  </a:moveTo>
                  <a:lnTo>
                    <a:pt x="2263140" y="642835"/>
                  </a:lnTo>
                  <a:lnTo>
                    <a:pt x="2263140" y="767461"/>
                  </a:lnTo>
                  <a:lnTo>
                    <a:pt x="2223592" y="767461"/>
                  </a:lnTo>
                  <a:lnTo>
                    <a:pt x="2224303" y="752284"/>
                  </a:lnTo>
                  <a:lnTo>
                    <a:pt x="2224303" y="646366"/>
                  </a:lnTo>
                  <a:lnTo>
                    <a:pt x="2106739" y="646366"/>
                  </a:lnTo>
                  <a:lnTo>
                    <a:pt x="2106739" y="680262"/>
                  </a:lnTo>
                  <a:lnTo>
                    <a:pt x="2186521" y="680262"/>
                  </a:lnTo>
                  <a:lnTo>
                    <a:pt x="2186521" y="746277"/>
                  </a:lnTo>
                  <a:lnTo>
                    <a:pt x="2180856" y="805459"/>
                  </a:lnTo>
                  <a:lnTo>
                    <a:pt x="2164461" y="851662"/>
                  </a:lnTo>
                  <a:lnTo>
                    <a:pt x="2138261" y="884897"/>
                  </a:lnTo>
                  <a:lnTo>
                    <a:pt x="2103208" y="905154"/>
                  </a:lnTo>
                  <a:lnTo>
                    <a:pt x="2103208" y="942225"/>
                  </a:lnTo>
                  <a:lnTo>
                    <a:pt x="2149017" y="921943"/>
                  </a:lnTo>
                  <a:lnTo>
                    <a:pt x="2183219" y="891209"/>
                  </a:lnTo>
                  <a:lnTo>
                    <a:pt x="2206625" y="850671"/>
                  </a:lnTo>
                  <a:lnTo>
                    <a:pt x="2220061" y="801001"/>
                  </a:lnTo>
                  <a:lnTo>
                    <a:pt x="2263140" y="801001"/>
                  </a:lnTo>
                  <a:lnTo>
                    <a:pt x="2263140" y="957046"/>
                  </a:lnTo>
                  <a:lnTo>
                    <a:pt x="2300554" y="957046"/>
                  </a:lnTo>
                  <a:lnTo>
                    <a:pt x="2300554" y="801001"/>
                  </a:lnTo>
                  <a:lnTo>
                    <a:pt x="2300554" y="767461"/>
                  </a:lnTo>
                  <a:lnTo>
                    <a:pt x="2300554" y="642835"/>
                  </a:lnTo>
                  <a:close/>
                </a:path>
                <a:path w="4437380" h="970279">
                  <a:moveTo>
                    <a:pt x="2369401" y="640715"/>
                  </a:moveTo>
                  <a:lnTo>
                    <a:pt x="2331986" y="640715"/>
                  </a:lnTo>
                  <a:lnTo>
                    <a:pt x="2331986" y="960932"/>
                  </a:lnTo>
                  <a:lnTo>
                    <a:pt x="2369401" y="960932"/>
                  </a:lnTo>
                  <a:lnTo>
                    <a:pt x="2369401" y="640715"/>
                  </a:lnTo>
                  <a:close/>
                </a:path>
                <a:path w="4437380" h="970279">
                  <a:moveTo>
                    <a:pt x="2397087" y="297624"/>
                  </a:moveTo>
                  <a:lnTo>
                    <a:pt x="2193010" y="297624"/>
                  </a:lnTo>
                  <a:lnTo>
                    <a:pt x="2193010" y="222072"/>
                  </a:lnTo>
                  <a:lnTo>
                    <a:pt x="2154885" y="222072"/>
                  </a:lnTo>
                  <a:lnTo>
                    <a:pt x="2154885" y="330809"/>
                  </a:lnTo>
                  <a:lnTo>
                    <a:pt x="2397087" y="330809"/>
                  </a:lnTo>
                  <a:lnTo>
                    <a:pt x="2397087" y="297624"/>
                  </a:lnTo>
                  <a:close/>
                </a:path>
                <a:path w="4437380" h="970279">
                  <a:moveTo>
                    <a:pt x="2437688" y="96380"/>
                  </a:moveTo>
                  <a:lnTo>
                    <a:pt x="2391079" y="96380"/>
                  </a:lnTo>
                  <a:lnTo>
                    <a:pt x="2391079" y="9182"/>
                  </a:lnTo>
                  <a:lnTo>
                    <a:pt x="2352598" y="9182"/>
                  </a:lnTo>
                  <a:lnTo>
                    <a:pt x="2352598" y="139458"/>
                  </a:lnTo>
                  <a:lnTo>
                    <a:pt x="2341448" y="145592"/>
                  </a:lnTo>
                  <a:lnTo>
                    <a:pt x="2327173" y="150139"/>
                  </a:lnTo>
                  <a:lnTo>
                    <a:pt x="2310003" y="152958"/>
                  </a:lnTo>
                  <a:lnTo>
                    <a:pt x="2290102" y="153936"/>
                  </a:lnTo>
                  <a:lnTo>
                    <a:pt x="2279510" y="153936"/>
                  </a:lnTo>
                  <a:lnTo>
                    <a:pt x="2281986" y="143154"/>
                  </a:lnTo>
                  <a:lnTo>
                    <a:pt x="2283663" y="131254"/>
                  </a:lnTo>
                  <a:lnTo>
                    <a:pt x="2284679" y="118681"/>
                  </a:lnTo>
                  <a:lnTo>
                    <a:pt x="2285161" y="105918"/>
                  </a:lnTo>
                  <a:lnTo>
                    <a:pt x="2285161" y="46253"/>
                  </a:lnTo>
                  <a:lnTo>
                    <a:pt x="2315883" y="46253"/>
                  </a:lnTo>
                  <a:lnTo>
                    <a:pt x="2315883" y="13068"/>
                  </a:lnTo>
                  <a:lnTo>
                    <a:pt x="2247735" y="13068"/>
                  </a:lnTo>
                  <a:lnTo>
                    <a:pt x="2247735" y="46253"/>
                  </a:lnTo>
                  <a:lnTo>
                    <a:pt x="2247696" y="105918"/>
                  </a:lnTo>
                  <a:lnTo>
                    <a:pt x="2247519" y="116649"/>
                  </a:lnTo>
                  <a:lnTo>
                    <a:pt x="2246769" y="129971"/>
                  </a:lnTo>
                  <a:lnTo>
                    <a:pt x="2245360" y="142557"/>
                  </a:lnTo>
                  <a:lnTo>
                    <a:pt x="2243150" y="153936"/>
                  </a:lnTo>
                  <a:lnTo>
                    <a:pt x="2200427" y="153936"/>
                  </a:lnTo>
                  <a:lnTo>
                    <a:pt x="2200427" y="46253"/>
                  </a:lnTo>
                  <a:lnTo>
                    <a:pt x="2247735" y="46253"/>
                  </a:lnTo>
                  <a:lnTo>
                    <a:pt x="2247735" y="13068"/>
                  </a:lnTo>
                  <a:lnTo>
                    <a:pt x="2133003" y="13068"/>
                  </a:lnTo>
                  <a:lnTo>
                    <a:pt x="2133003" y="46253"/>
                  </a:lnTo>
                  <a:lnTo>
                    <a:pt x="2162657" y="46253"/>
                  </a:lnTo>
                  <a:lnTo>
                    <a:pt x="2162657" y="153936"/>
                  </a:lnTo>
                  <a:lnTo>
                    <a:pt x="2129117" y="153936"/>
                  </a:lnTo>
                  <a:lnTo>
                    <a:pt x="2129117" y="186410"/>
                  </a:lnTo>
                  <a:lnTo>
                    <a:pt x="2280221" y="186410"/>
                  </a:lnTo>
                  <a:lnTo>
                    <a:pt x="2304834" y="185470"/>
                  </a:lnTo>
                  <a:lnTo>
                    <a:pt x="2324887" y="182575"/>
                  </a:lnTo>
                  <a:lnTo>
                    <a:pt x="2340686" y="177622"/>
                  </a:lnTo>
                  <a:lnTo>
                    <a:pt x="2352598" y="170522"/>
                  </a:lnTo>
                  <a:lnTo>
                    <a:pt x="2352598" y="233375"/>
                  </a:lnTo>
                  <a:lnTo>
                    <a:pt x="2391079" y="233375"/>
                  </a:lnTo>
                  <a:lnTo>
                    <a:pt x="2391079" y="170522"/>
                  </a:lnTo>
                  <a:lnTo>
                    <a:pt x="2391079" y="130276"/>
                  </a:lnTo>
                  <a:lnTo>
                    <a:pt x="2437688" y="130276"/>
                  </a:lnTo>
                  <a:lnTo>
                    <a:pt x="2437688" y="96380"/>
                  </a:lnTo>
                  <a:close/>
                </a:path>
                <a:path w="4437380" h="970279">
                  <a:moveTo>
                    <a:pt x="2496172" y="31419"/>
                  </a:moveTo>
                  <a:lnTo>
                    <a:pt x="2460510" y="31419"/>
                  </a:lnTo>
                  <a:lnTo>
                    <a:pt x="2460510" y="110502"/>
                  </a:lnTo>
                  <a:lnTo>
                    <a:pt x="2496172" y="110502"/>
                  </a:lnTo>
                  <a:lnTo>
                    <a:pt x="2496172" y="31419"/>
                  </a:lnTo>
                  <a:close/>
                </a:path>
                <a:path w="4437380" h="970279">
                  <a:moveTo>
                    <a:pt x="2606535" y="904100"/>
                  </a:moveTo>
                  <a:lnTo>
                    <a:pt x="2579039" y="887272"/>
                  </a:lnTo>
                  <a:lnTo>
                    <a:pt x="2555697" y="861110"/>
                  </a:lnTo>
                  <a:lnTo>
                    <a:pt x="2555087" y="859612"/>
                  </a:lnTo>
                  <a:lnTo>
                    <a:pt x="2539517" y="821575"/>
                  </a:lnTo>
                  <a:lnTo>
                    <a:pt x="2533459" y="764641"/>
                  </a:lnTo>
                  <a:lnTo>
                    <a:pt x="2533459" y="644601"/>
                  </a:lnTo>
                  <a:lnTo>
                    <a:pt x="2495334" y="644601"/>
                  </a:lnTo>
                  <a:lnTo>
                    <a:pt x="2495334" y="764641"/>
                  </a:lnTo>
                  <a:lnTo>
                    <a:pt x="2489263" y="821626"/>
                  </a:lnTo>
                  <a:lnTo>
                    <a:pt x="2473045" y="861237"/>
                  </a:lnTo>
                  <a:lnTo>
                    <a:pt x="2449601" y="887412"/>
                  </a:lnTo>
                  <a:lnTo>
                    <a:pt x="2421890" y="904100"/>
                  </a:lnTo>
                  <a:lnTo>
                    <a:pt x="2421890" y="939393"/>
                  </a:lnTo>
                  <a:lnTo>
                    <a:pt x="2451633" y="926439"/>
                  </a:lnTo>
                  <a:lnTo>
                    <a:pt x="2478201" y="908240"/>
                  </a:lnTo>
                  <a:lnTo>
                    <a:pt x="2499741" y="885685"/>
                  </a:lnTo>
                  <a:lnTo>
                    <a:pt x="2514396" y="859612"/>
                  </a:lnTo>
                  <a:lnTo>
                    <a:pt x="2529243" y="885482"/>
                  </a:lnTo>
                  <a:lnTo>
                    <a:pt x="2550807" y="907973"/>
                  </a:lnTo>
                  <a:lnTo>
                    <a:pt x="2577198" y="926236"/>
                  </a:lnTo>
                  <a:lnTo>
                    <a:pt x="2606535" y="939393"/>
                  </a:lnTo>
                  <a:lnTo>
                    <a:pt x="2606535" y="904100"/>
                  </a:lnTo>
                  <a:close/>
                </a:path>
                <a:path w="4437380" h="970279">
                  <a:moveTo>
                    <a:pt x="2691625" y="640715"/>
                  </a:moveTo>
                  <a:lnTo>
                    <a:pt x="2653144" y="640715"/>
                  </a:lnTo>
                  <a:lnTo>
                    <a:pt x="2653144" y="960932"/>
                  </a:lnTo>
                  <a:lnTo>
                    <a:pt x="2691625" y="960932"/>
                  </a:lnTo>
                  <a:lnTo>
                    <a:pt x="2691625" y="640715"/>
                  </a:lnTo>
                  <a:close/>
                </a:path>
                <a:path w="4437380" h="970279">
                  <a:moveTo>
                    <a:pt x="2795625" y="14833"/>
                  </a:moveTo>
                  <a:lnTo>
                    <a:pt x="2757500" y="14833"/>
                  </a:lnTo>
                  <a:lnTo>
                    <a:pt x="2757500" y="128155"/>
                  </a:lnTo>
                  <a:lnTo>
                    <a:pt x="2795625" y="128155"/>
                  </a:lnTo>
                  <a:lnTo>
                    <a:pt x="2795625" y="14833"/>
                  </a:lnTo>
                  <a:close/>
                </a:path>
                <a:path w="4437380" h="970279">
                  <a:moveTo>
                    <a:pt x="2896603" y="9182"/>
                  </a:moveTo>
                  <a:lnTo>
                    <a:pt x="2858122" y="9182"/>
                  </a:lnTo>
                  <a:lnTo>
                    <a:pt x="2858122" y="136042"/>
                  </a:lnTo>
                  <a:lnTo>
                    <a:pt x="2795625" y="136042"/>
                  </a:lnTo>
                  <a:lnTo>
                    <a:pt x="2795625" y="128422"/>
                  </a:lnTo>
                  <a:lnTo>
                    <a:pt x="2757500" y="128422"/>
                  </a:lnTo>
                  <a:lnTo>
                    <a:pt x="2757500" y="161442"/>
                  </a:lnTo>
                  <a:lnTo>
                    <a:pt x="2757500" y="170332"/>
                  </a:lnTo>
                  <a:lnTo>
                    <a:pt x="2757500" y="274472"/>
                  </a:lnTo>
                  <a:lnTo>
                    <a:pt x="2679128" y="274472"/>
                  </a:lnTo>
                  <a:lnTo>
                    <a:pt x="2679128" y="161442"/>
                  </a:lnTo>
                  <a:lnTo>
                    <a:pt x="2757500" y="161442"/>
                  </a:lnTo>
                  <a:lnTo>
                    <a:pt x="2757500" y="128422"/>
                  </a:lnTo>
                  <a:lnTo>
                    <a:pt x="2679128" y="128422"/>
                  </a:lnTo>
                  <a:lnTo>
                    <a:pt x="2679128" y="15392"/>
                  </a:lnTo>
                  <a:lnTo>
                    <a:pt x="2640990" y="15392"/>
                  </a:lnTo>
                  <a:lnTo>
                    <a:pt x="2640990" y="307492"/>
                  </a:lnTo>
                  <a:lnTo>
                    <a:pt x="2795625" y="307492"/>
                  </a:lnTo>
                  <a:lnTo>
                    <a:pt x="2795625" y="274472"/>
                  </a:lnTo>
                  <a:lnTo>
                    <a:pt x="2795625" y="170332"/>
                  </a:lnTo>
                  <a:lnTo>
                    <a:pt x="2858122" y="170332"/>
                  </a:lnTo>
                  <a:lnTo>
                    <a:pt x="2858122" y="329399"/>
                  </a:lnTo>
                  <a:lnTo>
                    <a:pt x="2896603" y="329399"/>
                  </a:lnTo>
                  <a:lnTo>
                    <a:pt x="2896603" y="170332"/>
                  </a:lnTo>
                  <a:lnTo>
                    <a:pt x="2896603" y="169824"/>
                  </a:lnTo>
                  <a:lnTo>
                    <a:pt x="2896603" y="161442"/>
                  </a:lnTo>
                  <a:lnTo>
                    <a:pt x="2896603" y="136626"/>
                  </a:lnTo>
                  <a:lnTo>
                    <a:pt x="2896603" y="136042"/>
                  </a:lnTo>
                  <a:lnTo>
                    <a:pt x="2896603" y="9182"/>
                  </a:lnTo>
                  <a:close/>
                </a:path>
                <a:path w="4437380" h="970279">
                  <a:moveTo>
                    <a:pt x="3017024" y="929157"/>
                  </a:moveTo>
                  <a:lnTo>
                    <a:pt x="2812961" y="929157"/>
                  </a:lnTo>
                  <a:lnTo>
                    <a:pt x="2812961" y="853605"/>
                  </a:lnTo>
                  <a:lnTo>
                    <a:pt x="2774835" y="853605"/>
                  </a:lnTo>
                  <a:lnTo>
                    <a:pt x="2774835" y="962342"/>
                  </a:lnTo>
                  <a:lnTo>
                    <a:pt x="3017024" y="962342"/>
                  </a:lnTo>
                  <a:lnTo>
                    <a:pt x="3017024" y="929157"/>
                  </a:lnTo>
                  <a:close/>
                </a:path>
                <a:path w="4437380" h="970279">
                  <a:moveTo>
                    <a:pt x="3057626" y="727925"/>
                  </a:moveTo>
                  <a:lnTo>
                    <a:pt x="3011017" y="727925"/>
                  </a:lnTo>
                  <a:lnTo>
                    <a:pt x="3011017" y="640715"/>
                  </a:lnTo>
                  <a:lnTo>
                    <a:pt x="2972536" y="640715"/>
                  </a:lnTo>
                  <a:lnTo>
                    <a:pt x="2972536" y="770991"/>
                  </a:lnTo>
                  <a:lnTo>
                    <a:pt x="2961386" y="777125"/>
                  </a:lnTo>
                  <a:lnTo>
                    <a:pt x="2947124" y="781672"/>
                  </a:lnTo>
                  <a:lnTo>
                    <a:pt x="2929940" y="784491"/>
                  </a:lnTo>
                  <a:lnTo>
                    <a:pt x="2910052" y="785469"/>
                  </a:lnTo>
                  <a:lnTo>
                    <a:pt x="2899460" y="785469"/>
                  </a:lnTo>
                  <a:lnTo>
                    <a:pt x="2901924" y="774687"/>
                  </a:lnTo>
                  <a:lnTo>
                    <a:pt x="2903601" y="762787"/>
                  </a:lnTo>
                  <a:lnTo>
                    <a:pt x="2904617" y="750214"/>
                  </a:lnTo>
                  <a:lnTo>
                    <a:pt x="2905112" y="737450"/>
                  </a:lnTo>
                  <a:lnTo>
                    <a:pt x="2905112" y="677786"/>
                  </a:lnTo>
                  <a:lnTo>
                    <a:pt x="2935821" y="677786"/>
                  </a:lnTo>
                  <a:lnTo>
                    <a:pt x="2935821" y="644601"/>
                  </a:lnTo>
                  <a:lnTo>
                    <a:pt x="2867685" y="644601"/>
                  </a:lnTo>
                  <a:lnTo>
                    <a:pt x="2867685" y="677786"/>
                  </a:lnTo>
                  <a:lnTo>
                    <a:pt x="2867634" y="737450"/>
                  </a:lnTo>
                  <a:lnTo>
                    <a:pt x="2867469" y="748182"/>
                  </a:lnTo>
                  <a:lnTo>
                    <a:pt x="2866707" y="761504"/>
                  </a:lnTo>
                  <a:lnTo>
                    <a:pt x="2865297" y="774103"/>
                  </a:lnTo>
                  <a:lnTo>
                    <a:pt x="2863088" y="785469"/>
                  </a:lnTo>
                  <a:lnTo>
                    <a:pt x="2820378" y="785469"/>
                  </a:lnTo>
                  <a:lnTo>
                    <a:pt x="2820378" y="677786"/>
                  </a:lnTo>
                  <a:lnTo>
                    <a:pt x="2867685" y="677786"/>
                  </a:lnTo>
                  <a:lnTo>
                    <a:pt x="2867685" y="644601"/>
                  </a:lnTo>
                  <a:lnTo>
                    <a:pt x="2752941" y="644601"/>
                  </a:lnTo>
                  <a:lnTo>
                    <a:pt x="2752941" y="677786"/>
                  </a:lnTo>
                  <a:lnTo>
                    <a:pt x="2782595" y="677786"/>
                  </a:lnTo>
                  <a:lnTo>
                    <a:pt x="2782595" y="785469"/>
                  </a:lnTo>
                  <a:lnTo>
                    <a:pt x="2749054" y="785469"/>
                  </a:lnTo>
                  <a:lnTo>
                    <a:pt x="2749054" y="817943"/>
                  </a:lnTo>
                  <a:lnTo>
                    <a:pt x="2900159" y="817943"/>
                  </a:lnTo>
                  <a:lnTo>
                    <a:pt x="2924784" y="817003"/>
                  </a:lnTo>
                  <a:lnTo>
                    <a:pt x="2944825" y="814108"/>
                  </a:lnTo>
                  <a:lnTo>
                    <a:pt x="2960636" y="809167"/>
                  </a:lnTo>
                  <a:lnTo>
                    <a:pt x="2972536" y="802055"/>
                  </a:lnTo>
                  <a:lnTo>
                    <a:pt x="2972536" y="864908"/>
                  </a:lnTo>
                  <a:lnTo>
                    <a:pt x="3011017" y="864908"/>
                  </a:lnTo>
                  <a:lnTo>
                    <a:pt x="3011017" y="802055"/>
                  </a:lnTo>
                  <a:lnTo>
                    <a:pt x="3011017" y="761809"/>
                  </a:lnTo>
                  <a:lnTo>
                    <a:pt x="3057626" y="761809"/>
                  </a:lnTo>
                  <a:lnTo>
                    <a:pt x="3057626" y="727925"/>
                  </a:lnTo>
                  <a:close/>
                </a:path>
                <a:path w="4437380" h="970279">
                  <a:moveTo>
                    <a:pt x="3224479" y="132232"/>
                  </a:moveTo>
                  <a:lnTo>
                    <a:pt x="3014408" y="132232"/>
                  </a:lnTo>
                  <a:lnTo>
                    <a:pt x="3014408" y="104292"/>
                  </a:lnTo>
                  <a:lnTo>
                    <a:pt x="3218472" y="104292"/>
                  </a:lnTo>
                  <a:lnTo>
                    <a:pt x="3218472" y="72542"/>
                  </a:lnTo>
                  <a:lnTo>
                    <a:pt x="3014408" y="72542"/>
                  </a:lnTo>
                  <a:lnTo>
                    <a:pt x="3014408" y="44602"/>
                  </a:lnTo>
                  <a:lnTo>
                    <a:pt x="3222714" y="44602"/>
                  </a:lnTo>
                  <a:lnTo>
                    <a:pt x="3222714" y="12852"/>
                  </a:lnTo>
                  <a:lnTo>
                    <a:pt x="2976283" y="12852"/>
                  </a:lnTo>
                  <a:lnTo>
                    <a:pt x="2976283" y="44602"/>
                  </a:lnTo>
                  <a:lnTo>
                    <a:pt x="2976283" y="72542"/>
                  </a:lnTo>
                  <a:lnTo>
                    <a:pt x="2976283" y="104292"/>
                  </a:lnTo>
                  <a:lnTo>
                    <a:pt x="2976283" y="132232"/>
                  </a:lnTo>
                  <a:lnTo>
                    <a:pt x="2976283" y="165252"/>
                  </a:lnTo>
                  <a:lnTo>
                    <a:pt x="3224479" y="165252"/>
                  </a:lnTo>
                  <a:lnTo>
                    <a:pt x="3224479" y="132232"/>
                  </a:lnTo>
                  <a:close/>
                </a:path>
                <a:path w="4437380" h="970279">
                  <a:moveTo>
                    <a:pt x="3228365" y="298602"/>
                  </a:moveTo>
                  <a:lnTo>
                    <a:pt x="3014408" y="298602"/>
                  </a:lnTo>
                  <a:lnTo>
                    <a:pt x="3014408" y="249072"/>
                  </a:lnTo>
                  <a:lnTo>
                    <a:pt x="2976283" y="249072"/>
                  </a:lnTo>
                  <a:lnTo>
                    <a:pt x="2976283" y="298602"/>
                  </a:lnTo>
                  <a:lnTo>
                    <a:pt x="2976283" y="330352"/>
                  </a:lnTo>
                  <a:lnTo>
                    <a:pt x="3228365" y="330352"/>
                  </a:lnTo>
                  <a:lnTo>
                    <a:pt x="3228365" y="298602"/>
                  </a:lnTo>
                  <a:close/>
                </a:path>
                <a:path w="4437380" h="970279">
                  <a:moveTo>
                    <a:pt x="3243542" y="192773"/>
                  </a:moveTo>
                  <a:lnTo>
                    <a:pt x="2955099" y="192773"/>
                  </a:lnTo>
                  <a:lnTo>
                    <a:pt x="2955099" y="225247"/>
                  </a:lnTo>
                  <a:lnTo>
                    <a:pt x="3243542" y="225247"/>
                  </a:lnTo>
                  <a:lnTo>
                    <a:pt x="3243542" y="192773"/>
                  </a:lnTo>
                  <a:close/>
                </a:path>
                <a:path w="4437380" h="970279">
                  <a:moveTo>
                    <a:pt x="3354781" y="740981"/>
                  </a:moveTo>
                  <a:lnTo>
                    <a:pt x="3352279" y="718426"/>
                  </a:lnTo>
                  <a:lnTo>
                    <a:pt x="3345116" y="698220"/>
                  </a:lnTo>
                  <a:lnTo>
                    <a:pt x="3333775" y="680859"/>
                  </a:lnTo>
                  <a:lnTo>
                    <a:pt x="3328974" y="676376"/>
                  </a:lnTo>
                  <a:lnTo>
                    <a:pt x="3318764" y="666838"/>
                  </a:lnTo>
                  <a:lnTo>
                    <a:pt x="3316300" y="665467"/>
                  </a:lnTo>
                  <a:lnTo>
                    <a:pt x="3316300" y="740981"/>
                  </a:lnTo>
                  <a:lnTo>
                    <a:pt x="3314941" y="754443"/>
                  </a:lnTo>
                  <a:lnTo>
                    <a:pt x="3281959" y="794067"/>
                  </a:lnTo>
                  <a:lnTo>
                    <a:pt x="3244685" y="803948"/>
                  </a:lnTo>
                  <a:lnTo>
                    <a:pt x="3221685" y="805243"/>
                  </a:lnTo>
                  <a:lnTo>
                    <a:pt x="3198876" y="803948"/>
                  </a:lnTo>
                  <a:lnTo>
                    <a:pt x="3161754" y="794067"/>
                  </a:lnTo>
                  <a:lnTo>
                    <a:pt x="3132759" y="766584"/>
                  </a:lnTo>
                  <a:lnTo>
                    <a:pt x="3127413" y="740981"/>
                  </a:lnTo>
                  <a:lnTo>
                    <a:pt x="3128772" y="727113"/>
                  </a:lnTo>
                  <a:lnTo>
                    <a:pt x="3161754" y="687247"/>
                  </a:lnTo>
                  <a:lnTo>
                    <a:pt x="3198876" y="677621"/>
                  </a:lnTo>
                  <a:lnTo>
                    <a:pt x="3221685" y="676376"/>
                  </a:lnTo>
                  <a:lnTo>
                    <a:pt x="3244685" y="677621"/>
                  </a:lnTo>
                  <a:lnTo>
                    <a:pt x="3281959" y="687247"/>
                  </a:lnTo>
                  <a:lnTo>
                    <a:pt x="3310953" y="714768"/>
                  </a:lnTo>
                  <a:lnTo>
                    <a:pt x="3316300" y="740981"/>
                  </a:lnTo>
                  <a:lnTo>
                    <a:pt x="3316300" y="665467"/>
                  </a:lnTo>
                  <a:lnTo>
                    <a:pt x="3299282" y="655942"/>
                  </a:lnTo>
                  <a:lnTo>
                    <a:pt x="3276447" y="648487"/>
                  </a:lnTo>
                  <a:lnTo>
                    <a:pt x="3250501" y="644207"/>
                  </a:lnTo>
                  <a:lnTo>
                    <a:pt x="3221685" y="642835"/>
                  </a:lnTo>
                  <a:lnTo>
                    <a:pt x="3193008" y="644207"/>
                  </a:lnTo>
                  <a:lnTo>
                    <a:pt x="3144278" y="655942"/>
                  </a:lnTo>
                  <a:lnTo>
                    <a:pt x="3109785" y="680859"/>
                  </a:lnTo>
                  <a:lnTo>
                    <a:pt x="3091383" y="718426"/>
                  </a:lnTo>
                  <a:lnTo>
                    <a:pt x="3088932" y="740981"/>
                  </a:lnTo>
                  <a:lnTo>
                    <a:pt x="3091383" y="763282"/>
                  </a:lnTo>
                  <a:lnTo>
                    <a:pt x="3109785" y="800468"/>
                  </a:lnTo>
                  <a:lnTo>
                    <a:pt x="3144278" y="825525"/>
                  </a:lnTo>
                  <a:lnTo>
                    <a:pt x="3193008" y="837399"/>
                  </a:lnTo>
                  <a:lnTo>
                    <a:pt x="3221685" y="838784"/>
                  </a:lnTo>
                  <a:lnTo>
                    <a:pt x="3250501" y="837399"/>
                  </a:lnTo>
                  <a:lnTo>
                    <a:pt x="3299282" y="825525"/>
                  </a:lnTo>
                  <a:lnTo>
                    <a:pt x="3333775" y="800468"/>
                  </a:lnTo>
                  <a:lnTo>
                    <a:pt x="3352279" y="763282"/>
                  </a:lnTo>
                  <a:lnTo>
                    <a:pt x="3354781" y="740981"/>
                  </a:lnTo>
                  <a:close/>
                </a:path>
                <a:path w="4437380" h="970279">
                  <a:moveTo>
                    <a:pt x="3363607" y="913625"/>
                  </a:moveTo>
                  <a:lnTo>
                    <a:pt x="3079394" y="913625"/>
                  </a:lnTo>
                  <a:lnTo>
                    <a:pt x="3079394" y="946810"/>
                  </a:lnTo>
                  <a:lnTo>
                    <a:pt x="3363607" y="946810"/>
                  </a:lnTo>
                  <a:lnTo>
                    <a:pt x="3363607" y="913625"/>
                  </a:lnTo>
                  <a:close/>
                </a:path>
                <a:path w="4437380" h="970279">
                  <a:moveTo>
                    <a:pt x="3640353" y="13068"/>
                  </a:moveTo>
                  <a:lnTo>
                    <a:pt x="3393922" y="13068"/>
                  </a:lnTo>
                  <a:lnTo>
                    <a:pt x="3393922" y="45186"/>
                  </a:lnTo>
                  <a:lnTo>
                    <a:pt x="3601872" y="45186"/>
                  </a:lnTo>
                  <a:lnTo>
                    <a:pt x="3601872" y="68491"/>
                  </a:lnTo>
                  <a:lnTo>
                    <a:pt x="3580650" y="70853"/>
                  </a:lnTo>
                  <a:lnTo>
                    <a:pt x="3556812" y="72250"/>
                  </a:lnTo>
                  <a:lnTo>
                    <a:pt x="3531324" y="72910"/>
                  </a:lnTo>
                  <a:lnTo>
                    <a:pt x="3393922" y="73088"/>
                  </a:lnTo>
                  <a:lnTo>
                    <a:pt x="3393922" y="104508"/>
                  </a:lnTo>
                  <a:lnTo>
                    <a:pt x="3504425" y="104508"/>
                  </a:lnTo>
                  <a:lnTo>
                    <a:pt x="3531209" y="104267"/>
                  </a:lnTo>
                  <a:lnTo>
                    <a:pt x="3556597" y="103352"/>
                  </a:lnTo>
                  <a:lnTo>
                    <a:pt x="3579990" y="101523"/>
                  </a:lnTo>
                  <a:lnTo>
                    <a:pt x="3600805" y="98501"/>
                  </a:lnTo>
                  <a:lnTo>
                    <a:pt x="3600107" y="107327"/>
                  </a:lnTo>
                  <a:lnTo>
                    <a:pt x="3598697" y="115798"/>
                  </a:lnTo>
                  <a:lnTo>
                    <a:pt x="3597275" y="123215"/>
                  </a:lnTo>
                  <a:lnTo>
                    <a:pt x="3634702" y="123215"/>
                  </a:lnTo>
                  <a:lnTo>
                    <a:pt x="3640112" y="83248"/>
                  </a:lnTo>
                  <a:lnTo>
                    <a:pt x="3640290" y="73088"/>
                  </a:lnTo>
                  <a:lnTo>
                    <a:pt x="3640353" y="13068"/>
                  </a:lnTo>
                  <a:close/>
                </a:path>
                <a:path w="4437380" h="970279">
                  <a:moveTo>
                    <a:pt x="3647414" y="301510"/>
                  </a:moveTo>
                  <a:lnTo>
                    <a:pt x="3432048" y="301510"/>
                  </a:lnTo>
                  <a:lnTo>
                    <a:pt x="3432048" y="278206"/>
                  </a:lnTo>
                  <a:lnTo>
                    <a:pt x="3640353" y="278206"/>
                  </a:lnTo>
                  <a:lnTo>
                    <a:pt x="3640353" y="192773"/>
                  </a:lnTo>
                  <a:lnTo>
                    <a:pt x="3393922" y="192773"/>
                  </a:lnTo>
                  <a:lnTo>
                    <a:pt x="3393922" y="223837"/>
                  </a:lnTo>
                  <a:lnTo>
                    <a:pt x="3601872" y="223837"/>
                  </a:lnTo>
                  <a:lnTo>
                    <a:pt x="3601872" y="247497"/>
                  </a:lnTo>
                  <a:lnTo>
                    <a:pt x="3393922" y="247497"/>
                  </a:lnTo>
                  <a:lnTo>
                    <a:pt x="3393922" y="332574"/>
                  </a:lnTo>
                  <a:lnTo>
                    <a:pt x="3647414" y="332574"/>
                  </a:lnTo>
                  <a:lnTo>
                    <a:pt x="3647414" y="301510"/>
                  </a:lnTo>
                  <a:close/>
                </a:path>
                <a:path w="4437380" h="970279">
                  <a:moveTo>
                    <a:pt x="3661181" y="134861"/>
                  </a:moveTo>
                  <a:lnTo>
                    <a:pt x="3372739" y="134861"/>
                  </a:lnTo>
                  <a:lnTo>
                    <a:pt x="3372739" y="166636"/>
                  </a:lnTo>
                  <a:lnTo>
                    <a:pt x="3661181" y="166636"/>
                  </a:lnTo>
                  <a:lnTo>
                    <a:pt x="3661181" y="134861"/>
                  </a:lnTo>
                  <a:close/>
                </a:path>
                <a:path w="4437380" h="970279">
                  <a:moveTo>
                    <a:pt x="3690772" y="913282"/>
                  </a:moveTo>
                  <a:lnTo>
                    <a:pt x="3568611" y="913282"/>
                  </a:lnTo>
                  <a:lnTo>
                    <a:pt x="3568611" y="849782"/>
                  </a:lnTo>
                  <a:lnTo>
                    <a:pt x="3678059" y="849782"/>
                  </a:lnTo>
                  <a:lnTo>
                    <a:pt x="3678059" y="816762"/>
                  </a:lnTo>
                  <a:lnTo>
                    <a:pt x="3461639" y="816762"/>
                  </a:lnTo>
                  <a:lnTo>
                    <a:pt x="3461639" y="764692"/>
                  </a:lnTo>
                  <a:lnTo>
                    <a:pt x="3674173" y="764692"/>
                  </a:lnTo>
                  <a:lnTo>
                    <a:pt x="3674173" y="731672"/>
                  </a:lnTo>
                  <a:lnTo>
                    <a:pt x="3674173" y="680872"/>
                  </a:lnTo>
                  <a:lnTo>
                    <a:pt x="3674173" y="646582"/>
                  </a:lnTo>
                  <a:lnTo>
                    <a:pt x="3423158" y="646582"/>
                  </a:lnTo>
                  <a:lnTo>
                    <a:pt x="3423158" y="680872"/>
                  </a:lnTo>
                  <a:lnTo>
                    <a:pt x="3635692" y="680872"/>
                  </a:lnTo>
                  <a:lnTo>
                    <a:pt x="3635692" y="731672"/>
                  </a:lnTo>
                  <a:lnTo>
                    <a:pt x="3423158" y="731672"/>
                  </a:lnTo>
                  <a:lnTo>
                    <a:pt x="3423158" y="764692"/>
                  </a:lnTo>
                  <a:lnTo>
                    <a:pt x="3423158" y="816762"/>
                  </a:lnTo>
                  <a:lnTo>
                    <a:pt x="3423158" y="849782"/>
                  </a:lnTo>
                  <a:lnTo>
                    <a:pt x="3530485" y="849782"/>
                  </a:lnTo>
                  <a:lnTo>
                    <a:pt x="3530485" y="913282"/>
                  </a:lnTo>
                  <a:lnTo>
                    <a:pt x="3406559" y="913282"/>
                  </a:lnTo>
                  <a:lnTo>
                    <a:pt x="3406559" y="946302"/>
                  </a:lnTo>
                  <a:lnTo>
                    <a:pt x="3690772" y="946302"/>
                  </a:lnTo>
                  <a:lnTo>
                    <a:pt x="3690772" y="913282"/>
                  </a:lnTo>
                  <a:close/>
                </a:path>
                <a:path w="4437380" h="970279">
                  <a:moveTo>
                    <a:pt x="3969283" y="227012"/>
                  </a:moveTo>
                  <a:lnTo>
                    <a:pt x="3726027" y="227012"/>
                  </a:lnTo>
                  <a:lnTo>
                    <a:pt x="3726027" y="260197"/>
                  </a:lnTo>
                  <a:lnTo>
                    <a:pt x="3930802" y="260197"/>
                  </a:lnTo>
                  <a:lnTo>
                    <a:pt x="3930802" y="334695"/>
                  </a:lnTo>
                  <a:lnTo>
                    <a:pt x="3969283" y="334695"/>
                  </a:lnTo>
                  <a:lnTo>
                    <a:pt x="3969283" y="227012"/>
                  </a:lnTo>
                  <a:close/>
                </a:path>
                <a:path w="4437380" h="970279">
                  <a:moveTo>
                    <a:pt x="3969283" y="9182"/>
                  </a:moveTo>
                  <a:lnTo>
                    <a:pt x="3930802" y="9182"/>
                  </a:lnTo>
                  <a:lnTo>
                    <a:pt x="3930802" y="144754"/>
                  </a:lnTo>
                  <a:lnTo>
                    <a:pt x="3919486" y="151384"/>
                  </a:lnTo>
                  <a:lnTo>
                    <a:pt x="3905427" y="156006"/>
                  </a:lnTo>
                  <a:lnTo>
                    <a:pt x="3888257" y="158699"/>
                  </a:lnTo>
                  <a:lnTo>
                    <a:pt x="3867607" y="159575"/>
                  </a:lnTo>
                  <a:lnTo>
                    <a:pt x="3748621" y="159575"/>
                  </a:lnTo>
                  <a:lnTo>
                    <a:pt x="3748621" y="117563"/>
                  </a:lnTo>
                  <a:lnTo>
                    <a:pt x="3867251" y="117563"/>
                  </a:lnTo>
                  <a:lnTo>
                    <a:pt x="3867251" y="13068"/>
                  </a:lnTo>
                  <a:lnTo>
                    <a:pt x="3710495" y="13068"/>
                  </a:lnTo>
                  <a:lnTo>
                    <a:pt x="3710495" y="45186"/>
                  </a:lnTo>
                  <a:lnTo>
                    <a:pt x="3829126" y="45186"/>
                  </a:lnTo>
                  <a:lnTo>
                    <a:pt x="3829126" y="85445"/>
                  </a:lnTo>
                  <a:lnTo>
                    <a:pt x="3710495" y="85445"/>
                  </a:lnTo>
                  <a:lnTo>
                    <a:pt x="3710495" y="191350"/>
                  </a:lnTo>
                  <a:lnTo>
                    <a:pt x="3858069" y="191350"/>
                  </a:lnTo>
                  <a:lnTo>
                    <a:pt x="3882936" y="190411"/>
                  </a:lnTo>
                  <a:lnTo>
                    <a:pt x="3903180" y="187477"/>
                  </a:lnTo>
                  <a:lnTo>
                    <a:pt x="3919042" y="182422"/>
                  </a:lnTo>
                  <a:lnTo>
                    <a:pt x="3930802" y="175120"/>
                  </a:lnTo>
                  <a:lnTo>
                    <a:pt x="3930802" y="203365"/>
                  </a:lnTo>
                  <a:lnTo>
                    <a:pt x="3969283" y="203365"/>
                  </a:lnTo>
                  <a:lnTo>
                    <a:pt x="3969283" y="175120"/>
                  </a:lnTo>
                  <a:lnTo>
                    <a:pt x="3969283" y="159575"/>
                  </a:lnTo>
                  <a:lnTo>
                    <a:pt x="3969283" y="9182"/>
                  </a:lnTo>
                  <a:close/>
                </a:path>
                <a:path w="4437380" h="970279">
                  <a:moveTo>
                    <a:pt x="3996296" y="792175"/>
                  </a:moveTo>
                  <a:lnTo>
                    <a:pt x="3995102" y="751522"/>
                  </a:lnTo>
                  <a:lnTo>
                    <a:pt x="3982897" y="687959"/>
                  </a:lnTo>
                  <a:lnTo>
                    <a:pt x="3959009" y="655015"/>
                  </a:lnTo>
                  <a:lnTo>
                    <a:pt x="3958171" y="654519"/>
                  </a:lnTo>
                  <a:lnTo>
                    <a:pt x="3958171" y="792175"/>
                  </a:lnTo>
                  <a:lnTo>
                    <a:pt x="3957409" y="827633"/>
                  </a:lnTo>
                  <a:lnTo>
                    <a:pt x="3949535" y="880795"/>
                  </a:lnTo>
                  <a:lnTo>
                    <a:pt x="3921709" y="909256"/>
                  </a:lnTo>
                  <a:lnTo>
                    <a:pt x="3913327" y="910094"/>
                  </a:lnTo>
                  <a:lnTo>
                    <a:pt x="3905148" y="909256"/>
                  </a:lnTo>
                  <a:lnTo>
                    <a:pt x="3877487" y="880795"/>
                  </a:lnTo>
                  <a:lnTo>
                    <a:pt x="3869652" y="827633"/>
                  </a:lnTo>
                  <a:lnTo>
                    <a:pt x="3868851" y="792175"/>
                  </a:lnTo>
                  <a:lnTo>
                    <a:pt x="3869652" y="756729"/>
                  </a:lnTo>
                  <a:lnTo>
                    <a:pt x="3877487" y="703707"/>
                  </a:lnTo>
                  <a:lnTo>
                    <a:pt x="3905148" y="674763"/>
                  </a:lnTo>
                  <a:lnTo>
                    <a:pt x="3913327" y="673900"/>
                  </a:lnTo>
                  <a:lnTo>
                    <a:pt x="3921709" y="674763"/>
                  </a:lnTo>
                  <a:lnTo>
                    <a:pt x="3949535" y="703707"/>
                  </a:lnTo>
                  <a:lnTo>
                    <a:pt x="3957409" y="756729"/>
                  </a:lnTo>
                  <a:lnTo>
                    <a:pt x="3958171" y="792175"/>
                  </a:lnTo>
                  <a:lnTo>
                    <a:pt x="3958171" y="654519"/>
                  </a:lnTo>
                  <a:lnTo>
                    <a:pt x="3945725" y="647153"/>
                  </a:lnTo>
                  <a:lnTo>
                    <a:pt x="3930459" y="642353"/>
                  </a:lnTo>
                  <a:lnTo>
                    <a:pt x="3913327" y="640715"/>
                  </a:lnTo>
                  <a:lnTo>
                    <a:pt x="3896360" y="642353"/>
                  </a:lnTo>
                  <a:lnTo>
                    <a:pt x="3856837" y="665784"/>
                  </a:lnTo>
                  <a:lnTo>
                    <a:pt x="3836098" y="716661"/>
                  </a:lnTo>
                  <a:lnTo>
                    <a:pt x="3830713" y="792175"/>
                  </a:lnTo>
                  <a:lnTo>
                    <a:pt x="3831920" y="832827"/>
                  </a:lnTo>
                  <a:lnTo>
                    <a:pt x="3844125" y="896391"/>
                  </a:lnTo>
                  <a:lnTo>
                    <a:pt x="3867848" y="929233"/>
                  </a:lnTo>
                  <a:lnTo>
                    <a:pt x="3913327" y="942924"/>
                  </a:lnTo>
                  <a:lnTo>
                    <a:pt x="3930459" y="941412"/>
                  </a:lnTo>
                  <a:lnTo>
                    <a:pt x="3970172" y="918565"/>
                  </a:lnTo>
                  <a:lnTo>
                    <a:pt x="3990911" y="867689"/>
                  </a:lnTo>
                  <a:lnTo>
                    <a:pt x="3995102" y="832827"/>
                  </a:lnTo>
                  <a:lnTo>
                    <a:pt x="3996296" y="792175"/>
                  </a:lnTo>
                  <a:close/>
                </a:path>
                <a:path w="4437380" h="970279">
                  <a:moveTo>
                    <a:pt x="4090212" y="640715"/>
                  </a:moveTo>
                  <a:lnTo>
                    <a:pt x="4051731" y="640715"/>
                  </a:lnTo>
                  <a:lnTo>
                    <a:pt x="4051731" y="960932"/>
                  </a:lnTo>
                  <a:lnTo>
                    <a:pt x="4090212" y="960932"/>
                  </a:lnTo>
                  <a:lnTo>
                    <a:pt x="4090212" y="640715"/>
                  </a:lnTo>
                  <a:close/>
                </a:path>
                <a:path w="4437380" h="970279">
                  <a:moveTo>
                    <a:pt x="4422673" y="909396"/>
                  </a:moveTo>
                  <a:lnTo>
                    <a:pt x="4420984" y="895705"/>
                  </a:lnTo>
                  <a:lnTo>
                    <a:pt x="4416006" y="884148"/>
                  </a:lnTo>
                  <a:lnTo>
                    <a:pt x="4413212" y="880795"/>
                  </a:lnTo>
                  <a:lnTo>
                    <a:pt x="4407928" y="874433"/>
                  </a:lnTo>
                  <a:lnTo>
                    <a:pt x="4396892" y="866317"/>
                  </a:lnTo>
                  <a:lnTo>
                    <a:pt x="4384548" y="861034"/>
                  </a:lnTo>
                  <a:lnTo>
                    <a:pt x="4384548" y="902335"/>
                  </a:lnTo>
                  <a:lnTo>
                    <a:pt x="4384548" y="916457"/>
                  </a:lnTo>
                  <a:lnTo>
                    <a:pt x="4342612" y="935380"/>
                  </a:lnTo>
                  <a:lnTo>
                    <a:pt x="4293451" y="937983"/>
                  </a:lnTo>
                  <a:lnTo>
                    <a:pt x="4266577" y="937361"/>
                  </a:lnTo>
                  <a:lnTo>
                    <a:pt x="4226484" y="931875"/>
                  </a:lnTo>
                  <a:lnTo>
                    <a:pt x="4202366" y="916457"/>
                  </a:lnTo>
                  <a:lnTo>
                    <a:pt x="4202366" y="902335"/>
                  </a:lnTo>
                  <a:lnTo>
                    <a:pt x="4244251" y="883399"/>
                  </a:lnTo>
                  <a:lnTo>
                    <a:pt x="4293451" y="880795"/>
                  </a:lnTo>
                  <a:lnTo>
                    <a:pt x="4320324" y="881418"/>
                  </a:lnTo>
                  <a:lnTo>
                    <a:pt x="4360278" y="886904"/>
                  </a:lnTo>
                  <a:lnTo>
                    <a:pt x="4384548" y="902335"/>
                  </a:lnTo>
                  <a:lnTo>
                    <a:pt x="4384548" y="861034"/>
                  </a:lnTo>
                  <a:lnTo>
                    <a:pt x="4377804" y="858139"/>
                  </a:lnTo>
                  <a:lnTo>
                    <a:pt x="4354042" y="852551"/>
                  </a:lnTo>
                  <a:lnTo>
                    <a:pt x="4325848" y="849337"/>
                  </a:lnTo>
                  <a:lnTo>
                    <a:pt x="4293451" y="848309"/>
                  </a:lnTo>
                  <a:lnTo>
                    <a:pt x="4261155" y="849337"/>
                  </a:lnTo>
                  <a:lnTo>
                    <a:pt x="4208856" y="858139"/>
                  </a:lnTo>
                  <a:lnTo>
                    <a:pt x="4170553" y="884148"/>
                  </a:lnTo>
                  <a:lnTo>
                    <a:pt x="4163885" y="909396"/>
                  </a:lnTo>
                  <a:lnTo>
                    <a:pt x="4165574" y="923074"/>
                  </a:lnTo>
                  <a:lnTo>
                    <a:pt x="4208856" y="960577"/>
                  </a:lnTo>
                  <a:lnTo>
                    <a:pt x="4261155" y="969149"/>
                  </a:lnTo>
                  <a:lnTo>
                    <a:pt x="4293451" y="970114"/>
                  </a:lnTo>
                  <a:lnTo>
                    <a:pt x="4325848" y="969149"/>
                  </a:lnTo>
                  <a:lnTo>
                    <a:pt x="4377804" y="960577"/>
                  </a:lnTo>
                  <a:lnTo>
                    <a:pt x="4413212" y="937983"/>
                  </a:lnTo>
                  <a:lnTo>
                    <a:pt x="4416006" y="934631"/>
                  </a:lnTo>
                  <a:lnTo>
                    <a:pt x="4420984" y="923074"/>
                  </a:lnTo>
                  <a:lnTo>
                    <a:pt x="4422673" y="909396"/>
                  </a:lnTo>
                  <a:close/>
                </a:path>
                <a:path w="4437380" h="970279">
                  <a:moveTo>
                    <a:pt x="4437151" y="789711"/>
                  </a:moveTo>
                  <a:lnTo>
                    <a:pt x="4311459" y="789711"/>
                  </a:lnTo>
                  <a:lnTo>
                    <a:pt x="4311459" y="756170"/>
                  </a:lnTo>
                  <a:lnTo>
                    <a:pt x="4418076" y="756170"/>
                  </a:lnTo>
                  <a:lnTo>
                    <a:pt x="4418076" y="724039"/>
                  </a:lnTo>
                  <a:lnTo>
                    <a:pt x="4208018" y="724039"/>
                  </a:lnTo>
                  <a:lnTo>
                    <a:pt x="4208018" y="677075"/>
                  </a:lnTo>
                  <a:lnTo>
                    <a:pt x="4416310" y="677075"/>
                  </a:lnTo>
                  <a:lnTo>
                    <a:pt x="4416310" y="644601"/>
                  </a:lnTo>
                  <a:lnTo>
                    <a:pt x="4169880" y="644601"/>
                  </a:lnTo>
                  <a:lnTo>
                    <a:pt x="4169880" y="756170"/>
                  </a:lnTo>
                  <a:lnTo>
                    <a:pt x="4273334" y="756170"/>
                  </a:lnTo>
                  <a:lnTo>
                    <a:pt x="4273334" y="789711"/>
                  </a:lnTo>
                  <a:lnTo>
                    <a:pt x="4148696" y="789711"/>
                  </a:lnTo>
                  <a:lnTo>
                    <a:pt x="4148696" y="822540"/>
                  </a:lnTo>
                  <a:lnTo>
                    <a:pt x="4437151" y="822540"/>
                  </a:lnTo>
                  <a:lnTo>
                    <a:pt x="4437151" y="789711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65" y="6991063"/>
              <a:ext cx="149694" cy="1496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01153" y="892949"/>
              <a:ext cx="7391400" cy="6962140"/>
            </a:xfrm>
            <a:custGeom>
              <a:avLst/>
              <a:gdLst/>
              <a:ahLst/>
              <a:cxnLst/>
              <a:rect l="l" t="t" r="r" b="b"/>
              <a:pathLst>
                <a:path w="7391400" h="696214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7391400" h="696214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7391400" h="696214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7391400" h="696214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7391400" h="696214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7391400" h="6962140">
                  <a:moveTo>
                    <a:pt x="2989884" y="6022924"/>
                  </a:moveTo>
                  <a:lnTo>
                    <a:pt x="2954223" y="6022924"/>
                  </a:lnTo>
                  <a:lnTo>
                    <a:pt x="2954223" y="6102007"/>
                  </a:lnTo>
                  <a:lnTo>
                    <a:pt x="2989884" y="6102007"/>
                  </a:lnTo>
                  <a:lnTo>
                    <a:pt x="2989884" y="6022924"/>
                  </a:lnTo>
                  <a:close/>
                </a:path>
                <a:path w="7391400" h="6962140">
                  <a:moveTo>
                    <a:pt x="3206191" y="6152146"/>
                  </a:moveTo>
                  <a:lnTo>
                    <a:pt x="3204984" y="6111494"/>
                  </a:lnTo>
                  <a:lnTo>
                    <a:pt x="3200806" y="6076632"/>
                  </a:lnTo>
                  <a:lnTo>
                    <a:pt x="3192780" y="6047930"/>
                  </a:lnTo>
                  <a:lnTo>
                    <a:pt x="3184715" y="6033871"/>
                  </a:lnTo>
                  <a:lnTo>
                    <a:pt x="3180054" y="6025743"/>
                  </a:lnTo>
                  <a:lnTo>
                    <a:pt x="3168891" y="6014986"/>
                  </a:lnTo>
                  <a:lnTo>
                    <a:pt x="3168053" y="6014491"/>
                  </a:lnTo>
                  <a:lnTo>
                    <a:pt x="3168053" y="6152146"/>
                  </a:lnTo>
                  <a:lnTo>
                    <a:pt x="3167291" y="6187592"/>
                  </a:lnTo>
                  <a:lnTo>
                    <a:pt x="3159417" y="6240767"/>
                  </a:lnTo>
                  <a:lnTo>
                    <a:pt x="3131604" y="6269215"/>
                  </a:lnTo>
                  <a:lnTo>
                    <a:pt x="3123222" y="6270066"/>
                  </a:lnTo>
                  <a:lnTo>
                    <a:pt x="3115043" y="6269215"/>
                  </a:lnTo>
                  <a:lnTo>
                    <a:pt x="3087370" y="6240767"/>
                  </a:lnTo>
                  <a:lnTo>
                    <a:pt x="3079534" y="6187592"/>
                  </a:lnTo>
                  <a:lnTo>
                    <a:pt x="3078734" y="6152146"/>
                  </a:lnTo>
                  <a:lnTo>
                    <a:pt x="3079534" y="6116688"/>
                  </a:lnTo>
                  <a:lnTo>
                    <a:pt x="3087370" y="6063666"/>
                  </a:lnTo>
                  <a:lnTo>
                    <a:pt x="3115043" y="6034722"/>
                  </a:lnTo>
                  <a:lnTo>
                    <a:pt x="3123222" y="6033871"/>
                  </a:lnTo>
                  <a:lnTo>
                    <a:pt x="3131604" y="6034722"/>
                  </a:lnTo>
                  <a:lnTo>
                    <a:pt x="3159417" y="6063666"/>
                  </a:lnTo>
                  <a:lnTo>
                    <a:pt x="3167291" y="6116688"/>
                  </a:lnTo>
                  <a:lnTo>
                    <a:pt x="3168053" y="6152146"/>
                  </a:lnTo>
                  <a:lnTo>
                    <a:pt x="3168053" y="6014491"/>
                  </a:lnTo>
                  <a:lnTo>
                    <a:pt x="3155607" y="6007125"/>
                  </a:lnTo>
                  <a:lnTo>
                    <a:pt x="3140341" y="6002312"/>
                  </a:lnTo>
                  <a:lnTo>
                    <a:pt x="3123222" y="6000686"/>
                  </a:lnTo>
                  <a:lnTo>
                    <a:pt x="3106255" y="6002312"/>
                  </a:lnTo>
                  <a:lnTo>
                    <a:pt x="3066732" y="6025743"/>
                  </a:lnTo>
                  <a:lnTo>
                    <a:pt x="3045993" y="6076632"/>
                  </a:lnTo>
                  <a:lnTo>
                    <a:pt x="3040608" y="6152146"/>
                  </a:lnTo>
                  <a:lnTo>
                    <a:pt x="3041802" y="6192786"/>
                  </a:lnTo>
                  <a:lnTo>
                    <a:pt x="3054007" y="6256350"/>
                  </a:lnTo>
                  <a:lnTo>
                    <a:pt x="3077743" y="6289192"/>
                  </a:lnTo>
                  <a:lnTo>
                    <a:pt x="3123222" y="6302895"/>
                  </a:lnTo>
                  <a:lnTo>
                    <a:pt x="3140341" y="6301371"/>
                  </a:lnTo>
                  <a:lnTo>
                    <a:pt x="3180054" y="6278537"/>
                  </a:lnTo>
                  <a:lnTo>
                    <a:pt x="3200806" y="6227648"/>
                  </a:lnTo>
                  <a:lnTo>
                    <a:pt x="3204984" y="6192786"/>
                  </a:lnTo>
                  <a:lnTo>
                    <a:pt x="3206191" y="6152146"/>
                  </a:lnTo>
                  <a:close/>
                </a:path>
                <a:path w="7391400" h="6962140">
                  <a:moveTo>
                    <a:pt x="3300095" y="6000686"/>
                  </a:moveTo>
                  <a:lnTo>
                    <a:pt x="3261614" y="6000686"/>
                  </a:lnTo>
                  <a:lnTo>
                    <a:pt x="3261614" y="6320904"/>
                  </a:lnTo>
                  <a:lnTo>
                    <a:pt x="3300095" y="6320904"/>
                  </a:lnTo>
                  <a:lnTo>
                    <a:pt x="3300095" y="6000686"/>
                  </a:lnTo>
                  <a:close/>
                </a:path>
                <a:path w="7391400" h="6962140">
                  <a:moveTo>
                    <a:pt x="3534295" y="6799910"/>
                  </a:moveTo>
                  <a:lnTo>
                    <a:pt x="3454501" y="6741655"/>
                  </a:lnTo>
                  <a:lnTo>
                    <a:pt x="3454501" y="6783311"/>
                  </a:lnTo>
                  <a:lnTo>
                    <a:pt x="3221126" y="6783311"/>
                  </a:lnTo>
                  <a:lnTo>
                    <a:pt x="3221126" y="6817207"/>
                  </a:lnTo>
                  <a:lnTo>
                    <a:pt x="3454501" y="6817207"/>
                  </a:lnTo>
                  <a:lnTo>
                    <a:pt x="3454501" y="6858863"/>
                  </a:lnTo>
                  <a:lnTo>
                    <a:pt x="3534295" y="6799910"/>
                  </a:lnTo>
                  <a:close/>
                </a:path>
                <a:path w="7391400" h="6962140">
                  <a:moveTo>
                    <a:pt x="3628326" y="6006211"/>
                  </a:moveTo>
                  <a:lnTo>
                    <a:pt x="3377298" y="6006211"/>
                  </a:lnTo>
                  <a:lnTo>
                    <a:pt x="3377298" y="6040501"/>
                  </a:lnTo>
                  <a:lnTo>
                    <a:pt x="3377298" y="6152261"/>
                  </a:lnTo>
                  <a:lnTo>
                    <a:pt x="3377298" y="6185281"/>
                  </a:lnTo>
                  <a:lnTo>
                    <a:pt x="3628326" y="6185281"/>
                  </a:lnTo>
                  <a:lnTo>
                    <a:pt x="3628326" y="6152261"/>
                  </a:lnTo>
                  <a:lnTo>
                    <a:pt x="3415779" y="6152261"/>
                  </a:lnTo>
                  <a:lnTo>
                    <a:pt x="3415779" y="6040501"/>
                  </a:lnTo>
                  <a:lnTo>
                    <a:pt x="3589832" y="6040501"/>
                  </a:lnTo>
                  <a:lnTo>
                    <a:pt x="3589832" y="6151791"/>
                  </a:lnTo>
                  <a:lnTo>
                    <a:pt x="3628326" y="6151791"/>
                  </a:lnTo>
                  <a:lnTo>
                    <a:pt x="3628326" y="6040501"/>
                  </a:lnTo>
                  <a:lnTo>
                    <a:pt x="3628326" y="6040221"/>
                  </a:lnTo>
                  <a:lnTo>
                    <a:pt x="3628326" y="6006211"/>
                  </a:lnTo>
                  <a:close/>
                </a:path>
                <a:path w="7391400" h="6962140">
                  <a:moveTo>
                    <a:pt x="3644912" y="6273597"/>
                  </a:moveTo>
                  <a:lnTo>
                    <a:pt x="3522764" y="6273597"/>
                  </a:lnTo>
                  <a:lnTo>
                    <a:pt x="3522764" y="6185687"/>
                  </a:lnTo>
                  <a:lnTo>
                    <a:pt x="3484626" y="6185687"/>
                  </a:lnTo>
                  <a:lnTo>
                    <a:pt x="3484626" y="6273597"/>
                  </a:lnTo>
                  <a:lnTo>
                    <a:pt x="3360712" y="6273597"/>
                  </a:lnTo>
                  <a:lnTo>
                    <a:pt x="3360712" y="6306782"/>
                  </a:lnTo>
                  <a:lnTo>
                    <a:pt x="3644912" y="6306782"/>
                  </a:lnTo>
                  <a:lnTo>
                    <a:pt x="3644912" y="6273597"/>
                  </a:lnTo>
                  <a:close/>
                </a:path>
                <a:path w="7391400" h="6962140">
                  <a:moveTo>
                    <a:pt x="3826116" y="6783667"/>
                  </a:moveTo>
                  <a:lnTo>
                    <a:pt x="3824922" y="6743014"/>
                  </a:lnTo>
                  <a:lnTo>
                    <a:pt x="3812717" y="6679451"/>
                  </a:lnTo>
                  <a:lnTo>
                    <a:pt x="3788829" y="6646507"/>
                  </a:lnTo>
                  <a:lnTo>
                    <a:pt x="3787991" y="6646011"/>
                  </a:lnTo>
                  <a:lnTo>
                    <a:pt x="3787991" y="6783667"/>
                  </a:lnTo>
                  <a:lnTo>
                    <a:pt x="3787229" y="6819125"/>
                  </a:lnTo>
                  <a:lnTo>
                    <a:pt x="3779355" y="6872287"/>
                  </a:lnTo>
                  <a:lnTo>
                    <a:pt x="3751529" y="6900748"/>
                  </a:lnTo>
                  <a:lnTo>
                    <a:pt x="3743160" y="6901586"/>
                  </a:lnTo>
                  <a:lnTo>
                    <a:pt x="3734968" y="6900748"/>
                  </a:lnTo>
                  <a:lnTo>
                    <a:pt x="3707307" y="6872287"/>
                  </a:lnTo>
                  <a:lnTo>
                    <a:pt x="3699472" y="6819125"/>
                  </a:lnTo>
                  <a:lnTo>
                    <a:pt x="3698671" y="6783667"/>
                  </a:lnTo>
                  <a:lnTo>
                    <a:pt x="3699472" y="6748221"/>
                  </a:lnTo>
                  <a:lnTo>
                    <a:pt x="3707307" y="6695199"/>
                  </a:lnTo>
                  <a:lnTo>
                    <a:pt x="3734968" y="6666255"/>
                  </a:lnTo>
                  <a:lnTo>
                    <a:pt x="3743160" y="6665392"/>
                  </a:lnTo>
                  <a:lnTo>
                    <a:pt x="3751529" y="6666255"/>
                  </a:lnTo>
                  <a:lnTo>
                    <a:pt x="3779355" y="6695199"/>
                  </a:lnTo>
                  <a:lnTo>
                    <a:pt x="3787229" y="6748221"/>
                  </a:lnTo>
                  <a:lnTo>
                    <a:pt x="3787991" y="6783667"/>
                  </a:lnTo>
                  <a:lnTo>
                    <a:pt x="3787991" y="6646011"/>
                  </a:lnTo>
                  <a:lnTo>
                    <a:pt x="3775545" y="6638645"/>
                  </a:lnTo>
                  <a:lnTo>
                    <a:pt x="3760279" y="6633845"/>
                  </a:lnTo>
                  <a:lnTo>
                    <a:pt x="3743160" y="6632207"/>
                  </a:lnTo>
                  <a:lnTo>
                    <a:pt x="3726180" y="6633845"/>
                  </a:lnTo>
                  <a:lnTo>
                    <a:pt x="3686670" y="6657276"/>
                  </a:lnTo>
                  <a:lnTo>
                    <a:pt x="3665918" y="6708153"/>
                  </a:lnTo>
                  <a:lnTo>
                    <a:pt x="3660546" y="6783667"/>
                  </a:lnTo>
                  <a:lnTo>
                    <a:pt x="3661740" y="6824319"/>
                  </a:lnTo>
                  <a:lnTo>
                    <a:pt x="3673945" y="6887883"/>
                  </a:lnTo>
                  <a:lnTo>
                    <a:pt x="3697681" y="6920725"/>
                  </a:lnTo>
                  <a:lnTo>
                    <a:pt x="3743160" y="6934416"/>
                  </a:lnTo>
                  <a:lnTo>
                    <a:pt x="3760279" y="6932904"/>
                  </a:lnTo>
                  <a:lnTo>
                    <a:pt x="3799992" y="6910057"/>
                  </a:lnTo>
                  <a:lnTo>
                    <a:pt x="3820744" y="6859181"/>
                  </a:lnTo>
                  <a:lnTo>
                    <a:pt x="3824922" y="6824319"/>
                  </a:lnTo>
                  <a:lnTo>
                    <a:pt x="3826116" y="6783667"/>
                  </a:lnTo>
                  <a:close/>
                </a:path>
                <a:path w="7391400" h="6962140">
                  <a:moveTo>
                    <a:pt x="3871455" y="6264059"/>
                  </a:moveTo>
                  <a:lnTo>
                    <a:pt x="3844785" y="6247117"/>
                  </a:lnTo>
                  <a:lnTo>
                    <a:pt x="3822255" y="6220638"/>
                  </a:lnTo>
                  <a:lnTo>
                    <a:pt x="3806672" y="6181445"/>
                  </a:lnTo>
                  <a:lnTo>
                    <a:pt x="3800843" y="6126365"/>
                  </a:lnTo>
                  <a:lnTo>
                    <a:pt x="3800843" y="6040221"/>
                  </a:lnTo>
                  <a:lnTo>
                    <a:pt x="3868636" y="6040221"/>
                  </a:lnTo>
                  <a:lnTo>
                    <a:pt x="3868636" y="6006325"/>
                  </a:lnTo>
                  <a:lnTo>
                    <a:pt x="3694938" y="6006325"/>
                  </a:lnTo>
                  <a:lnTo>
                    <a:pt x="3694938" y="6040221"/>
                  </a:lnTo>
                  <a:lnTo>
                    <a:pt x="3762006" y="6040221"/>
                  </a:lnTo>
                  <a:lnTo>
                    <a:pt x="3762006" y="6126365"/>
                  </a:lnTo>
                  <a:lnTo>
                    <a:pt x="3756088" y="6181496"/>
                  </a:lnTo>
                  <a:lnTo>
                    <a:pt x="3740340" y="6220765"/>
                  </a:lnTo>
                  <a:lnTo>
                    <a:pt x="3717772" y="6247257"/>
                  </a:lnTo>
                  <a:lnTo>
                    <a:pt x="3691407" y="6264059"/>
                  </a:lnTo>
                  <a:lnTo>
                    <a:pt x="3691407" y="6299365"/>
                  </a:lnTo>
                  <a:lnTo>
                    <a:pt x="3719969" y="6286170"/>
                  </a:lnTo>
                  <a:lnTo>
                    <a:pt x="3745420" y="6267678"/>
                  </a:lnTo>
                  <a:lnTo>
                    <a:pt x="3766375" y="6245352"/>
                  </a:lnTo>
                  <a:lnTo>
                    <a:pt x="3781425" y="6220638"/>
                  </a:lnTo>
                  <a:lnTo>
                    <a:pt x="3796436" y="6245301"/>
                  </a:lnTo>
                  <a:lnTo>
                    <a:pt x="3817315" y="6267551"/>
                  </a:lnTo>
                  <a:lnTo>
                    <a:pt x="3842740" y="6286017"/>
                  </a:lnTo>
                  <a:lnTo>
                    <a:pt x="3871455" y="6299365"/>
                  </a:lnTo>
                  <a:lnTo>
                    <a:pt x="3871455" y="6264059"/>
                  </a:lnTo>
                  <a:close/>
                </a:path>
                <a:path w="7391400" h="6962140">
                  <a:moveTo>
                    <a:pt x="3920032" y="6632207"/>
                  </a:moveTo>
                  <a:lnTo>
                    <a:pt x="3881551" y="6632207"/>
                  </a:lnTo>
                  <a:lnTo>
                    <a:pt x="3881551" y="6952424"/>
                  </a:lnTo>
                  <a:lnTo>
                    <a:pt x="3920032" y="6952424"/>
                  </a:lnTo>
                  <a:lnTo>
                    <a:pt x="3920032" y="6632207"/>
                  </a:lnTo>
                  <a:close/>
                </a:path>
                <a:path w="7391400" h="6962140">
                  <a:moveTo>
                    <a:pt x="3954424" y="6000686"/>
                  </a:moveTo>
                  <a:lnTo>
                    <a:pt x="3915943" y="6000686"/>
                  </a:lnTo>
                  <a:lnTo>
                    <a:pt x="3915943" y="6121425"/>
                  </a:lnTo>
                  <a:lnTo>
                    <a:pt x="3845331" y="6121425"/>
                  </a:lnTo>
                  <a:lnTo>
                    <a:pt x="3845331" y="6154966"/>
                  </a:lnTo>
                  <a:lnTo>
                    <a:pt x="3915943" y="6154966"/>
                  </a:lnTo>
                  <a:lnTo>
                    <a:pt x="3915943" y="6320904"/>
                  </a:lnTo>
                  <a:lnTo>
                    <a:pt x="3954424" y="6320904"/>
                  </a:lnTo>
                  <a:lnTo>
                    <a:pt x="3954424" y="6000686"/>
                  </a:lnTo>
                  <a:close/>
                </a:path>
                <a:path w="7391400" h="6962140">
                  <a:moveTo>
                    <a:pt x="4248264" y="6671754"/>
                  </a:moveTo>
                  <a:lnTo>
                    <a:pt x="4209770" y="6671754"/>
                  </a:lnTo>
                  <a:lnTo>
                    <a:pt x="4209770" y="6783311"/>
                  </a:lnTo>
                  <a:lnTo>
                    <a:pt x="4248264" y="6783311"/>
                  </a:lnTo>
                  <a:lnTo>
                    <a:pt x="4248264" y="6671754"/>
                  </a:lnTo>
                  <a:close/>
                </a:path>
                <a:path w="7391400" h="6962140">
                  <a:moveTo>
                    <a:pt x="4264850" y="6905117"/>
                  </a:moveTo>
                  <a:lnTo>
                    <a:pt x="4142689" y="6905117"/>
                  </a:lnTo>
                  <a:lnTo>
                    <a:pt x="4142689" y="6817741"/>
                  </a:lnTo>
                  <a:lnTo>
                    <a:pt x="4248264" y="6817741"/>
                  </a:lnTo>
                  <a:lnTo>
                    <a:pt x="4248264" y="6783451"/>
                  </a:lnTo>
                  <a:lnTo>
                    <a:pt x="4035717" y="6783451"/>
                  </a:lnTo>
                  <a:lnTo>
                    <a:pt x="4035717" y="6671691"/>
                  </a:lnTo>
                  <a:lnTo>
                    <a:pt x="4248264" y="6671691"/>
                  </a:lnTo>
                  <a:lnTo>
                    <a:pt x="4248264" y="6637401"/>
                  </a:lnTo>
                  <a:lnTo>
                    <a:pt x="3997236" y="6637401"/>
                  </a:lnTo>
                  <a:lnTo>
                    <a:pt x="3997236" y="6671691"/>
                  </a:lnTo>
                  <a:lnTo>
                    <a:pt x="3997236" y="6783451"/>
                  </a:lnTo>
                  <a:lnTo>
                    <a:pt x="3997236" y="6817741"/>
                  </a:lnTo>
                  <a:lnTo>
                    <a:pt x="4104563" y="6817741"/>
                  </a:lnTo>
                  <a:lnTo>
                    <a:pt x="4104563" y="6905117"/>
                  </a:lnTo>
                  <a:lnTo>
                    <a:pt x="3980637" y="6905117"/>
                  </a:lnTo>
                  <a:lnTo>
                    <a:pt x="3980637" y="6938302"/>
                  </a:lnTo>
                  <a:lnTo>
                    <a:pt x="4264850" y="6938302"/>
                  </a:lnTo>
                  <a:lnTo>
                    <a:pt x="4264850" y="6905117"/>
                  </a:lnTo>
                  <a:close/>
                </a:path>
                <a:path w="7391400" h="6962140">
                  <a:moveTo>
                    <a:pt x="4282656" y="6006211"/>
                  </a:moveTo>
                  <a:lnTo>
                    <a:pt x="4031627" y="6006211"/>
                  </a:lnTo>
                  <a:lnTo>
                    <a:pt x="4031627" y="6040501"/>
                  </a:lnTo>
                  <a:lnTo>
                    <a:pt x="4031627" y="6152261"/>
                  </a:lnTo>
                  <a:lnTo>
                    <a:pt x="4031627" y="6185281"/>
                  </a:lnTo>
                  <a:lnTo>
                    <a:pt x="4282656" y="6185281"/>
                  </a:lnTo>
                  <a:lnTo>
                    <a:pt x="4282656" y="6152261"/>
                  </a:lnTo>
                  <a:lnTo>
                    <a:pt x="4070108" y="6152261"/>
                  </a:lnTo>
                  <a:lnTo>
                    <a:pt x="4070108" y="6040501"/>
                  </a:lnTo>
                  <a:lnTo>
                    <a:pt x="4244162" y="6040501"/>
                  </a:lnTo>
                  <a:lnTo>
                    <a:pt x="4244162" y="6151791"/>
                  </a:lnTo>
                  <a:lnTo>
                    <a:pt x="4282656" y="6151791"/>
                  </a:lnTo>
                  <a:lnTo>
                    <a:pt x="4282656" y="6040501"/>
                  </a:lnTo>
                  <a:lnTo>
                    <a:pt x="4282656" y="6040221"/>
                  </a:lnTo>
                  <a:lnTo>
                    <a:pt x="4282656" y="6006211"/>
                  </a:lnTo>
                  <a:close/>
                </a:path>
                <a:path w="7391400" h="6962140">
                  <a:moveTo>
                    <a:pt x="4299242" y="6273597"/>
                  </a:moveTo>
                  <a:lnTo>
                    <a:pt x="4177080" y="6273597"/>
                  </a:lnTo>
                  <a:lnTo>
                    <a:pt x="4177080" y="6185687"/>
                  </a:lnTo>
                  <a:lnTo>
                    <a:pt x="4138955" y="6185687"/>
                  </a:lnTo>
                  <a:lnTo>
                    <a:pt x="4138955" y="6273597"/>
                  </a:lnTo>
                  <a:lnTo>
                    <a:pt x="4015041" y="6273597"/>
                  </a:lnTo>
                  <a:lnTo>
                    <a:pt x="4015041" y="6306782"/>
                  </a:lnTo>
                  <a:lnTo>
                    <a:pt x="4299242" y="6306782"/>
                  </a:lnTo>
                  <a:lnTo>
                    <a:pt x="4299242" y="6273597"/>
                  </a:lnTo>
                  <a:close/>
                </a:path>
                <a:path w="7391400" h="6962140">
                  <a:moveTo>
                    <a:pt x="4491393" y="6895592"/>
                  </a:moveTo>
                  <a:lnTo>
                    <a:pt x="4464723" y="6878637"/>
                  </a:lnTo>
                  <a:lnTo>
                    <a:pt x="4442193" y="6852158"/>
                  </a:lnTo>
                  <a:lnTo>
                    <a:pt x="4426610" y="6812966"/>
                  </a:lnTo>
                  <a:lnTo>
                    <a:pt x="4420781" y="6757898"/>
                  </a:lnTo>
                  <a:lnTo>
                    <a:pt x="4420781" y="6671754"/>
                  </a:lnTo>
                  <a:lnTo>
                    <a:pt x="4488573" y="6671754"/>
                  </a:lnTo>
                  <a:lnTo>
                    <a:pt x="4488573" y="6637858"/>
                  </a:lnTo>
                  <a:lnTo>
                    <a:pt x="4314863" y="6637858"/>
                  </a:lnTo>
                  <a:lnTo>
                    <a:pt x="4314863" y="6671754"/>
                  </a:lnTo>
                  <a:lnTo>
                    <a:pt x="4381944" y="6671754"/>
                  </a:lnTo>
                  <a:lnTo>
                    <a:pt x="4381944" y="6757898"/>
                  </a:lnTo>
                  <a:lnTo>
                    <a:pt x="4376026" y="6813016"/>
                  </a:lnTo>
                  <a:lnTo>
                    <a:pt x="4360278" y="6852298"/>
                  </a:lnTo>
                  <a:lnTo>
                    <a:pt x="4337710" y="6878790"/>
                  </a:lnTo>
                  <a:lnTo>
                    <a:pt x="4311332" y="6895592"/>
                  </a:lnTo>
                  <a:lnTo>
                    <a:pt x="4311332" y="6930898"/>
                  </a:lnTo>
                  <a:lnTo>
                    <a:pt x="4339907" y="6917690"/>
                  </a:lnTo>
                  <a:lnTo>
                    <a:pt x="4365358" y="6899199"/>
                  </a:lnTo>
                  <a:lnTo>
                    <a:pt x="4386300" y="6876872"/>
                  </a:lnTo>
                  <a:lnTo>
                    <a:pt x="4401363" y="6852158"/>
                  </a:lnTo>
                  <a:lnTo>
                    <a:pt x="4416374" y="6876821"/>
                  </a:lnTo>
                  <a:lnTo>
                    <a:pt x="4437240" y="6899072"/>
                  </a:lnTo>
                  <a:lnTo>
                    <a:pt x="4462678" y="6917550"/>
                  </a:lnTo>
                  <a:lnTo>
                    <a:pt x="4491393" y="6930898"/>
                  </a:lnTo>
                  <a:lnTo>
                    <a:pt x="4491393" y="6895592"/>
                  </a:lnTo>
                  <a:close/>
                </a:path>
                <a:path w="7391400" h="6962140">
                  <a:moveTo>
                    <a:pt x="4574362" y="6632207"/>
                  </a:moveTo>
                  <a:lnTo>
                    <a:pt x="4535881" y="6632207"/>
                  </a:lnTo>
                  <a:lnTo>
                    <a:pt x="4535881" y="6752958"/>
                  </a:lnTo>
                  <a:lnTo>
                    <a:pt x="4465269" y="6752958"/>
                  </a:lnTo>
                  <a:lnTo>
                    <a:pt x="4465269" y="6786499"/>
                  </a:lnTo>
                  <a:lnTo>
                    <a:pt x="4535881" y="6786499"/>
                  </a:lnTo>
                  <a:lnTo>
                    <a:pt x="4535881" y="6952424"/>
                  </a:lnTo>
                  <a:lnTo>
                    <a:pt x="4574362" y="6952424"/>
                  </a:lnTo>
                  <a:lnTo>
                    <a:pt x="4574362" y="6632207"/>
                  </a:lnTo>
                  <a:close/>
                </a:path>
                <a:path w="7391400" h="6962140">
                  <a:moveTo>
                    <a:pt x="4634839" y="6002794"/>
                  </a:moveTo>
                  <a:lnTo>
                    <a:pt x="4597412" y="6002794"/>
                  </a:lnTo>
                  <a:lnTo>
                    <a:pt x="4597412" y="6127432"/>
                  </a:lnTo>
                  <a:lnTo>
                    <a:pt x="4557877" y="6127432"/>
                  </a:lnTo>
                  <a:lnTo>
                    <a:pt x="4558576" y="6112243"/>
                  </a:lnTo>
                  <a:lnTo>
                    <a:pt x="4558576" y="6006325"/>
                  </a:lnTo>
                  <a:lnTo>
                    <a:pt x="4441012" y="6006325"/>
                  </a:lnTo>
                  <a:lnTo>
                    <a:pt x="4441012" y="6040221"/>
                  </a:lnTo>
                  <a:lnTo>
                    <a:pt x="4520806" y="6040221"/>
                  </a:lnTo>
                  <a:lnTo>
                    <a:pt x="4520806" y="6106249"/>
                  </a:lnTo>
                  <a:lnTo>
                    <a:pt x="4515129" y="6165431"/>
                  </a:lnTo>
                  <a:lnTo>
                    <a:pt x="4498733" y="6211633"/>
                  </a:lnTo>
                  <a:lnTo>
                    <a:pt x="4472546" y="6244856"/>
                  </a:lnTo>
                  <a:lnTo>
                    <a:pt x="4437481" y="6265113"/>
                  </a:lnTo>
                  <a:lnTo>
                    <a:pt x="4437481" y="6302184"/>
                  </a:lnTo>
                  <a:lnTo>
                    <a:pt x="4483290" y="6281915"/>
                  </a:lnTo>
                  <a:lnTo>
                    <a:pt x="4517491" y="6251168"/>
                  </a:lnTo>
                  <a:lnTo>
                    <a:pt x="4540897" y="6210643"/>
                  </a:lnTo>
                  <a:lnTo>
                    <a:pt x="4554347" y="6160973"/>
                  </a:lnTo>
                  <a:lnTo>
                    <a:pt x="4597412" y="6160973"/>
                  </a:lnTo>
                  <a:lnTo>
                    <a:pt x="4597412" y="6317018"/>
                  </a:lnTo>
                  <a:lnTo>
                    <a:pt x="4634839" y="6317018"/>
                  </a:lnTo>
                  <a:lnTo>
                    <a:pt x="4634839" y="6160973"/>
                  </a:lnTo>
                  <a:lnTo>
                    <a:pt x="4634839" y="6127432"/>
                  </a:lnTo>
                  <a:lnTo>
                    <a:pt x="4634839" y="6002794"/>
                  </a:lnTo>
                  <a:close/>
                </a:path>
                <a:path w="7391400" h="6962140">
                  <a:moveTo>
                    <a:pt x="4703686" y="6000686"/>
                  </a:moveTo>
                  <a:lnTo>
                    <a:pt x="4666259" y="6000686"/>
                  </a:lnTo>
                  <a:lnTo>
                    <a:pt x="4666259" y="6320904"/>
                  </a:lnTo>
                  <a:lnTo>
                    <a:pt x="4703686" y="6320904"/>
                  </a:lnTo>
                  <a:lnTo>
                    <a:pt x="4703686" y="6000686"/>
                  </a:lnTo>
                  <a:close/>
                </a:path>
                <a:path w="7391400" h="6962140">
                  <a:moveTo>
                    <a:pt x="4902581" y="6671754"/>
                  </a:moveTo>
                  <a:lnTo>
                    <a:pt x="4864100" y="6671754"/>
                  </a:lnTo>
                  <a:lnTo>
                    <a:pt x="4864100" y="6783311"/>
                  </a:lnTo>
                  <a:lnTo>
                    <a:pt x="4902581" y="6783311"/>
                  </a:lnTo>
                  <a:lnTo>
                    <a:pt x="4902581" y="6671754"/>
                  </a:lnTo>
                  <a:close/>
                </a:path>
                <a:path w="7391400" h="6962140">
                  <a:moveTo>
                    <a:pt x="4919180" y="6905117"/>
                  </a:moveTo>
                  <a:lnTo>
                    <a:pt x="4797018" y="6905117"/>
                  </a:lnTo>
                  <a:lnTo>
                    <a:pt x="4797018" y="6817741"/>
                  </a:lnTo>
                  <a:lnTo>
                    <a:pt x="4902581" y="6817741"/>
                  </a:lnTo>
                  <a:lnTo>
                    <a:pt x="4902581" y="6783451"/>
                  </a:lnTo>
                  <a:lnTo>
                    <a:pt x="4690046" y="6783451"/>
                  </a:lnTo>
                  <a:lnTo>
                    <a:pt x="4690046" y="6671691"/>
                  </a:lnTo>
                  <a:lnTo>
                    <a:pt x="4902581" y="6671691"/>
                  </a:lnTo>
                  <a:lnTo>
                    <a:pt x="4902581" y="6637401"/>
                  </a:lnTo>
                  <a:lnTo>
                    <a:pt x="4651565" y="6637401"/>
                  </a:lnTo>
                  <a:lnTo>
                    <a:pt x="4651565" y="6671691"/>
                  </a:lnTo>
                  <a:lnTo>
                    <a:pt x="4651565" y="6783451"/>
                  </a:lnTo>
                  <a:lnTo>
                    <a:pt x="4651565" y="6817741"/>
                  </a:lnTo>
                  <a:lnTo>
                    <a:pt x="4758893" y="6817741"/>
                  </a:lnTo>
                  <a:lnTo>
                    <a:pt x="4758893" y="6905117"/>
                  </a:lnTo>
                  <a:lnTo>
                    <a:pt x="4634966" y="6905117"/>
                  </a:lnTo>
                  <a:lnTo>
                    <a:pt x="4634966" y="6938302"/>
                  </a:lnTo>
                  <a:lnTo>
                    <a:pt x="4919180" y="6938302"/>
                  </a:lnTo>
                  <a:lnTo>
                    <a:pt x="4919180" y="6905117"/>
                  </a:lnTo>
                  <a:close/>
                </a:path>
                <a:path w="7391400" h="6962140">
                  <a:moveTo>
                    <a:pt x="4940820" y="6264059"/>
                  </a:moveTo>
                  <a:lnTo>
                    <a:pt x="4889982" y="6221069"/>
                  </a:lnTo>
                  <a:lnTo>
                    <a:pt x="4873790" y="6181547"/>
                  </a:lnTo>
                  <a:lnTo>
                    <a:pt x="4867732" y="6124600"/>
                  </a:lnTo>
                  <a:lnTo>
                    <a:pt x="4867732" y="6004560"/>
                  </a:lnTo>
                  <a:lnTo>
                    <a:pt x="4829607" y="6004560"/>
                  </a:lnTo>
                  <a:lnTo>
                    <a:pt x="4829607" y="6124600"/>
                  </a:lnTo>
                  <a:lnTo>
                    <a:pt x="4823549" y="6181598"/>
                  </a:lnTo>
                  <a:lnTo>
                    <a:pt x="4807318" y="6221209"/>
                  </a:lnTo>
                  <a:lnTo>
                    <a:pt x="4783887" y="6247384"/>
                  </a:lnTo>
                  <a:lnTo>
                    <a:pt x="4756175" y="6264059"/>
                  </a:lnTo>
                  <a:lnTo>
                    <a:pt x="4756175" y="6299365"/>
                  </a:lnTo>
                  <a:lnTo>
                    <a:pt x="4785919" y="6286398"/>
                  </a:lnTo>
                  <a:lnTo>
                    <a:pt x="4812487" y="6268212"/>
                  </a:lnTo>
                  <a:lnTo>
                    <a:pt x="4834026" y="6245644"/>
                  </a:lnTo>
                  <a:lnTo>
                    <a:pt x="4848669" y="6219571"/>
                  </a:lnTo>
                  <a:lnTo>
                    <a:pt x="4863516" y="6245441"/>
                  </a:lnTo>
                  <a:lnTo>
                    <a:pt x="4885080" y="6267945"/>
                  </a:lnTo>
                  <a:lnTo>
                    <a:pt x="4911483" y="6286208"/>
                  </a:lnTo>
                  <a:lnTo>
                    <a:pt x="4940820" y="6299365"/>
                  </a:lnTo>
                  <a:lnTo>
                    <a:pt x="4940820" y="6264059"/>
                  </a:lnTo>
                  <a:close/>
                </a:path>
                <a:path w="7391400" h="6962140">
                  <a:moveTo>
                    <a:pt x="5025910" y="6000686"/>
                  </a:moveTo>
                  <a:lnTo>
                    <a:pt x="4987417" y="6000686"/>
                  </a:lnTo>
                  <a:lnTo>
                    <a:pt x="4987417" y="6320904"/>
                  </a:lnTo>
                  <a:lnTo>
                    <a:pt x="5025910" y="6320904"/>
                  </a:lnTo>
                  <a:lnTo>
                    <a:pt x="5025910" y="6000686"/>
                  </a:lnTo>
                  <a:close/>
                </a:path>
                <a:path w="7391400" h="6962140">
                  <a:moveTo>
                    <a:pt x="5254777" y="6634327"/>
                  </a:moveTo>
                  <a:lnTo>
                    <a:pt x="5217363" y="6634327"/>
                  </a:lnTo>
                  <a:lnTo>
                    <a:pt x="5217363" y="6758953"/>
                  </a:lnTo>
                  <a:lnTo>
                    <a:pt x="5177815" y="6758953"/>
                  </a:lnTo>
                  <a:lnTo>
                    <a:pt x="5178526" y="6743776"/>
                  </a:lnTo>
                  <a:lnTo>
                    <a:pt x="5178526" y="6637858"/>
                  </a:lnTo>
                  <a:lnTo>
                    <a:pt x="5060962" y="6637858"/>
                  </a:lnTo>
                  <a:lnTo>
                    <a:pt x="5060962" y="6671754"/>
                  </a:lnTo>
                  <a:lnTo>
                    <a:pt x="5140744" y="6671754"/>
                  </a:lnTo>
                  <a:lnTo>
                    <a:pt x="5140744" y="6737769"/>
                  </a:lnTo>
                  <a:lnTo>
                    <a:pt x="5135080" y="6796951"/>
                  </a:lnTo>
                  <a:lnTo>
                    <a:pt x="5118684" y="6843154"/>
                  </a:lnTo>
                  <a:lnTo>
                    <a:pt x="5092484" y="6876389"/>
                  </a:lnTo>
                  <a:lnTo>
                    <a:pt x="5057432" y="6896646"/>
                  </a:lnTo>
                  <a:lnTo>
                    <a:pt x="5057432" y="6933717"/>
                  </a:lnTo>
                  <a:lnTo>
                    <a:pt x="5103241" y="6913435"/>
                  </a:lnTo>
                  <a:lnTo>
                    <a:pt x="5137442" y="6882701"/>
                  </a:lnTo>
                  <a:lnTo>
                    <a:pt x="5160848" y="6842163"/>
                  </a:lnTo>
                  <a:lnTo>
                    <a:pt x="5174285" y="6792493"/>
                  </a:lnTo>
                  <a:lnTo>
                    <a:pt x="5217363" y="6792493"/>
                  </a:lnTo>
                  <a:lnTo>
                    <a:pt x="5217363" y="6948538"/>
                  </a:lnTo>
                  <a:lnTo>
                    <a:pt x="5254777" y="6948538"/>
                  </a:lnTo>
                  <a:lnTo>
                    <a:pt x="5254777" y="6792493"/>
                  </a:lnTo>
                  <a:lnTo>
                    <a:pt x="5254777" y="6758953"/>
                  </a:lnTo>
                  <a:lnTo>
                    <a:pt x="5254777" y="6634327"/>
                  </a:lnTo>
                  <a:close/>
                </a:path>
                <a:path w="7391400" h="6962140">
                  <a:moveTo>
                    <a:pt x="5323624" y="6632207"/>
                  </a:moveTo>
                  <a:lnTo>
                    <a:pt x="5286210" y="6632207"/>
                  </a:lnTo>
                  <a:lnTo>
                    <a:pt x="5286210" y="6952424"/>
                  </a:lnTo>
                  <a:lnTo>
                    <a:pt x="5323624" y="6952424"/>
                  </a:lnTo>
                  <a:lnTo>
                    <a:pt x="5323624" y="6632207"/>
                  </a:lnTo>
                  <a:close/>
                </a:path>
                <a:path w="7391400" h="6962140">
                  <a:moveTo>
                    <a:pt x="5351310" y="6289129"/>
                  </a:moveTo>
                  <a:lnTo>
                    <a:pt x="5147234" y="6289129"/>
                  </a:lnTo>
                  <a:lnTo>
                    <a:pt x="5147234" y="6213576"/>
                  </a:lnTo>
                  <a:lnTo>
                    <a:pt x="5109108" y="6213576"/>
                  </a:lnTo>
                  <a:lnTo>
                    <a:pt x="5109108" y="6322314"/>
                  </a:lnTo>
                  <a:lnTo>
                    <a:pt x="5351310" y="6322314"/>
                  </a:lnTo>
                  <a:lnTo>
                    <a:pt x="5351310" y="6289129"/>
                  </a:lnTo>
                  <a:close/>
                </a:path>
                <a:path w="7391400" h="6962140">
                  <a:moveTo>
                    <a:pt x="5391912" y="6087884"/>
                  </a:moveTo>
                  <a:lnTo>
                    <a:pt x="5345303" y="6087884"/>
                  </a:lnTo>
                  <a:lnTo>
                    <a:pt x="5345303" y="6000686"/>
                  </a:lnTo>
                  <a:lnTo>
                    <a:pt x="5306822" y="6000686"/>
                  </a:lnTo>
                  <a:lnTo>
                    <a:pt x="5306822" y="6130963"/>
                  </a:lnTo>
                  <a:lnTo>
                    <a:pt x="5295671" y="6137097"/>
                  </a:lnTo>
                  <a:lnTo>
                    <a:pt x="5281396" y="6141644"/>
                  </a:lnTo>
                  <a:lnTo>
                    <a:pt x="5264226" y="6144463"/>
                  </a:lnTo>
                  <a:lnTo>
                    <a:pt x="5244325" y="6145428"/>
                  </a:lnTo>
                  <a:lnTo>
                    <a:pt x="5233733" y="6145428"/>
                  </a:lnTo>
                  <a:lnTo>
                    <a:pt x="5236210" y="6134659"/>
                  </a:lnTo>
                  <a:lnTo>
                    <a:pt x="5237886" y="6122746"/>
                  </a:lnTo>
                  <a:lnTo>
                    <a:pt x="5238902" y="6110186"/>
                  </a:lnTo>
                  <a:lnTo>
                    <a:pt x="5239385" y="6097422"/>
                  </a:lnTo>
                  <a:lnTo>
                    <a:pt x="5239385" y="6037758"/>
                  </a:lnTo>
                  <a:lnTo>
                    <a:pt x="5270106" y="6037758"/>
                  </a:lnTo>
                  <a:lnTo>
                    <a:pt x="5270106" y="6004560"/>
                  </a:lnTo>
                  <a:lnTo>
                    <a:pt x="5201958" y="6004560"/>
                  </a:lnTo>
                  <a:lnTo>
                    <a:pt x="5201958" y="6037758"/>
                  </a:lnTo>
                  <a:lnTo>
                    <a:pt x="5201920" y="6097422"/>
                  </a:lnTo>
                  <a:lnTo>
                    <a:pt x="5201742" y="6108154"/>
                  </a:lnTo>
                  <a:lnTo>
                    <a:pt x="5200993" y="6121476"/>
                  </a:lnTo>
                  <a:lnTo>
                    <a:pt x="5199583" y="6134062"/>
                  </a:lnTo>
                  <a:lnTo>
                    <a:pt x="5197373" y="6145428"/>
                  </a:lnTo>
                  <a:lnTo>
                    <a:pt x="5154650" y="6145428"/>
                  </a:lnTo>
                  <a:lnTo>
                    <a:pt x="5154650" y="6037758"/>
                  </a:lnTo>
                  <a:lnTo>
                    <a:pt x="5201958" y="6037758"/>
                  </a:lnTo>
                  <a:lnTo>
                    <a:pt x="5201958" y="6004560"/>
                  </a:lnTo>
                  <a:lnTo>
                    <a:pt x="5087226" y="6004560"/>
                  </a:lnTo>
                  <a:lnTo>
                    <a:pt x="5087226" y="6037758"/>
                  </a:lnTo>
                  <a:lnTo>
                    <a:pt x="5116881" y="6037758"/>
                  </a:lnTo>
                  <a:lnTo>
                    <a:pt x="5116881" y="6145428"/>
                  </a:lnTo>
                  <a:lnTo>
                    <a:pt x="5083340" y="6145428"/>
                  </a:lnTo>
                  <a:lnTo>
                    <a:pt x="5083340" y="6177915"/>
                  </a:lnTo>
                  <a:lnTo>
                    <a:pt x="5234444" y="6177915"/>
                  </a:lnTo>
                  <a:lnTo>
                    <a:pt x="5259057" y="6176975"/>
                  </a:lnTo>
                  <a:lnTo>
                    <a:pt x="5279110" y="6174079"/>
                  </a:lnTo>
                  <a:lnTo>
                    <a:pt x="5294909" y="6169126"/>
                  </a:lnTo>
                  <a:lnTo>
                    <a:pt x="5306822" y="6162027"/>
                  </a:lnTo>
                  <a:lnTo>
                    <a:pt x="5306822" y="6224867"/>
                  </a:lnTo>
                  <a:lnTo>
                    <a:pt x="5345303" y="6224867"/>
                  </a:lnTo>
                  <a:lnTo>
                    <a:pt x="5345303" y="6162027"/>
                  </a:lnTo>
                  <a:lnTo>
                    <a:pt x="5345303" y="6121781"/>
                  </a:lnTo>
                  <a:lnTo>
                    <a:pt x="5391912" y="6121781"/>
                  </a:lnTo>
                  <a:lnTo>
                    <a:pt x="5391912" y="6087884"/>
                  </a:lnTo>
                  <a:close/>
                </a:path>
                <a:path w="7391400" h="6962140">
                  <a:moveTo>
                    <a:pt x="5450395" y="6022924"/>
                  </a:moveTo>
                  <a:lnTo>
                    <a:pt x="5414734" y="6022924"/>
                  </a:lnTo>
                  <a:lnTo>
                    <a:pt x="5414734" y="6102007"/>
                  </a:lnTo>
                  <a:lnTo>
                    <a:pt x="5450395" y="6102007"/>
                  </a:lnTo>
                  <a:lnTo>
                    <a:pt x="5450395" y="6022924"/>
                  </a:lnTo>
                  <a:close/>
                </a:path>
                <a:path w="7391400" h="6962140">
                  <a:moveTo>
                    <a:pt x="5560758" y="6895592"/>
                  </a:moveTo>
                  <a:lnTo>
                    <a:pt x="5533263" y="6878764"/>
                  </a:lnTo>
                  <a:lnTo>
                    <a:pt x="5509920" y="6852602"/>
                  </a:lnTo>
                  <a:lnTo>
                    <a:pt x="5509311" y="6851104"/>
                  </a:lnTo>
                  <a:lnTo>
                    <a:pt x="5493740" y="6813067"/>
                  </a:lnTo>
                  <a:lnTo>
                    <a:pt x="5487682" y="6756133"/>
                  </a:lnTo>
                  <a:lnTo>
                    <a:pt x="5487682" y="6636093"/>
                  </a:lnTo>
                  <a:lnTo>
                    <a:pt x="5449557" y="6636093"/>
                  </a:lnTo>
                  <a:lnTo>
                    <a:pt x="5449557" y="6756133"/>
                  </a:lnTo>
                  <a:lnTo>
                    <a:pt x="5443486" y="6813118"/>
                  </a:lnTo>
                  <a:lnTo>
                    <a:pt x="5427269" y="6852729"/>
                  </a:lnTo>
                  <a:lnTo>
                    <a:pt x="5403824" y="6878904"/>
                  </a:lnTo>
                  <a:lnTo>
                    <a:pt x="5376113" y="6895592"/>
                  </a:lnTo>
                  <a:lnTo>
                    <a:pt x="5376113" y="6930898"/>
                  </a:lnTo>
                  <a:lnTo>
                    <a:pt x="5405856" y="6917931"/>
                  </a:lnTo>
                  <a:lnTo>
                    <a:pt x="5432425" y="6899732"/>
                  </a:lnTo>
                  <a:lnTo>
                    <a:pt x="5453964" y="6877177"/>
                  </a:lnTo>
                  <a:lnTo>
                    <a:pt x="5468620" y="6851104"/>
                  </a:lnTo>
                  <a:lnTo>
                    <a:pt x="5483466" y="6876974"/>
                  </a:lnTo>
                  <a:lnTo>
                    <a:pt x="5505031" y="6899465"/>
                  </a:lnTo>
                  <a:lnTo>
                    <a:pt x="5531421" y="6917728"/>
                  </a:lnTo>
                  <a:lnTo>
                    <a:pt x="5560758" y="6930898"/>
                  </a:lnTo>
                  <a:lnTo>
                    <a:pt x="5560758" y="6895592"/>
                  </a:lnTo>
                  <a:close/>
                </a:path>
                <a:path w="7391400" h="6962140">
                  <a:moveTo>
                    <a:pt x="5645848" y="6632207"/>
                  </a:moveTo>
                  <a:lnTo>
                    <a:pt x="5607367" y="6632207"/>
                  </a:lnTo>
                  <a:lnTo>
                    <a:pt x="5607367" y="6952424"/>
                  </a:lnTo>
                  <a:lnTo>
                    <a:pt x="5645848" y="6952424"/>
                  </a:lnTo>
                  <a:lnTo>
                    <a:pt x="5645848" y="6632207"/>
                  </a:lnTo>
                  <a:close/>
                </a:path>
                <a:path w="7391400" h="6962140">
                  <a:moveTo>
                    <a:pt x="5850826" y="6161316"/>
                  </a:moveTo>
                  <a:lnTo>
                    <a:pt x="5812345" y="6161316"/>
                  </a:lnTo>
                  <a:lnTo>
                    <a:pt x="5812345" y="6320904"/>
                  </a:lnTo>
                  <a:lnTo>
                    <a:pt x="5850826" y="6320904"/>
                  </a:lnTo>
                  <a:lnTo>
                    <a:pt x="5850826" y="6161316"/>
                  </a:lnTo>
                  <a:close/>
                </a:path>
                <a:path w="7391400" h="6962140">
                  <a:moveTo>
                    <a:pt x="5850826" y="6000686"/>
                  </a:moveTo>
                  <a:lnTo>
                    <a:pt x="5812345" y="6000686"/>
                  </a:lnTo>
                  <a:lnTo>
                    <a:pt x="5812345" y="6128131"/>
                  </a:lnTo>
                  <a:lnTo>
                    <a:pt x="5749849" y="6128131"/>
                  </a:lnTo>
                  <a:lnTo>
                    <a:pt x="5749849" y="6119660"/>
                  </a:lnTo>
                  <a:lnTo>
                    <a:pt x="5749849" y="6119241"/>
                  </a:lnTo>
                  <a:lnTo>
                    <a:pt x="5749849" y="6006325"/>
                  </a:lnTo>
                  <a:lnTo>
                    <a:pt x="5711723" y="6006325"/>
                  </a:lnTo>
                  <a:lnTo>
                    <a:pt x="5711723" y="6119241"/>
                  </a:lnTo>
                  <a:lnTo>
                    <a:pt x="5711723" y="6152261"/>
                  </a:lnTo>
                  <a:lnTo>
                    <a:pt x="5711723" y="6161151"/>
                  </a:lnTo>
                  <a:lnTo>
                    <a:pt x="5711723" y="6266561"/>
                  </a:lnTo>
                  <a:lnTo>
                    <a:pt x="5633351" y="6266561"/>
                  </a:lnTo>
                  <a:lnTo>
                    <a:pt x="5633351" y="6152261"/>
                  </a:lnTo>
                  <a:lnTo>
                    <a:pt x="5711723" y="6152261"/>
                  </a:lnTo>
                  <a:lnTo>
                    <a:pt x="5711723" y="6119241"/>
                  </a:lnTo>
                  <a:lnTo>
                    <a:pt x="5633351" y="6119241"/>
                  </a:lnTo>
                  <a:lnTo>
                    <a:pt x="5633351" y="6006211"/>
                  </a:lnTo>
                  <a:lnTo>
                    <a:pt x="5595213" y="6006211"/>
                  </a:lnTo>
                  <a:lnTo>
                    <a:pt x="5595213" y="6299581"/>
                  </a:lnTo>
                  <a:lnTo>
                    <a:pt x="5749849" y="6299581"/>
                  </a:lnTo>
                  <a:lnTo>
                    <a:pt x="5749849" y="6266561"/>
                  </a:lnTo>
                  <a:lnTo>
                    <a:pt x="5749849" y="6161151"/>
                  </a:lnTo>
                  <a:lnTo>
                    <a:pt x="5850826" y="6161151"/>
                  </a:lnTo>
                  <a:lnTo>
                    <a:pt x="5850826" y="6152261"/>
                  </a:lnTo>
                  <a:lnTo>
                    <a:pt x="5850826" y="6128131"/>
                  </a:lnTo>
                  <a:lnTo>
                    <a:pt x="5850826" y="6000686"/>
                  </a:lnTo>
                  <a:close/>
                </a:path>
                <a:path w="7391400" h="6962140">
                  <a:moveTo>
                    <a:pt x="5971248" y="6920649"/>
                  </a:moveTo>
                  <a:lnTo>
                    <a:pt x="5767184" y="6920649"/>
                  </a:lnTo>
                  <a:lnTo>
                    <a:pt x="5767184" y="6845097"/>
                  </a:lnTo>
                  <a:lnTo>
                    <a:pt x="5729059" y="6845097"/>
                  </a:lnTo>
                  <a:lnTo>
                    <a:pt x="5729059" y="6953834"/>
                  </a:lnTo>
                  <a:lnTo>
                    <a:pt x="5971248" y="6953834"/>
                  </a:lnTo>
                  <a:lnTo>
                    <a:pt x="5971248" y="6920649"/>
                  </a:lnTo>
                  <a:close/>
                </a:path>
                <a:path w="7391400" h="6962140">
                  <a:moveTo>
                    <a:pt x="6011850" y="6719417"/>
                  </a:moveTo>
                  <a:lnTo>
                    <a:pt x="5965241" y="6719417"/>
                  </a:lnTo>
                  <a:lnTo>
                    <a:pt x="5965241" y="6632207"/>
                  </a:lnTo>
                  <a:lnTo>
                    <a:pt x="5926760" y="6632207"/>
                  </a:lnTo>
                  <a:lnTo>
                    <a:pt x="5926760" y="6762483"/>
                  </a:lnTo>
                  <a:lnTo>
                    <a:pt x="5915609" y="6768617"/>
                  </a:lnTo>
                  <a:lnTo>
                    <a:pt x="5901347" y="6773164"/>
                  </a:lnTo>
                  <a:lnTo>
                    <a:pt x="5884164" y="6775983"/>
                  </a:lnTo>
                  <a:lnTo>
                    <a:pt x="5864276" y="6776961"/>
                  </a:lnTo>
                  <a:lnTo>
                    <a:pt x="5853684" y="6776961"/>
                  </a:lnTo>
                  <a:lnTo>
                    <a:pt x="5856148" y="6766179"/>
                  </a:lnTo>
                  <a:lnTo>
                    <a:pt x="5857824" y="6754279"/>
                  </a:lnTo>
                  <a:lnTo>
                    <a:pt x="5858840" y="6741706"/>
                  </a:lnTo>
                  <a:lnTo>
                    <a:pt x="5859335" y="6728942"/>
                  </a:lnTo>
                  <a:lnTo>
                    <a:pt x="5859335" y="6669278"/>
                  </a:lnTo>
                  <a:lnTo>
                    <a:pt x="5890044" y="6669278"/>
                  </a:lnTo>
                  <a:lnTo>
                    <a:pt x="5890044" y="6636093"/>
                  </a:lnTo>
                  <a:lnTo>
                    <a:pt x="5821908" y="6636093"/>
                  </a:lnTo>
                  <a:lnTo>
                    <a:pt x="5821908" y="6669278"/>
                  </a:lnTo>
                  <a:lnTo>
                    <a:pt x="5821858" y="6728942"/>
                  </a:lnTo>
                  <a:lnTo>
                    <a:pt x="5821692" y="6739674"/>
                  </a:lnTo>
                  <a:lnTo>
                    <a:pt x="5820930" y="6752996"/>
                  </a:lnTo>
                  <a:lnTo>
                    <a:pt x="5819521" y="6765595"/>
                  </a:lnTo>
                  <a:lnTo>
                    <a:pt x="5817311" y="6776961"/>
                  </a:lnTo>
                  <a:lnTo>
                    <a:pt x="5774601" y="6776961"/>
                  </a:lnTo>
                  <a:lnTo>
                    <a:pt x="5774601" y="6669278"/>
                  </a:lnTo>
                  <a:lnTo>
                    <a:pt x="5821908" y="6669278"/>
                  </a:lnTo>
                  <a:lnTo>
                    <a:pt x="5821908" y="6636093"/>
                  </a:lnTo>
                  <a:lnTo>
                    <a:pt x="5707164" y="6636093"/>
                  </a:lnTo>
                  <a:lnTo>
                    <a:pt x="5707164" y="6669278"/>
                  </a:lnTo>
                  <a:lnTo>
                    <a:pt x="5736818" y="6669278"/>
                  </a:lnTo>
                  <a:lnTo>
                    <a:pt x="5736818" y="6776961"/>
                  </a:lnTo>
                  <a:lnTo>
                    <a:pt x="5703278" y="6776961"/>
                  </a:lnTo>
                  <a:lnTo>
                    <a:pt x="5703278" y="6809435"/>
                  </a:lnTo>
                  <a:lnTo>
                    <a:pt x="5854382" y="6809435"/>
                  </a:lnTo>
                  <a:lnTo>
                    <a:pt x="5879008" y="6808495"/>
                  </a:lnTo>
                  <a:lnTo>
                    <a:pt x="5899048" y="6805600"/>
                  </a:lnTo>
                  <a:lnTo>
                    <a:pt x="5914860" y="6800659"/>
                  </a:lnTo>
                  <a:lnTo>
                    <a:pt x="5926760" y="6793547"/>
                  </a:lnTo>
                  <a:lnTo>
                    <a:pt x="5926760" y="6856400"/>
                  </a:lnTo>
                  <a:lnTo>
                    <a:pt x="5965241" y="6856400"/>
                  </a:lnTo>
                  <a:lnTo>
                    <a:pt x="5965241" y="6793547"/>
                  </a:lnTo>
                  <a:lnTo>
                    <a:pt x="5965241" y="6753301"/>
                  </a:lnTo>
                  <a:lnTo>
                    <a:pt x="6011850" y="6753301"/>
                  </a:lnTo>
                  <a:lnTo>
                    <a:pt x="6011850" y="6719417"/>
                  </a:lnTo>
                  <a:close/>
                </a:path>
                <a:path w="7391400" h="6962140">
                  <a:moveTo>
                    <a:pt x="6178702" y="6124321"/>
                  </a:moveTo>
                  <a:lnTo>
                    <a:pt x="5968631" y="6124321"/>
                  </a:lnTo>
                  <a:lnTo>
                    <a:pt x="5968631" y="6096381"/>
                  </a:lnTo>
                  <a:lnTo>
                    <a:pt x="6172695" y="6096381"/>
                  </a:lnTo>
                  <a:lnTo>
                    <a:pt x="6172695" y="6064631"/>
                  </a:lnTo>
                  <a:lnTo>
                    <a:pt x="5968631" y="6064631"/>
                  </a:lnTo>
                  <a:lnTo>
                    <a:pt x="5968631" y="6036691"/>
                  </a:lnTo>
                  <a:lnTo>
                    <a:pt x="6176937" y="6036691"/>
                  </a:lnTo>
                  <a:lnTo>
                    <a:pt x="6176937" y="6004941"/>
                  </a:lnTo>
                  <a:lnTo>
                    <a:pt x="5930506" y="6004941"/>
                  </a:lnTo>
                  <a:lnTo>
                    <a:pt x="5930506" y="6036691"/>
                  </a:lnTo>
                  <a:lnTo>
                    <a:pt x="5930506" y="6064631"/>
                  </a:lnTo>
                  <a:lnTo>
                    <a:pt x="5930506" y="6096381"/>
                  </a:lnTo>
                  <a:lnTo>
                    <a:pt x="5930506" y="6124321"/>
                  </a:lnTo>
                  <a:lnTo>
                    <a:pt x="5930506" y="6156071"/>
                  </a:lnTo>
                  <a:lnTo>
                    <a:pt x="6178702" y="6156071"/>
                  </a:lnTo>
                  <a:lnTo>
                    <a:pt x="6178702" y="6124321"/>
                  </a:lnTo>
                  <a:close/>
                </a:path>
                <a:path w="7391400" h="6962140">
                  <a:moveTo>
                    <a:pt x="6182588" y="6289421"/>
                  </a:moveTo>
                  <a:lnTo>
                    <a:pt x="5968631" y="6289421"/>
                  </a:lnTo>
                  <a:lnTo>
                    <a:pt x="5968631" y="6239891"/>
                  </a:lnTo>
                  <a:lnTo>
                    <a:pt x="5930506" y="6239891"/>
                  </a:lnTo>
                  <a:lnTo>
                    <a:pt x="5930506" y="6289421"/>
                  </a:lnTo>
                  <a:lnTo>
                    <a:pt x="5930506" y="6322441"/>
                  </a:lnTo>
                  <a:lnTo>
                    <a:pt x="6182588" y="6322441"/>
                  </a:lnTo>
                  <a:lnTo>
                    <a:pt x="6182588" y="6289421"/>
                  </a:lnTo>
                  <a:close/>
                </a:path>
                <a:path w="7391400" h="6962140">
                  <a:moveTo>
                    <a:pt x="6197765" y="6184265"/>
                  </a:moveTo>
                  <a:lnTo>
                    <a:pt x="5909322" y="6184265"/>
                  </a:lnTo>
                  <a:lnTo>
                    <a:pt x="5909322" y="6216751"/>
                  </a:lnTo>
                  <a:lnTo>
                    <a:pt x="6197765" y="6216751"/>
                  </a:lnTo>
                  <a:lnTo>
                    <a:pt x="6197765" y="6184265"/>
                  </a:lnTo>
                  <a:close/>
                </a:path>
                <a:path w="7391400" h="6962140">
                  <a:moveTo>
                    <a:pt x="6309004" y="6732473"/>
                  </a:moveTo>
                  <a:lnTo>
                    <a:pt x="6306502" y="6709918"/>
                  </a:lnTo>
                  <a:lnTo>
                    <a:pt x="6299339" y="6689712"/>
                  </a:lnTo>
                  <a:lnTo>
                    <a:pt x="6287998" y="6672351"/>
                  </a:lnTo>
                  <a:lnTo>
                    <a:pt x="6283198" y="6667868"/>
                  </a:lnTo>
                  <a:lnTo>
                    <a:pt x="6272987" y="6658330"/>
                  </a:lnTo>
                  <a:lnTo>
                    <a:pt x="6270523" y="6656959"/>
                  </a:lnTo>
                  <a:lnTo>
                    <a:pt x="6270523" y="6732473"/>
                  </a:lnTo>
                  <a:lnTo>
                    <a:pt x="6269164" y="6745935"/>
                  </a:lnTo>
                  <a:lnTo>
                    <a:pt x="6236182" y="6785559"/>
                  </a:lnTo>
                  <a:lnTo>
                    <a:pt x="6198908" y="6795440"/>
                  </a:lnTo>
                  <a:lnTo>
                    <a:pt x="6175908" y="6796735"/>
                  </a:lnTo>
                  <a:lnTo>
                    <a:pt x="6153099" y="6795440"/>
                  </a:lnTo>
                  <a:lnTo>
                    <a:pt x="6115977" y="6785559"/>
                  </a:lnTo>
                  <a:lnTo>
                    <a:pt x="6086983" y="6758076"/>
                  </a:lnTo>
                  <a:lnTo>
                    <a:pt x="6081636" y="6732473"/>
                  </a:lnTo>
                  <a:lnTo>
                    <a:pt x="6082995" y="6718605"/>
                  </a:lnTo>
                  <a:lnTo>
                    <a:pt x="6115977" y="6678739"/>
                  </a:lnTo>
                  <a:lnTo>
                    <a:pt x="6153099" y="6669113"/>
                  </a:lnTo>
                  <a:lnTo>
                    <a:pt x="6175908" y="6667868"/>
                  </a:lnTo>
                  <a:lnTo>
                    <a:pt x="6198908" y="6669113"/>
                  </a:lnTo>
                  <a:lnTo>
                    <a:pt x="6236182" y="6678739"/>
                  </a:lnTo>
                  <a:lnTo>
                    <a:pt x="6265176" y="6706260"/>
                  </a:lnTo>
                  <a:lnTo>
                    <a:pt x="6270523" y="6732473"/>
                  </a:lnTo>
                  <a:lnTo>
                    <a:pt x="6270523" y="6656959"/>
                  </a:lnTo>
                  <a:lnTo>
                    <a:pt x="6253505" y="6647434"/>
                  </a:lnTo>
                  <a:lnTo>
                    <a:pt x="6230671" y="6639979"/>
                  </a:lnTo>
                  <a:lnTo>
                    <a:pt x="6204724" y="6635699"/>
                  </a:lnTo>
                  <a:lnTo>
                    <a:pt x="6175908" y="6634327"/>
                  </a:lnTo>
                  <a:lnTo>
                    <a:pt x="6147232" y="6635699"/>
                  </a:lnTo>
                  <a:lnTo>
                    <a:pt x="6098502" y="6647434"/>
                  </a:lnTo>
                  <a:lnTo>
                    <a:pt x="6064008" y="6672351"/>
                  </a:lnTo>
                  <a:lnTo>
                    <a:pt x="6045606" y="6709918"/>
                  </a:lnTo>
                  <a:lnTo>
                    <a:pt x="6043155" y="6732473"/>
                  </a:lnTo>
                  <a:lnTo>
                    <a:pt x="6045606" y="6754774"/>
                  </a:lnTo>
                  <a:lnTo>
                    <a:pt x="6064008" y="6791960"/>
                  </a:lnTo>
                  <a:lnTo>
                    <a:pt x="6098502" y="6817017"/>
                  </a:lnTo>
                  <a:lnTo>
                    <a:pt x="6147232" y="6828891"/>
                  </a:lnTo>
                  <a:lnTo>
                    <a:pt x="6175908" y="6830276"/>
                  </a:lnTo>
                  <a:lnTo>
                    <a:pt x="6204724" y="6828891"/>
                  </a:lnTo>
                  <a:lnTo>
                    <a:pt x="6253505" y="6817017"/>
                  </a:lnTo>
                  <a:lnTo>
                    <a:pt x="6287998" y="6791960"/>
                  </a:lnTo>
                  <a:lnTo>
                    <a:pt x="6306502" y="6754774"/>
                  </a:lnTo>
                  <a:lnTo>
                    <a:pt x="6309004" y="6732473"/>
                  </a:lnTo>
                  <a:close/>
                </a:path>
                <a:path w="7391400" h="6962140">
                  <a:moveTo>
                    <a:pt x="6317831" y="6905117"/>
                  </a:moveTo>
                  <a:lnTo>
                    <a:pt x="6033617" y="6905117"/>
                  </a:lnTo>
                  <a:lnTo>
                    <a:pt x="6033617" y="6938302"/>
                  </a:lnTo>
                  <a:lnTo>
                    <a:pt x="6317831" y="6938302"/>
                  </a:lnTo>
                  <a:lnTo>
                    <a:pt x="6317831" y="6905117"/>
                  </a:lnTo>
                  <a:close/>
                </a:path>
                <a:path w="7391400" h="6962140">
                  <a:moveTo>
                    <a:pt x="6594576" y="6004560"/>
                  </a:moveTo>
                  <a:lnTo>
                    <a:pt x="6348146" y="6004560"/>
                  </a:lnTo>
                  <a:lnTo>
                    <a:pt x="6348146" y="6036691"/>
                  </a:lnTo>
                  <a:lnTo>
                    <a:pt x="6556095" y="6036691"/>
                  </a:lnTo>
                  <a:lnTo>
                    <a:pt x="6556095" y="6059995"/>
                  </a:lnTo>
                  <a:lnTo>
                    <a:pt x="6534874" y="6062345"/>
                  </a:lnTo>
                  <a:lnTo>
                    <a:pt x="6511036" y="6063742"/>
                  </a:lnTo>
                  <a:lnTo>
                    <a:pt x="6485547" y="6064415"/>
                  </a:lnTo>
                  <a:lnTo>
                    <a:pt x="6348146" y="6064580"/>
                  </a:lnTo>
                  <a:lnTo>
                    <a:pt x="6348146" y="6096000"/>
                  </a:lnTo>
                  <a:lnTo>
                    <a:pt x="6458648" y="6096000"/>
                  </a:lnTo>
                  <a:lnTo>
                    <a:pt x="6485433" y="6095758"/>
                  </a:lnTo>
                  <a:lnTo>
                    <a:pt x="6510820" y="6094857"/>
                  </a:lnTo>
                  <a:lnTo>
                    <a:pt x="6534213" y="6093028"/>
                  </a:lnTo>
                  <a:lnTo>
                    <a:pt x="6555029" y="6090005"/>
                  </a:lnTo>
                  <a:lnTo>
                    <a:pt x="6554330" y="6098832"/>
                  </a:lnTo>
                  <a:lnTo>
                    <a:pt x="6552920" y="6107303"/>
                  </a:lnTo>
                  <a:lnTo>
                    <a:pt x="6551498" y="6114720"/>
                  </a:lnTo>
                  <a:lnTo>
                    <a:pt x="6588925" y="6114720"/>
                  </a:lnTo>
                  <a:lnTo>
                    <a:pt x="6594335" y="6074753"/>
                  </a:lnTo>
                  <a:lnTo>
                    <a:pt x="6594513" y="6064580"/>
                  </a:lnTo>
                  <a:lnTo>
                    <a:pt x="6594576" y="6004560"/>
                  </a:lnTo>
                  <a:close/>
                </a:path>
                <a:path w="7391400" h="6962140">
                  <a:moveTo>
                    <a:pt x="6601638" y="6293015"/>
                  </a:moveTo>
                  <a:lnTo>
                    <a:pt x="6386271" y="6293015"/>
                  </a:lnTo>
                  <a:lnTo>
                    <a:pt x="6386271" y="6269710"/>
                  </a:lnTo>
                  <a:lnTo>
                    <a:pt x="6594576" y="6269710"/>
                  </a:lnTo>
                  <a:lnTo>
                    <a:pt x="6594576" y="6184265"/>
                  </a:lnTo>
                  <a:lnTo>
                    <a:pt x="6348146" y="6184265"/>
                  </a:lnTo>
                  <a:lnTo>
                    <a:pt x="6348146" y="6215342"/>
                  </a:lnTo>
                  <a:lnTo>
                    <a:pt x="6556095" y="6215342"/>
                  </a:lnTo>
                  <a:lnTo>
                    <a:pt x="6556095" y="6238989"/>
                  </a:lnTo>
                  <a:lnTo>
                    <a:pt x="6348146" y="6238989"/>
                  </a:lnTo>
                  <a:lnTo>
                    <a:pt x="6348146" y="6324079"/>
                  </a:lnTo>
                  <a:lnTo>
                    <a:pt x="6601638" y="6324079"/>
                  </a:lnTo>
                  <a:lnTo>
                    <a:pt x="6601638" y="6293015"/>
                  </a:lnTo>
                  <a:close/>
                </a:path>
                <a:path w="7391400" h="6962140">
                  <a:moveTo>
                    <a:pt x="6615404" y="6126365"/>
                  </a:moveTo>
                  <a:lnTo>
                    <a:pt x="6326962" y="6126365"/>
                  </a:lnTo>
                  <a:lnTo>
                    <a:pt x="6326962" y="6158141"/>
                  </a:lnTo>
                  <a:lnTo>
                    <a:pt x="6615404" y="6158141"/>
                  </a:lnTo>
                  <a:lnTo>
                    <a:pt x="6615404" y="6126365"/>
                  </a:lnTo>
                  <a:close/>
                </a:path>
                <a:path w="7391400" h="6962140">
                  <a:moveTo>
                    <a:pt x="6644995" y="6905371"/>
                  </a:moveTo>
                  <a:lnTo>
                    <a:pt x="6522834" y="6905371"/>
                  </a:lnTo>
                  <a:lnTo>
                    <a:pt x="6522834" y="6841871"/>
                  </a:lnTo>
                  <a:lnTo>
                    <a:pt x="6632283" y="6841871"/>
                  </a:lnTo>
                  <a:lnTo>
                    <a:pt x="6632283" y="6808851"/>
                  </a:lnTo>
                  <a:lnTo>
                    <a:pt x="6415862" y="6808851"/>
                  </a:lnTo>
                  <a:lnTo>
                    <a:pt x="6415862" y="6755511"/>
                  </a:lnTo>
                  <a:lnTo>
                    <a:pt x="6628397" y="6755511"/>
                  </a:lnTo>
                  <a:lnTo>
                    <a:pt x="6628397" y="6722491"/>
                  </a:lnTo>
                  <a:lnTo>
                    <a:pt x="6628397" y="6671691"/>
                  </a:lnTo>
                  <a:lnTo>
                    <a:pt x="6628397" y="6637401"/>
                  </a:lnTo>
                  <a:lnTo>
                    <a:pt x="6377381" y="6637401"/>
                  </a:lnTo>
                  <a:lnTo>
                    <a:pt x="6377381" y="6671691"/>
                  </a:lnTo>
                  <a:lnTo>
                    <a:pt x="6589916" y="6671691"/>
                  </a:lnTo>
                  <a:lnTo>
                    <a:pt x="6589916" y="6722491"/>
                  </a:lnTo>
                  <a:lnTo>
                    <a:pt x="6377381" y="6722491"/>
                  </a:lnTo>
                  <a:lnTo>
                    <a:pt x="6377381" y="6755511"/>
                  </a:lnTo>
                  <a:lnTo>
                    <a:pt x="6377381" y="6808851"/>
                  </a:lnTo>
                  <a:lnTo>
                    <a:pt x="6377381" y="6841871"/>
                  </a:lnTo>
                  <a:lnTo>
                    <a:pt x="6484709" y="6841871"/>
                  </a:lnTo>
                  <a:lnTo>
                    <a:pt x="6484709" y="6905371"/>
                  </a:lnTo>
                  <a:lnTo>
                    <a:pt x="6360782" y="6905371"/>
                  </a:lnTo>
                  <a:lnTo>
                    <a:pt x="6360782" y="6938391"/>
                  </a:lnTo>
                  <a:lnTo>
                    <a:pt x="6644995" y="6938391"/>
                  </a:lnTo>
                  <a:lnTo>
                    <a:pt x="6644995" y="6905371"/>
                  </a:lnTo>
                  <a:close/>
                </a:path>
                <a:path w="7391400" h="6962140">
                  <a:moveTo>
                    <a:pt x="6923506" y="6218517"/>
                  </a:moveTo>
                  <a:lnTo>
                    <a:pt x="6680251" y="6218517"/>
                  </a:lnTo>
                  <a:lnTo>
                    <a:pt x="6680251" y="6251702"/>
                  </a:lnTo>
                  <a:lnTo>
                    <a:pt x="6885025" y="6251702"/>
                  </a:lnTo>
                  <a:lnTo>
                    <a:pt x="6885025" y="6326200"/>
                  </a:lnTo>
                  <a:lnTo>
                    <a:pt x="6923506" y="6326200"/>
                  </a:lnTo>
                  <a:lnTo>
                    <a:pt x="6923506" y="6218517"/>
                  </a:lnTo>
                  <a:close/>
                </a:path>
                <a:path w="7391400" h="6962140">
                  <a:moveTo>
                    <a:pt x="6923506" y="6000686"/>
                  </a:moveTo>
                  <a:lnTo>
                    <a:pt x="6885025" y="6000686"/>
                  </a:lnTo>
                  <a:lnTo>
                    <a:pt x="6885025" y="6136259"/>
                  </a:lnTo>
                  <a:lnTo>
                    <a:pt x="6873710" y="6142888"/>
                  </a:lnTo>
                  <a:lnTo>
                    <a:pt x="6859651" y="6147511"/>
                  </a:lnTo>
                  <a:lnTo>
                    <a:pt x="6842480" y="6150203"/>
                  </a:lnTo>
                  <a:lnTo>
                    <a:pt x="6821830" y="6151080"/>
                  </a:lnTo>
                  <a:lnTo>
                    <a:pt x="6702844" y="6151080"/>
                  </a:lnTo>
                  <a:lnTo>
                    <a:pt x="6702844" y="6109068"/>
                  </a:lnTo>
                  <a:lnTo>
                    <a:pt x="6821475" y="6109068"/>
                  </a:lnTo>
                  <a:lnTo>
                    <a:pt x="6821475" y="6004560"/>
                  </a:lnTo>
                  <a:lnTo>
                    <a:pt x="6664719" y="6004560"/>
                  </a:lnTo>
                  <a:lnTo>
                    <a:pt x="6664719" y="6036691"/>
                  </a:lnTo>
                  <a:lnTo>
                    <a:pt x="6783349" y="6036691"/>
                  </a:lnTo>
                  <a:lnTo>
                    <a:pt x="6783349" y="6076937"/>
                  </a:lnTo>
                  <a:lnTo>
                    <a:pt x="6664719" y="6076937"/>
                  </a:lnTo>
                  <a:lnTo>
                    <a:pt x="6664719" y="6182855"/>
                  </a:lnTo>
                  <a:lnTo>
                    <a:pt x="6812293" y="6182855"/>
                  </a:lnTo>
                  <a:lnTo>
                    <a:pt x="6837159" y="6181903"/>
                  </a:lnTo>
                  <a:lnTo>
                    <a:pt x="6857403" y="6178969"/>
                  </a:lnTo>
                  <a:lnTo>
                    <a:pt x="6873265" y="6173914"/>
                  </a:lnTo>
                  <a:lnTo>
                    <a:pt x="6885025" y="6166612"/>
                  </a:lnTo>
                  <a:lnTo>
                    <a:pt x="6885025" y="6194857"/>
                  </a:lnTo>
                  <a:lnTo>
                    <a:pt x="6923506" y="6194857"/>
                  </a:lnTo>
                  <a:lnTo>
                    <a:pt x="6923506" y="6166612"/>
                  </a:lnTo>
                  <a:lnTo>
                    <a:pt x="6923506" y="6151080"/>
                  </a:lnTo>
                  <a:lnTo>
                    <a:pt x="6923506" y="6000686"/>
                  </a:lnTo>
                  <a:close/>
                </a:path>
                <a:path w="7391400" h="6962140">
                  <a:moveTo>
                    <a:pt x="6950519" y="6783667"/>
                  </a:moveTo>
                  <a:lnTo>
                    <a:pt x="6949326" y="6743014"/>
                  </a:lnTo>
                  <a:lnTo>
                    <a:pt x="6937121" y="6679451"/>
                  </a:lnTo>
                  <a:lnTo>
                    <a:pt x="6913232" y="6646507"/>
                  </a:lnTo>
                  <a:lnTo>
                    <a:pt x="6912394" y="6646011"/>
                  </a:lnTo>
                  <a:lnTo>
                    <a:pt x="6912394" y="6783667"/>
                  </a:lnTo>
                  <a:lnTo>
                    <a:pt x="6911632" y="6819125"/>
                  </a:lnTo>
                  <a:lnTo>
                    <a:pt x="6903758" y="6872287"/>
                  </a:lnTo>
                  <a:lnTo>
                    <a:pt x="6875932" y="6900748"/>
                  </a:lnTo>
                  <a:lnTo>
                    <a:pt x="6867550" y="6901586"/>
                  </a:lnTo>
                  <a:lnTo>
                    <a:pt x="6859371" y="6900748"/>
                  </a:lnTo>
                  <a:lnTo>
                    <a:pt x="6831711" y="6872287"/>
                  </a:lnTo>
                  <a:lnTo>
                    <a:pt x="6823875" y="6819125"/>
                  </a:lnTo>
                  <a:lnTo>
                    <a:pt x="6823075" y="6783667"/>
                  </a:lnTo>
                  <a:lnTo>
                    <a:pt x="6823875" y="6748221"/>
                  </a:lnTo>
                  <a:lnTo>
                    <a:pt x="6831711" y="6695199"/>
                  </a:lnTo>
                  <a:lnTo>
                    <a:pt x="6859371" y="6666255"/>
                  </a:lnTo>
                  <a:lnTo>
                    <a:pt x="6867550" y="6665392"/>
                  </a:lnTo>
                  <a:lnTo>
                    <a:pt x="6875932" y="6666255"/>
                  </a:lnTo>
                  <a:lnTo>
                    <a:pt x="6903758" y="6695199"/>
                  </a:lnTo>
                  <a:lnTo>
                    <a:pt x="6911632" y="6748221"/>
                  </a:lnTo>
                  <a:lnTo>
                    <a:pt x="6912394" y="6783667"/>
                  </a:lnTo>
                  <a:lnTo>
                    <a:pt x="6912394" y="6646011"/>
                  </a:lnTo>
                  <a:lnTo>
                    <a:pt x="6899948" y="6638645"/>
                  </a:lnTo>
                  <a:lnTo>
                    <a:pt x="6884683" y="6633845"/>
                  </a:lnTo>
                  <a:lnTo>
                    <a:pt x="6867550" y="6632207"/>
                  </a:lnTo>
                  <a:lnTo>
                    <a:pt x="6850583" y="6633845"/>
                  </a:lnTo>
                  <a:lnTo>
                    <a:pt x="6811061" y="6657276"/>
                  </a:lnTo>
                  <a:lnTo>
                    <a:pt x="6790322" y="6708153"/>
                  </a:lnTo>
                  <a:lnTo>
                    <a:pt x="6784937" y="6783667"/>
                  </a:lnTo>
                  <a:lnTo>
                    <a:pt x="6786143" y="6824319"/>
                  </a:lnTo>
                  <a:lnTo>
                    <a:pt x="6798348" y="6887883"/>
                  </a:lnTo>
                  <a:lnTo>
                    <a:pt x="6822072" y="6920725"/>
                  </a:lnTo>
                  <a:lnTo>
                    <a:pt x="6867550" y="6934416"/>
                  </a:lnTo>
                  <a:lnTo>
                    <a:pt x="6884683" y="6932904"/>
                  </a:lnTo>
                  <a:lnTo>
                    <a:pt x="6924395" y="6910057"/>
                  </a:lnTo>
                  <a:lnTo>
                    <a:pt x="6945135" y="6859181"/>
                  </a:lnTo>
                  <a:lnTo>
                    <a:pt x="6949326" y="6824319"/>
                  </a:lnTo>
                  <a:lnTo>
                    <a:pt x="6950519" y="6783667"/>
                  </a:lnTo>
                  <a:close/>
                </a:path>
                <a:path w="7391400" h="6962140">
                  <a:moveTo>
                    <a:pt x="7044436" y="6632207"/>
                  </a:moveTo>
                  <a:lnTo>
                    <a:pt x="7005955" y="6632207"/>
                  </a:lnTo>
                  <a:lnTo>
                    <a:pt x="7005955" y="6952424"/>
                  </a:lnTo>
                  <a:lnTo>
                    <a:pt x="7044436" y="6952424"/>
                  </a:lnTo>
                  <a:lnTo>
                    <a:pt x="7044436" y="6632207"/>
                  </a:lnTo>
                  <a:close/>
                </a:path>
                <a:path w="7391400" h="6962140">
                  <a:moveTo>
                    <a:pt x="7376896" y="6900888"/>
                  </a:moveTo>
                  <a:lnTo>
                    <a:pt x="7375207" y="6887197"/>
                  </a:lnTo>
                  <a:lnTo>
                    <a:pt x="7370229" y="6875640"/>
                  </a:lnTo>
                  <a:lnTo>
                    <a:pt x="7367435" y="6872287"/>
                  </a:lnTo>
                  <a:lnTo>
                    <a:pt x="7362152" y="6865925"/>
                  </a:lnTo>
                  <a:lnTo>
                    <a:pt x="7351115" y="6857809"/>
                  </a:lnTo>
                  <a:lnTo>
                    <a:pt x="7338771" y="6852526"/>
                  </a:lnTo>
                  <a:lnTo>
                    <a:pt x="7338771" y="6893827"/>
                  </a:lnTo>
                  <a:lnTo>
                    <a:pt x="7338771" y="6907949"/>
                  </a:lnTo>
                  <a:lnTo>
                    <a:pt x="7296836" y="6926872"/>
                  </a:lnTo>
                  <a:lnTo>
                    <a:pt x="7247674" y="6929475"/>
                  </a:lnTo>
                  <a:lnTo>
                    <a:pt x="7220801" y="6928853"/>
                  </a:lnTo>
                  <a:lnTo>
                    <a:pt x="7180707" y="6923367"/>
                  </a:lnTo>
                  <a:lnTo>
                    <a:pt x="7156590" y="6907949"/>
                  </a:lnTo>
                  <a:lnTo>
                    <a:pt x="7156590" y="6893827"/>
                  </a:lnTo>
                  <a:lnTo>
                    <a:pt x="7198474" y="6874891"/>
                  </a:lnTo>
                  <a:lnTo>
                    <a:pt x="7247674" y="6872287"/>
                  </a:lnTo>
                  <a:lnTo>
                    <a:pt x="7274547" y="6872910"/>
                  </a:lnTo>
                  <a:lnTo>
                    <a:pt x="7314501" y="6878396"/>
                  </a:lnTo>
                  <a:lnTo>
                    <a:pt x="7338771" y="6893827"/>
                  </a:lnTo>
                  <a:lnTo>
                    <a:pt x="7338771" y="6852526"/>
                  </a:lnTo>
                  <a:lnTo>
                    <a:pt x="7332027" y="6849631"/>
                  </a:lnTo>
                  <a:lnTo>
                    <a:pt x="7308266" y="6844043"/>
                  </a:lnTo>
                  <a:lnTo>
                    <a:pt x="7280072" y="6840829"/>
                  </a:lnTo>
                  <a:lnTo>
                    <a:pt x="7247674" y="6839801"/>
                  </a:lnTo>
                  <a:lnTo>
                    <a:pt x="7215378" y="6840829"/>
                  </a:lnTo>
                  <a:lnTo>
                    <a:pt x="7163079" y="6849631"/>
                  </a:lnTo>
                  <a:lnTo>
                    <a:pt x="7124776" y="6875640"/>
                  </a:lnTo>
                  <a:lnTo>
                    <a:pt x="7118109" y="6900888"/>
                  </a:lnTo>
                  <a:lnTo>
                    <a:pt x="7119798" y="6914566"/>
                  </a:lnTo>
                  <a:lnTo>
                    <a:pt x="7163079" y="6952069"/>
                  </a:lnTo>
                  <a:lnTo>
                    <a:pt x="7215378" y="6960641"/>
                  </a:lnTo>
                  <a:lnTo>
                    <a:pt x="7247674" y="6961606"/>
                  </a:lnTo>
                  <a:lnTo>
                    <a:pt x="7280072" y="6960641"/>
                  </a:lnTo>
                  <a:lnTo>
                    <a:pt x="7332027" y="6952069"/>
                  </a:lnTo>
                  <a:lnTo>
                    <a:pt x="7367435" y="6929475"/>
                  </a:lnTo>
                  <a:lnTo>
                    <a:pt x="7370229" y="6926123"/>
                  </a:lnTo>
                  <a:lnTo>
                    <a:pt x="7375207" y="6914566"/>
                  </a:lnTo>
                  <a:lnTo>
                    <a:pt x="7376896" y="6900888"/>
                  </a:lnTo>
                  <a:close/>
                </a:path>
                <a:path w="7391400" h="6962140">
                  <a:moveTo>
                    <a:pt x="7391374" y="6781203"/>
                  </a:moveTo>
                  <a:lnTo>
                    <a:pt x="7265683" y="6781203"/>
                  </a:lnTo>
                  <a:lnTo>
                    <a:pt x="7265683" y="6747662"/>
                  </a:lnTo>
                  <a:lnTo>
                    <a:pt x="7372299" y="6747662"/>
                  </a:lnTo>
                  <a:lnTo>
                    <a:pt x="7372299" y="6715531"/>
                  </a:lnTo>
                  <a:lnTo>
                    <a:pt x="7162241" y="6715531"/>
                  </a:lnTo>
                  <a:lnTo>
                    <a:pt x="7162241" y="6668567"/>
                  </a:lnTo>
                  <a:lnTo>
                    <a:pt x="7370534" y="6668567"/>
                  </a:lnTo>
                  <a:lnTo>
                    <a:pt x="7370534" y="6636093"/>
                  </a:lnTo>
                  <a:lnTo>
                    <a:pt x="7124103" y="6636093"/>
                  </a:lnTo>
                  <a:lnTo>
                    <a:pt x="7124103" y="6747662"/>
                  </a:lnTo>
                  <a:lnTo>
                    <a:pt x="7227557" y="6747662"/>
                  </a:lnTo>
                  <a:lnTo>
                    <a:pt x="7227557" y="6781203"/>
                  </a:lnTo>
                  <a:lnTo>
                    <a:pt x="7102919" y="6781203"/>
                  </a:lnTo>
                  <a:lnTo>
                    <a:pt x="7102919" y="6814032"/>
                  </a:lnTo>
                  <a:lnTo>
                    <a:pt x="7391374" y="6814032"/>
                  </a:lnTo>
                  <a:lnTo>
                    <a:pt x="7391374" y="6781203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1134" y="892949"/>
              <a:ext cx="2514600" cy="793750"/>
            </a:xfrm>
            <a:custGeom>
              <a:avLst/>
              <a:gdLst/>
              <a:ahLst/>
              <a:cxnLst/>
              <a:rect l="l" t="t" r="r" b="b"/>
              <a:pathLst>
                <a:path w="2514600" h="793750">
                  <a:moveTo>
                    <a:pt x="277291" y="242316"/>
                  </a:moveTo>
                  <a:lnTo>
                    <a:pt x="240436" y="225018"/>
                  </a:lnTo>
                  <a:lnTo>
                    <a:pt x="191452" y="168186"/>
                  </a:lnTo>
                  <a:lnTo>
                    <a:pt x="181991" y="125222"/>
                  </a:lnTo>
                  <a:lnTo>
                    <a:pt x="269684" y="125222"/>
                  </a:lnTo>
                  <a:lnTo>
                    <a:pt x="269684" y="59829"/>
                  </a:lnTo>
                  <a:lnTo>
                    <a:pt x="181483" y="59829"/>
                  </a:lnTo>
                  <a:lnTo>
                    <a:pt x="181483" y="0"/>
                  </a:lnTo>
                  <a:lnTo>
                    <a:pt x="104419" y="0"/>
                  </a:lnTo>
                  <a:lnTo>
                    <a:pt x="104419" y="59829"/>
                  </a:lnTo>
                  <a:lnTo>
                    <a:pt x="13677" y="59829"/>
                  </a:lnTo>
                  <a:lnTo>
                    <a:pt x="13677" y="125222"/>
                  </a:lnTo>
                  <a:lnTo>
                    <a:pt x="103924" y="125222"/>
                  </a:lnTo>
                  <a:lnTo>
                    <a:pt x="94716" y="169354"/>
                  </a:lnTo>
                  <a:lnTo>
                    <a:pt x="74828" y="203796"/>
                  </a:lnTo>
                  <a:lnTo>
                    <a:pt x="45529" y="229870"/>
                  </a:lnTo>
                  <a:lnTo>
                    <a:pt x="8102" y="248907"/>
                  </a:lnTo>
                  <a:lnTo>
                    <a:pt x="8102" y="315823"/>
                  </a:lnTo>
                  <a:lnTo>
                    <a:pt x="51079" y="300824"/>
                  </a:lnTo>
                  <a:lnTo>
                    <a:pt x="89535" y="280593"/>
                  </a:lnTo>
                  <a:lnTo>
                    <a:pt x="121234" y="256946"/>
                  </a:lnTo>
                  <a:lnTo>
                    <a:pt x="143967" y="231673"/>
                  </a:lnTo>
                  <a:lnTo>
                    <a:pt x="167500" y="256057"/>
                  </a:lnTo>
                  <a:lnTo>
                    <a:pt x="199224" y="278117"/>
                  </a:lnTo>
                  <a:lnTo>
                    <a:pt x="236639" y="296468"/>
                  </a:lnTo>
                  <a:lnTo>
                    <a:pt x="277291" y="309740"/>
                  </a:lnTo>
                  <a:lnTo>
                    <a:pt x="277291" y="242316"/>
                  </a:lnTo>
                  <a:close/>
                </a:path>
                <a:path w="2514600" h="793750">
                  <a:moveTo>
                    <a:pt x="391858" y="13690"/>
                  </a:moveTo>
                  <a:lnTo>
                    <a:pt x="314794" y="13690"/>
                  </a:lnTo>
                  <a:lnTo>
                    <a:pt x="314794" y="372605"/>
                  </a:lnTo>
                  <a:lnTo>
                    <a:pt x="301371" y="381457"/>
                  </a:lnTo>
                  <a:lnTo>
                    <a:pt x="283819" y="387616"/>
                  </a:lnTo>
                  <a:lnTo>
                    <a:pt x="261975" y="391210"/>
                  </a:lnTo>
                  <a:lnTo>
                    <a:pt x="235724" y="392366"/>
                  </a:lnTo>
                  <a:lnTo>
                    <a:pt x="184010" y="392366"/>
                  </a:lnTo>
                  <a:lnTo>
                    <a:pt x="184010" y="293522"/>
                  </a:lnTo>
                  <a:lnTo>
                    <a:pt x="106959" y="293522"/>
                  </a:lnTo>
                  <a:lnTo>
                    <a:pt x="106959" y="392366"/>
                  </a:lnTo>
                  <a:lnTo>
                    <a:pt x="0" y="392366"/>
                  </a:lnTo>
                  <a:lnTo>
                    <a:pt x="0" y="457250"/>
                  </a:lnTo>
                  <a:lnTo>
                    <a:pt x="223558" y="457250"/>
                  </a:lnTo>
                  <a:lnTo>
                    <a:pt x="254203" y="455764"/>
                  </a:lnTo>
                  <a:lnTo>
                    <a:pt x="279819" y="451358"/>
                  </a:lnTo>
                  <a:lnTo>
                    <a:pt x="300113" y="444207"/>
                  </a:lnTo>
                  <a:lnTo>
                    <a:pt x="314794" y="434441"/>
                  </a:lnTo>
                  <a:lnTo>
                    <a:pt x="314794" y="481584"/>
                  </a:lnTo>
                  <a:lnTo>
                    <a:pt x="391858" y="481584"/>
                  </a:lnTo>
                  <a:lnTo>
                    <a:pt x="391858" y="434441"/>
                  </a:lnTo>
                  <a:lnTo>
                    <a:pt x="391858" y="13690"/>
                  </a:lnTo>
                  <a:close/>
                </a:path>
                <a:path w="2514600" h="793750">
                  <a:moveTo>
                    <a:pt x="881037" y="136880"/>
                  </a:moveTo>
                  <a:lnTo>
                    <a:pt x="830935" y="131305"/>
                  </a:lnTo>
                  <a:lnTo>
                    <a:pt x="787768" y="120396"/>
                  </a:lnTo>
                  <a:lnTo>
                    <a:pt x="754862" y="103797"/>
                  </a:lnTo>
                  <a:lnTo>
                    <a:pt x="735558" y="81114"/>
                  </a:lnTo>
                  <a:lnTo>
                    <a:pt x="876477" y="81114"/>
                  </a:lnTo>
                  <a:lnTo>
                    <a:pt x="876477" y="18757"/>
                  </a:lnTo>
                  <a:lnTo>
                    <a:pt x="510984" y="18757"/>
                  </a:lnTo>
                  <a:lnTo>
                    <a:pt x="510984" y="81114"/>
                  </a:lnTo>
                  <a:lnTo>
                    <a:pt x="651408" y="81114"/>
                  </a:lnTo>
                  <a:lnTo>
                    <a:pt x="631659" y="103797"/>
                  </a:lnTo>
                  <a:lnTo>
                    <a:pt x="598424" y="120396"/>
                  </a:lnTo>
                  <a:lnTo>
                    <a:pt x="555307" y="131305"/>
                  </a:lnTo>
                  <a:lnTo>
                    <a:pt x="505917" y="136880"/>
                  </a:lnTo>
                  <a:lnTo>
                    <a:pt x="505917" y="198716"/>
                  </a:lnTo>
                  <a:lnTo>
                    <a:pt x="560387" y="193103"/>
                  </a:lnTo>
                  <a:lnTo>
                    <a:pt x="611670" y="181546"/>
                  </a:lnTo>
                  <a:lnTo>
                    <a:pt x="656971" y="164007"/>
                  </a:lnTo>
                  <a:lnTo>
                    <a:pt x="693483" y="140423"/>
                  </a:lnTo>
                  <a:lnTo>
                    <a:pt x="730199" y="164007"/>
                  </a:lnTo>
                  <a:lnTo>
                    <a:pt x="775855" y="181546"/>
                  </a:lnTo>
                  <a:lnTo>
                    <a:pt x="827214" y="193103"/>
                  </a:lnTo>
                  <a:lnTo>
                    <a:pt x="881037" y="198716"/>
                  </a:lnTo>
                  <a:lnTo>
                    <a:pt x="881037" y="140423"/>
                  </a:lnTo>
                  <a:lnTo>
                    <a:pt x="881037" y="136880"/>
                  </a:lnTo>
                  <a:close/>
                </a:path>
                <a:path w="2514600" h="793750">
                  <a:moveTo>
                    <a:pt x="885609" y="401497"/>
                  </a:moveTo>
                  <a:lnTo>
                    <a:pt x="875652" y="362839"/>
                  </a:lnTo>
                  <a:lnTo>
                    <a:pt x="847077" y="335597"/>
                  </a:lnTo>
                  <a:lnTo>
                    <a:pt x="808545" y="320929"/>
                  </a:lnTo>
                  <a:lnTo>
                    <a:pt x="808545" y="393890"/>
                  </a:lnTo>
                  <a:lnTo>
                    <a:pt x="808545" y="409600"/>
                  </a:lnTo>
                  <a:lnTo>
                    <a:pt x="758558" y="429691"/>
                  </a:lnTo>
                  <a:lnTo>
                    <a:pt x="694486" y="432422"/>
                  </a:lnTo>
                  <a:lnTo>
                    <a:pt x="658812" y="431787"/>
                  </a:lnTo>
                  <a:lnTo>
                    <a:pt x="607809" y="425792"/>
                  </a:lnTo>
                  <a:lnTo>
                    <a:pt x="579920" y="409600"/>
                  </a:lnTo>
                  <a:lnTo>
                    <a:pt x="579920" y="393890"/>
                  </a:lnTo>
                  <a:lnTo>
                    <a:pt x="629983" y="373481"/>
                  </a:lnTo>
                  <a:lnTo>
                    <a:pt x="694486" y="371081"/>
                  </a:lnTo>
                  <a:lnTo>
                    <a:pt x="729869" y="371614"/>
                  </a:lnTo>
                  <a:lnTo>
                    <a:pt x="780681" y="377063"/>
                  </a:lnTo>
                  <a:lnTo>
                    <a:pt x="808545" y="393890"/>
                  </a:lnTo>
                  <a:lnTo>
                    <a:pt x="808545" y="320929"/>
                  </a:lnTo>
                  <a:lnTo>
                    <a:pt x="783145" y="314934"/>
                  </a:lnTo>
                  <a:lnTo>
                    <a:pt x="741641" y="310210"/>
                  </a:lnTo>
                  <a:lnTo>
                    <a:pt x="694486" y="308724"/>
                  </a:lnTo>
                  <a:lnTo>
                    <a:pt x="647128" y="310210"/>
                  </a:lnTo>
                  <a:lnTo>
                    <a:pt x="605650" y="314934"/>
                  </a:lnTo>
                  <a:lnTo>
                    <a:pt x="541909" y="335597"/>
                  </a:lnTo>
                  <a:lnTo>
                    <a:pt x="513321" y="362839"/>
                  </a:lnTo>
                  <a:lnTo>
                    <a:pt x="503377" y="401497"/>
                  </a:lnTo>
                  <a:lnTo>
                    <a:pt x="505904" y="422554"/>
                  </a:lnTo>
                  <a:lnTo>
                    <a:pt x="541909" y="467398"/>
                  </a:lnTo>
                  <a:lnTo>
                    <a:pt x="605650" y="488238"/>
                  </a:lnTo>
                  <a:lnTo>
                    <a:pt x="647128" y="492848"/>
                  </a:lnTo>
                  <a:lnTo>
                    <a:pt x="694486" y="494258"/>
                  </a:lnTo>
                  <a:lnTo>
                    <a:pt x="741641" y="492848"/>
                  </a:lnTo>
                  <a:lnTo>
                    <a:pt x="783145" y="488238"/>
                  </a:lnTo>
                  <a:lnTo>
                    <a:pt x="847077" y="467398"/>
                  </a:lnTo>
                  <a:lnTo>
                    <a:pt x="875652" y="440334"/>
                  </a:lnTo>
                  <a:lnTo>
                    <a:pt x="883081" y="422554"/>
                  </a:lnTo>
                  <a:lnTo>
                    <a:pt x="885609" y="401497"/>
                  </a:lnTo>
                  <a:close/>
                </a:path>
                <a:path w="2514600" h="793750">
                  <a:moveTo>
                    <a:pt x="905370" y="223558"/>
                  </a:moveTo>
                  <a:lnTo>
                    <a:pt x="731494" y="223558"/>
                  </a:lnTo>
                  <a:lnTo>
                    <a:pt x="731494" y="174891"/>
                  </a:lnTo>
                  <a:lnTo>
                    <a:pt x="654951" y="174891"/>
                  </a:lnTo>
                  <a:lnTo>
                    <a:pt x="654951" y="223558"/>
                  </a:lnTo>
                  <a:lnTo>
                    <a:pt x="482600" y="223558"/>
                  </a:lnTo>
                  <a:lnTo>
                    <a:pt x="482600" y="286931"/>
                  </a:lnTo>
                  <a:lnTo>
                    <a:pt x="905370" y="286931"/>
                  </a:lnTo>
                  <a:lnTo>
                    <a:pt x="905370" y="223558"/>
                  </a:lnTo>
                  <a:close/>
                </a:path>
                <a:path w="2514600" h="793750">
                  <a:moveTo>
                    <a:pt x="1256982" y="770229"/>
                  </a:moveTo>
                  <a:lnTo>
                    <a:pt x="314007" y="770229"/>
                  </a:lnTo>
                  <a:lnTo>
                    <a:pt x="314007" y="793445"/>
                  </a:lnTo>
                  <a:lnTo>
                    <a:pt x="1256982" y="793445"/>
                  </a:lnTo>
                  <a:lnTo>
                    <a:pt x="1256982" y="770229"/>
                  </a:lnTo>
                  <a:close/>
                </a:path>
                <a:path w="2514600" h="793750">
                  <a:moveTo>
                    <a:pt x="1514551" y="13690"/>
                  </a:moveTo>
                  <a:lnTo>
                    <a:pt x="1437500" y="13690"/>
                  </a:lnTo>
                  <a:lnTo>
                    <a:pt x="1437500" y="50190"/>
                  </a:lnTo>
                  <a:lnTo>
                    <a:pt x="1360944" y="50190"/>
                  </a:lnTo>
                  <a:lnTo>
                    <a:pt x="1360944" y="18757"/>
                  </a:lnTo>
                  <a:lnTo>
                    <a:pt x="1132827" y="18757"/>
                  </a:lnTo>
                  <a:lnTo>
                    <a:pt x="1132827" y="82638"/>
                  </a:lnTo>
                  <a:lnTo>
                    <a:pt x="1284909" y="82638"/>
                  </a:lnTo>
                  <a:lnTo>
                    <a:pt x="1277429" y="116598"/>
                  </a:lnTo>
                  <a:lnTo>
                    <a:pt x="1256652" y="143751"/>
                  </a:lnTo>
                  <a:lnTo>
                    <a:pt x="1223302" y="164211"/>
                  </a:lnTo>
                  <a:lnTo>
                    <a:pt x="1178077" y="178104"/>
                  </a:lnTo>
                  <a:lnTo>
                    <a:pt x="1121676" y="185547"/>
                  </a:lnTo>
                  <a:lnTo>
                    <a:pt x="1121676" y="248907"/>
                  </a:lnTo>
                  <a:lnTo>
                    <a:pt x="1182039" y="241973"/>
                  </a:lnTo>
                  <a:lnTo>
                    <a:pt x="1234160" y="229793"/>
                  </a:lnTo>
                  <a:lnTo>
                    <a:pt x="1277747" y="211582"/>
                  </a:lnTo>
                  <a:lnTo>
                    <a:pt x="1312506" y="186575"/>
                  </a:lnTo>
                  <a:lnTo>
                    <a:pt x="1338148" y="153987"/>
                  </a:lnTo>
                  <a:lnTo>
                    <a:pt x="1354353" y="113055"/>
                  </a:lnTo>
                  <a:lnTo>
                    <a:pt x="1437500" y="113055"/>
                  </a:lnTo>
                  <a:lnTo>
                    <a:pt x="1437500" y="142455"/>
                  </a:lnTo>
                  <a:lnTo>
                    <a:pt x="1347266" y="142455"/>
                  </a:lnTo>
                  <a:lnTo>
                    <a:pt x="1347266" y="204304"/>
                  </a:lnTo>
                  <a:lnTo>
                    <a:pt x="1437500" y="204304"/>
                  </a:lnTo>
                  <a:lnTo>
                    <a:pt x="1437500" y="244856"/>
                  </a:lnTo>
                  <a:lnTo>
                    <a:pt x="1514551" y="244856"/>
                  </a:lnTo>
                  <a:lnTo>
                    <a:pt x="1514551" y="113055"/>
                  </a:lnTo>
                  <a:lnTo>
                    <a:pt x="1514551" y="50190"/>
                  </a:lnTo>
                  <a:lnTo>
                    <a:pt x="1514551" y="13690"/>
                  </a:lnTo>
                  <a:close/>
                </a:path>
                <a:path w="2514600" h="793750">
                  <a:moveTo>
                    <a:pt x="1520126" y="428358"/>
                  </a:moveTo>
                  <a:lnTo>
                    <a:pt x="1236243" y="428358"/>
                  </a:lnTo>
                  <a:lnTo>
                    <a:pt x="1236243" y="403517"/>
                  </a:lnTo>
                  <a:lnTo>
                    <a:pt x="1514551" y="403517"/>
                  </a:lnTo>
                  <a:lnTo>
                    <a:pt x="1514551" y="261581"/>
                  </a:lnTo>
                  <a:lnTo>
                    <a:pt x="1159192" y="261581"/>
                  </a:lnTo>
                  <a:lnTo>
                    <a:pt x="1159192" y="319874"/>
                  </a:lnTo>
                  <a:lnTo>
                    <a:pt x="1437500" y="319874"/>
                  </a:lnTo>
                  <a:lnTo>
                    <a:pt x="1437500" y="346240"/>
                  </a:lnTo>
                  <a:lnTo>
                    <a:pt x="1159192" y="346240"/>
                  </a:lnTo>
                  <a:lnTo>
                    <a:pt x="1159192" y="486664"/>
                  </a:lnTo>
                  <a:lnTo>
                    <a:pt x="1520126" y="486664"/>
                  </a:lnTo>
                  <a:lnTo>
                    <a:pt x="1520126" y="428358"/>
                  </a:lnTo>
                  <a:close/>
                </a:path>
                <a:path w="2514600" h="793750">
                  <a:moveTo>
                    <a:pt x="1866861" y="21805"/>
                  </a:moveTo>
                  <a:lnTo>
                    <a:pt x="1622018" y="21805"/>
                  </a:lnTo>
                  <a:lnTo>
                    <a:pt x="1622018" y="86690"/>
                  </a:lnTo>
                  <a:lnTo>
                    <a:pt x="1789811" y="86690"/>
                  </a:lnTo>
                  <a:lnTo>
                    <a:pt x="1789811" y="215963"/>
                  </a:lnTo>
                  <a:lnTo>
                    <a:pt x="1789239" y="244360"/>
                  </a:lnTo>
                  <a:lnTo>
                    <a:pt x="1787525" y="273621"/>
                  </a:lnTo>
                  <a:lnTo>
                    <a:pt x="1784680" y="301929"/>
                  </a:lnTo>
                  <a:lnTo>
                    <a:pt x="1780692" y="327482"/>
                  </a:lnTo>
                  <a:lnTo>
                    <a:pt x="1856219" y="327482"/>
                  </a:lnTo>
                  <a:lnTo>
                    <a:pt x="1860664" y="300913"/>
                  </a:lnTo>
                  <a:lnTo>
                    <a:pt x="1864017" y="270014"/>
                  </a:lnTo>
                  <a:lnTo>
                    <a:pt x="1866125" y="237299"/>
                  </a:lnTo>
                  <a:lnTo>
                    <a:pt x="1866861" y="205308"/>
                  </a:lnTo>
                  <a:lnTo>
                    <a:pt x="1866861" y="21805"/>
                  </a:lnTo>
                  <a:close/>
                </a:path>
                <a:path w="2514600" h="793750">
                  <a:moveTo>
                    <a:pt x="2057476" y="196697"/>
                  </a:moveTo>
                  <a:lnTo>
                    <a:pt x="1989035" y="196697"/>
                  </a:lnTo>
                  <a:lnTo>
                    <a:pt x="1989035" y="13690"/>
                  </a:lnTo>
                  <a:lnTo>
                    <a:pt x="1911985" y="13690"/>
                  </a:lnTo>
                  <a:lnTo>
                    <a:pt x="1911985" y="373100"/>
                  </a:lnTo>
                  <a:lnTo>
                    <a:pt x="1898637" y="381673"/>
                  </a:lnTo>
                  <a:lnTo>
                    <a:pt x="1881251" y="387680"/>
                  </a:lnTo>
                  <a:lnTo>
                    <a:pt x="1859584" y="391210"/>
                  </a:lnTo>
                  <a:lnTo>
                    <a:pt x="1833410" y="392366"/>
                  </a:lnTo>
                  <a:lnTo>
                    <a:pt x="1743176" y="392366"/>
                  </a:lnTo>
                  <a:lnTo>
                    <a:pt x="1743176" y="189090"/>
                  </a:lnTo>
                  <a:lnTo>
                    <a:pt x="1666125" y="189090"/>
                  </a:lnTo>
                  <a:lnTo>
                    <a:pt x="1666125" y="392366"/>
                  </a:lnTo>
                  <a:lnTo>
                    <a:pt x="1608836" y="392366"/>
                  </a:lnTo>
                  <a:lnTo>
                    <a:pt x="1608836" y="457250"/>
                  </a:lnTo>
                  <a:lnTo>
                    <a:pt x="1821243" y="457250"/>
                  </a:lnTo>
                  <a:lnTo>
                    <a:pt x="1851596" y="455828"/>
                  </a:lnTo>
                  <a:lnTo>
                    <a:pt x="1877072" y="451548"/>
                  </a:lnTo>
                  <a:lnTo>
                    <a:pt x="1897303" y="444423"/>
                  </a:lnTo>
                  <a:lnTo>
                    <a:pt x="1911985" y="434441"/>
                  </a:lnTo>
                  <a:lnTo>
                    <a:pt x="1911985" y="481584"/>
                  </a:lnTo>
                  <a:lnTo>
                    <a:pt x="1989035" y="481584"/>
                  </a:lnTo>
                  <a:lnTo>
                    <a:pt x="1989035" y="434441"/>
                  </a:lnTo>
                  <a:lnTo>
                    <a:pt x="1989035" y="263105"/>
                  </a:lnTo>
                  <a:lnTo>
                    <a:pt x="2057476" y="263105"/>
                  </a:lnTo>
                  <a:lnTo>
                    <a:pt x="2057476" y="196697"/>
                  </a:lnTo>
                  <a:close/>
                </a:path>
                <a:path w="2514600" h="793750">
                  <a:moveTo>
                    <a:pt x="2485313" y="77063"/>
                  </a:moveTo>
                  <a:lnTo>
                    <a:pt x="2408771" y="77063"/>
                  </a:lnTo>
                  <a:lnTo>
                    <a:pt x="2408771" y="110007"/>
                  </a:lnTo>
                  <a:lnTo>
                    <a:pt x="2485313" y="110007"/>
                  </a:lnTo>
                  <a:lnTo>
                    <a:pt x="2485313" y="77063"/>
                  </a:lnTo>
                  <a:close/>
                </a:path>
                <a:path w="2514600" h="793750">
                  <a:moveTo>
                    <a:pt x="2485313" y="18605"/>
                  </a:moveTo>
                  <a:lnTo>
                    <a:pt x="2119820" y="18605"/>
                  </a:lnTo>
                  <a:lnTo>
                    <a:pt x="2119820" y="77025"/>
                  </a:lnTo>
                  <a:lnTo>
                    <a:pt x="2119820" y="110045"/>
                  </a:lnTo>
                  <a:lnTo>
                    <a:pt x="2119820" y="168465"/>
                  </a:lnTo>
                  <a:lnTo>
                    <a:pt x="2485313" y="168465"/>
                  </a:lnTo>
                  <a:lnTo>
                    <a:pt x="2485313" y="110045"/>
                  </a:lnTo>
                  <a:lnTo>
                    <a:pt x="2196871" y="110045"/>
                  </a:lnTo>
                  <a:lnTo>
                    <a:pt x="2196871" y="77025"/>
                  </a:lnTo>
                  <a:lnTo>
                    <a:pt x="2485313" y="77025"/>
                  </a:lnTo>
                  <a:lnTo>
                    <a:pt x="2485313" y="18605"/>
                  </a:lnTo>
                  <a:close/>
                </a:path>
                <a:path w="2514600" h="793750">
                  <a:moveTo>
                    <a:pt x="2495461" y="428815"/>
                  </a:moveTo>
                  <a:lnTo>
                    <a:pt x="2196871" y="428815"/>
                  </a:lnTo>
                  <a:lnTo>
                    <a:pt x="2196871" y="409765"/>
                  </a:lnTo>
                  <a:lnTo>
                    <a:pt x="2485313" y="409765"/>
                  </a:lnTo>
                  <a:lnTo>
                    <a:pt x="2485313" y="352615"/>
                  </a:lnTo>
                  <a:lnTo>
                    <a:pt x="2485313" y="331025"/>
                  </a:lnTo>
                  <a:lnTo>
                    <a:pt x="2485313" y="273875"/>
                  </a:lnTo>
                  <a:lnTo>
                    <a:pt x="2119820" y="273875"/>
                  </a:lnTo>
                  <a:lnTo>
                    <a:pt x="2119820" y="331025"/>
                  </a:lnTo>
                  <a:lnTo>
                    <a:pt x="2408771" y="331025"/>
                  </a:lnTo>
                  <a:lnTo>
                    <a:pt x="2408771" y="352615"/>
                  </a:lnTo>
                  <a:lnTo>
                    <a:pt x="2119820" y="352615"/>
                  </a:lnTo>
                  <a:lnTo>
                    <a:pt x="2119820" y="409765"/>
                  </a:lnTo>
                  <a:lnTo>
                    <a:pt x="2119820" y="428815"/>
                  </a:lnTo>
                  <a:lnTo>
                    <a:pt x="2119820" y="487235"/>
                  </a:lnTo>
                  <a:lnTo>
                    <a:pt x="2495461" y="487235"/>
                  </a:lnTo>
                  <a:lnTo>
                    <a:pt x="2495461" y="428815"/>
                  </a:lnTo>
                  <a:close/>
                </a:path>
                <a:path w="2514600" h="793750">
                  <a:moveTo>
                    <a:pt x="2514219" y="187058"/>
                  </a:moveTo>
                  <a:lnTo>
                    <a:pt x="2091436" y="187058"/>
                  </a:lnTo>
                  <a:lnTo>
                    <a:pt x="2091436" y="247891"/>
                  </a:lnTo>
                  <a:lnTo>
                    <a:pt x="2264295" y="247891"/>
                  </a:lnTo>
                  <a:lnTo>
                    <a:pt x="2264295" y="273748"/>
                  </a:lnTo>
                  <a:lnTo>
                    <a:pt x="2340838" y="273748"/>
                  </a:lnTo>
                  <a:lnTo>
                    <a:pt x="2340838" y="247891"/>
                  </a:lnTo>
                  <a:lnTo>
                    <a:pt x="2514219" y="247891"/>
                  </a:lnTo>
                  <a:lnTo>
                    <a:pt x="2514219" y="187058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017" y="4171563"/>
              <a:ext cx="6172200" cy="39094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797" y="9180055"/>
              <a:ext cx="230608" cy="2419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576" y="9180055"/>
              <a:ext cx="197853" cy="2406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671" y="9184282"/>
              <a:ext cx="212646" cy="22479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59254" y="9183928"/>
              <a:ext cx="367665" cy="225425"/>
            </a:xfrm>
            <a:custGeom>
              <a:avLst/>
              <a:gdLst/>
              <a:ahLst/>
              <a:cxnLst/>
              <a:rect l="l" t="t" r="r" b="b"/>
              <a:pathLst>
                <a:path w="367664" h="225425">
                  <a:moveTo>
                    <a:pt x="202869" y="111760"/>
                  </a:moveTo>
                  <a:lnTo>
                    <a:pt x="41211" y="111760"/>
                  </a:lnTo>
                  <a:lnTo>
                    <a:pt x="41211" y="25400"/>
                  </a:lnTo>
                  <a:lnTo>
                    <a:pt x="200228" y="25400"/>
                  </a:lnTo>
                  <a:lnTo>
                    <a:pt x="200228" y="0"/>
                  </a:lnTo>
                  <a:lnTo>
                    <a:pt x="12420" y="0"/>
                  </a:lnTo>
                  <a:lnTo>
                    <a:pt x="12420" y="25400"/>
                  </a:lnTo>
                  <a:lnTo>
                    <a:pt x="12420" y="111760"/>
                  </a:lnTo>
                  <a:lnTo>
                    <a:pt x="12420" y="137160"/>
                  </a:lnTo>
                  <a:lnTo>
                    <a:pt x="202869" y="137160"/>
                  </a:lnTo>
                  <a:lnTo>
                    <a:pt x="202869" y="111760"/>
                  </a:lnTo>
                  <a:close/>
                </a:path>
                <a:path w="367664" h="225425">
                  <a:moveTo>
                    <a:pt x="212648" y="200329"/>
                  </a:moveTo>
                  <a:lnTo>
                    <a:pt x="0" y="200329"/>
                  </a:lnTo>
                  <a:lnTo>
                    <a:pt x="0" y="225158"/>
                  </a:lnTo>
                  <a:lnTo>
                    <a:pt x="212648" y="225158"/>
                  </a:lnTo>
                  <a:lnTo>
                    <a:pt x="212648" y="200329"/>
                  </a:lnTo>
                  <a:close/>
                </a:path>
                <a:path w="367664" h="225425">
                  <a:moveTo>
                    <a:pt x="367157" y="184746"/>
                  </a:moveTo>
                  <a:lnTo>
                    <a:pt x="334403" y="184746"/>
                  </a:lnTo>
                  <a:lnTo>
                    <a:pt x="334403" y="219875"/>
                  </a:lnTo>
                  <a:lnTo>
                    <a:pt x="367157" y="219875"/>
                  </a:lnTo>
                  <a:lnTo>
                    <a:pt x="367157" y="184746"/>
                  </a:lnTo>
                  <a:close/>
                </a:path>
                <a:path w="367664" h="225425">
                  <a:moveTo>
                    <a:pt x="367157" y="71945"/>
                  </a:moveTo>
                  <a:lnTo>
                    <a:pt x="334403" y="71945"/>
                  </a:lnTo>
                  <a:lnTo>
                    <a:pt x="334403" y="107073"/>
                  </a:lnTo>
                  <a:lnTo>
                    <a:pt x="367157" y="107073"/>
                  </a:lnTo>
                  <a:lnTo>
                    <a:pt x="367157" y="71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3737" y="9196698"/>
              <a:ext cx="124682" cy="2070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4835" y="9252435"/>
              <a:ext cx="130757" cy="1547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2801" y="9252435"/>
              <a:ext cx="211325" cy="1513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0278" y="9252435"/>
              <a:ext cx="130757" cy="1547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8244" y="9252435"/>
              <a:ext cx="130493" cy="2158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9870" y="9252435"/>
              <a:ext cx="130493" cy="1547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3609" y="9252435"/>
              <a:ext cx="130757" cy="2200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11310" y="9252435"/>
              <a:ext cx="130757" cy="1547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677465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636" y="9196698"/>
              <a:ext cx="124682" cy="2070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97244" y="9213867"/>
              <a:ext cx="90605" cy="1920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2944" y="9252435"/>
              <a:ext cx="211325" cy="15136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56494" y="9196705"/>
              <a:ext cx="103505" cy="241300"/>
            </a:xfrm>
            <a:custGeom>
              <a:avLst/>
              <a:gdLst/>
              <a:ahLst/>
              <a:cxnLst/>
              <a:rect l="l" t="t" r="r" b="b"/>
              <a:pathLst>
                <a:path w="103504" h="241300">
                  <a:moveTo>
                    <a:pt x="29057" y="0"/>
                  </a:moveTo>
                  <a:lnTo>
                    <a:pt x="0" y="0"/>
                  </a:lnTo>
                  <a:lnTo>
                    <a:pt x="0" y="207098"/>
                  </a:lnTo>
                  <a:lnTo>
                    <a:pt x="29057" y="207098"/>
                  </a:lnTo>
                  <a:lnTo>
                    <a:pt x="29057" y="0"/>
                  </a:lnTo>
                  <a:close/>
                </a:path>
                <a:path w="103504" h="241300">
                  <a:moveTo>
                    <a:pt x="103022" y="172224"/>
                  </a:moveTo>
                  <a:lnTo>
                    <a:pt x="70523" y="172224"/>
                  </a:lnTo>
                  <a:lnTo>
                    <a:pt x="70523" y="207098"/>
                  </a:lnTo>
                  <a:lnTo>
                    <a:pt x="86639" y="207098"/>
                  </a:lnTo>
                  <a:lnTo>
                    <a:pt x="85598" y="215430"/>
                  </a:lnTo>
                  <a:lnTo>
                    <a:pt x="82410" y="221424"/>
                  </a:lnTo>
                  <a:lnTo>
                    <a:pt x="77050" y="225145"/>
                  </a:lnTo>
                  <a:lnTo>
                    <a:pt x="69469" y="226644"/>
                  </a:lnTo>
                  <a:lnTo>
                    <a:pt x="69469" y="241173"/>
                  </a:lnTo>
                  <a:lnTo>
                    <a:pt x="83743" y="238264"/>
                  </a:lnTo>
                  <a:lnTo>
                    <a:pt x="94272" y="231990"/>
                  </a:lnTo>
                  <a:lnTo>
                    <a:pt x="100787" y="222453"/>
                  </a:lnTo>
                  <a:lnTo>
                    <a:pt x="103022" y="209740"/>
                  </a:lnTo>
                  <a:lnTo>
                    <a:pt x="103022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6947" y="9196698"/>
              <a:ext cx="124682" cy="2070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28045" y="9252435"/>
              <a:ext cx="130757" cy="1547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6010" y="9252435"/>
              <a:ext cx="211325" cy="1513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3487" y="9252435"/>
              <a:ext cx="130757" cy="1547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1453" y="9252435"/>
              <a:ext cx="130493" cy="2158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3079" y="9252435"/>
              <a:ext cx="130493" cy="1547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6818" y="9252435"/>
              <a:ext cx="130757" cy="2200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4520" y="9252435"/>
              <a:ext cx="130757" cy="15479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810675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8827" y="9252435"/>
              <a:ext cx="128644" cy="1547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8604" y="9252435"/>
              <a:ext cx="117021" cy="15479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67286" y="9252435"/>
              <a:ext cx="117021" cy="15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890460" y="1983142"/>
              <a:ext cx="7660005" cy="7540625"/>
            </a:xfrm>
            <a:custGeom>
              <a:avLst/>
              <a:gdLst/>
              <a:ahLst/>
              <a:cxnLst/>
              <a:rect l="l" t="t" r="r" b="b"/>
              <a:pathLst>
                <a:path w="7660005" h="7540625">
                  <a:moveTo>
                    <a:pt x="7659992" y="485419"/>
                  </a:moveTo>
                  <a:lnTo>
                    <a:pt x="4441075" y="485419"/>
                  </a:lnTo>
                  <a:lnTo>
                    <a:pt x="4426775" y="441718"/>
                  </a:lnTo>
                  <a:lnTo>
                    <a:pt x="4409262" y="398526"/>
                  </a:lnTo>
                  <a:lnTo>
                    <a:pt x="4388828" y="356717"/>
                  </a:lnTo>
                  <a:lnTo>
                    <a:pt x="4365574" y="316445"/>
                  </a:lnTo>
                  <a:lnTo>
                    <a:pt x="4339577" y="277837"/>
                  </a:lnTo>
                  <a:lnTo>
                    <a:pt x="4310939" y="241071"/>
                  </a:lnTo>
                  <a:lnTo>
                    <a:pt x="4279735" y="206273"/>
                  </a:lnTo>
                  <a:lnTo>
                    <a:pt x="4246054" y="173609"/>
                  </a:lnTo>
                  <a:lnTo>
                    <a:pt x="4209973" y="143205"/>
                  </a:lnTo>
                  <a:lnTo>
                    <a:pt x="4171594" y="115239"/>
                  </a:lnTo>
                  <a:lnTo>
                    <a:pt x="4131005" y="89839"/>
                  </a:lnTo>
                  <a:lnTo>
                    <a:pt x="4088701" y="67373"/>
                  </a:lnTo>
                  <a:lnTo>
                    <a:pt x="4045293" y="48133"/>
                  </a:lnTo>
                  <a:lnTo>
                    <a:pt x="4000931" y="32080"/>
                  </a:lnTo>
                  <a:lnTo>
                    <a:pt x="3955796" y="19253"/>
                  </a:lnTo>
                  <a:lnTo>
                    <a:pt x="3910063" y="9626"/>
                  </a:lnTo>
                  <a:lnTo>
                    <a:pt x="3863898" y="3213"/>
                  </a:lnTo>
                  <a:lnTo>
                    <a:pt x="3817467" y="0"/>
                  </a:lnTo>
                  <a:lnTo>
                    <a:pt x="3770960" y="0"/>
                  </a:lnTo>
                  <a:lnTo>
                    <a:pt x="3724541" y="3213"/>
                  </a:lnTo>
                  <a:lnTo>
                    <a:pt x="3678377" y="9626"/>
                  </a:lnTo>
                  <a:lnTo>
                    <a:pt x="3632644" y="19253"/>
                  </a:lnTo>
                  <a:lnTo>
                    <a:pt x="3587508" y="32080"/>
                  </a:lnTo>
                  <a:lnTo>
                    <a:pt x="3543147" y="48133"/>
                  </a:lnTo>
                  <a:lnTo>
                    <a:pt x="3499739" y="67373"/>
                  </a:lnTo>
                  <a:lnTo>
                    <a:pt x="3457435" y="89839"/>
                  </a:lnTo>
                  <a:lnTo>
                    <a:pt x="3416833" y="115239"/>
                  </a:lnTo>
                  <a:lnTo>
                    <a:pt x="3378454" y="143205"/>
                  </a:lnTo>
                  <a:lnTo>
                    <a:pt x="3342386" y="173609"/>
                  </a:lnTo>
                  <a:lnTo>
                    <a:pt x="3308705" y="206273"/>
                  </a:lnTo>
                  <a:lnTo>
                    <a:pt x="3277501" y="241071"/>
                  </a:lnTo>
                  <a:lnTo>
                    <a:pt x="3248863" y="277837"/>
                  </a:lnTo>
                  <a:lnTo>
                    <a:pt x="3222866" y="316445"/>
                  </a:lnTo>
                  <a:lnTo>
                    <a:pt x="3199612" y="356717"/>
                  </a:lnTo>
                  <a:lnTo>
                    <a:pt x="3179178" y="398526"/>
                  </a:lnTo>
                  <a:lnTo>
                    <a:pt x="3161652" y="441718"/>
                  </a:lnTo>
                  <a:lnTo>
                    <a:pt x="3147352" y="485419"/>
                  </a:lnTo>
                  <a:lnTo>
                    <a:pt x="0" y="485419"/>
                  </a:lnTo>
                  <a:lnTo>
                    <a:pt x="0" y="7540333"/>
                  </a:lnTo>
                  <a:lnTo>
                    <a:pt x="7659992" y="7540333"/>
                  </a:lnTo>
                  <a:lnTo>
                    <a:pt x="7659992" y="485419"/>
                  </a:lnTo>
                  <a:close/>
                </a:path>
              </a:pathLst>
            </a:custGeom>
            <a:solidFill>
              <a:srgbClr val="2F8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276" y="2191384"/>
              <a:ext cx="2222500" cy="1082675"/>
            </a:xfrm>
            <a:custGeom>
              <a:avLst/>
              <a:gdLst/>
              <a:ahLst/>
              <a:cxnLst/>
              <a:rect l="l" t="t" r="r" b="b"/>
              <a:pathLst>
                <a:path w="2222500" h="1082675">
                  <a:moveTo>
                    <a:pt x="186817" y="781558"/>
                  </a:moveTo>
                  <a:lnTo>
                    <a:pt x="119456" y="781558"/>
                  </a:lnTo>
                  <a:lnTo>
                    <a:pt x="119456" y="744004"/>
                  </a:lnTo>
                  <a:lnTo>
                    <a:pt x="71882" y="744004"/>
                  </a:lnTo>
                  <a:lnTo>
                    <a:pt x="71882" y="781558"/>
                  </a:lnTo>
                  <a:lnTo>
                    <a:pt x="5219" y="781558"/>
                  </a:lnTo>
                  <a:lnTo>
                    <a:pt x="5219" y="823023"/>
                  </a:lnTo>
                  <a:lnTo>
                    <a:pt x="186817" y="823023"/>
                  </a:lnTo>
                  <a:lnTo>
                    <a:pt x="186817" y="781558"/>
                  </a:lnTo>
                  <a:close/>
                </a:path>
                <a:path w="2222500" h="1082675">
                  <a:moveTo>
                    <a:pt x="265290" y="753567"/>
                  </a:moveTo>
                  <a:lnTo>
                    <a:pt x="217716" y="753567"/>
                  </a:lnTo>
                  <a:lnTo>
                    <a:pt x="217716" y="1005497"/>
                  </a:lnTo>
                  <a:lnTo>
                    <a:pt x="208508" y="1011478"/>
                  </a:lnTo>
                  <a:lnTo>
                    <a:pt x="196151" y="1015682"/>
                  </a:lnTo>
                  <a:lnTo>
                    <a:pt x="180860" y="1018146"/>
                  </a:lnTo>
                  <a:lnTo>
                    <a:pt x="162852" y="1018959"/>
                  </a:lnTo>
                  <a:lnTo>
                    <a:pt x="120154" y="1018959"/>
                  </a:lnTo>
                  <a:lnTo>
                    <a:pt x="120154" y="983526"/>
                  </a:lnTo>
                  <a:lnTo>
                    <a:pt x="128587" y="981011"/>
                  </a:lnTo>
                  <a:lnTo>
                    <a:pt x="136639" y="977722"/>
                  </a:lnTo>
                  <a:lnTo>
                    <a:pt x="170218" y="945616"/>
                  </a:lnTo>
                  <a:lnTo>
                    <a:pt x="178142" y="911250"/>
                  </a:lnTo>
                  <a:lnTo>
                    <a:pt x="176250" y="893457"/>
                  </a:lnTo>
                  <a:lnTo>
                    <a:pt x="151053" y="853490"/>
                  </a:lnTo>
                  <a:lnTo>
                    <a:pt x="130911" y="842543"/>
                  </a:lnTo>
                  <a:lnTo>
                    <a:pt x="130911" y="911250"/>
                  </a:lnTo>
                  <a:lnTo>
                    <a:pt x="130162" y="918718"/>
                  </a:lnTo>
                  <a:lnTo>
                    <a:pt x="96189" y="945616"/>
                  </a:lnTo>
                  <a:lnTo>
                    <a:pt x="88963" y="945032"/>
                  </a:lnTo>
                  <a:lnTo>
                    <a:pt x="61125" y="911250"/>
                  </a:lnTo>
                  <a:lnTo>
                    <a:pt x="61861" y="903770"/>
                  </a:lnTo>
                  <a:lnTo>
                    <a:pt x="96189" y="876871"/>
                  </a:lnTo>
                  <a:lnTo>
                    <a:pt x="103352" y="877468"/>
                  </a:lnTo>
                  <a:lnTo>
                    <a:pt x="130911" y="911250"/>
                  </a:lnTo>
                  <a:lnTo>
                    <a:pt x="130911" y="842543"/>
                  </a:lnTo>
                  <a:lnTo>
                    <a:pt x="126098" y="840562"/>
                  </a:lnTo>
                  <a:lnTo>
                    <a:pt x="111645" y="837247"/>
                  </a:lnTo>
                  <a:lnTo>
                    <a:pt x="96189" y="836129"/>
                  </a:lnTo>
                  <a:lnTo>
                    <a:pt x="80683" y="837247"/>
                  </a:lnTo>
                  <a:lnTo>
                    <a:pt x="40982" y="853490"/>
                  </a:lnTo>
                  <a:lnTo>
                    <a:pt x="15786" y="893457"/>
                  </a:lnTo>
                  <a:lnTo>
                    <a:pt x="13893" y="911250"/>
                  </a:lnTo>
                  <a:lnTo>
                    <a:pt x="15786" y="929043"/>
                  </a:lnTo>
                  <a:lnTo>
                    <a:pt x="40982" y="968997"/>
                  </a:lnTo>
                  <a:lnTo>
                    <a:pt x="72580" y="983526"/>
                  </a:lnTo>
                  <a:lnTo>
                    <a:pt x="72580" y="1018959"/>
                  </a:lnTo>
                  <a:lnTo>
                    <a:pt x="0" y="1018959"/>
                  </a:lnTo>
                  <a:lnTo>
                    <a:pt x="0" y="1061123"/>
                  </a:lnTo>
                  <a:lnTo>
                    <a:pt x="153835" y="1061123"/>
                  </a:lnTo>
                  <a:lnTo>
                    <a:pt x="174942" y="1060132"/>
                  </a:lnTo>
                  <a:lnTo>
                    <a:pt x="193065" y="1057135"/>
                  </a:lnTo>
                  <a:lnTo>
                    <a:pt x="207543" y="1052156"/>
                  </a:lnTo>
                  <a:lnTo>
                    <a:pt x="217716" y="1045184"/>
                  </a:lnTo>
                  <a:lnTo>
                    <a:pt x="217716" y="1078839"/>
                  </a:lnTo>
                  <a:lnTo>
                    <a:pt x="265290" y="1078839"/>
                  </a:lnTo>
                  <a:lnTo>
                    <a:pt x="265290" y="1045184"/>
                  </a:lnTo>
                  <a:lnTo>
                    <a:pt x="265290" y="753567"/>
                  </a:lnTo>
                  <a:close/>
                </a:path>
                <a:path w="2222500" h="1082675">
                  <a:moveTo>
                    <a:pt x="506514" y="814514"/>
                  </a:moveTo>
                  <a:lnTo>
                    <a:pt x="505129" y="801433"/>
                  </a:lnTo>
                  <a:lnTo>
                    <a:pt x="501218" y="789889"/>
                  </a:lnTo>
                  <a:lnTo>
                    <a:pt x="501103" y="789711"/>
                  </a:lnTo>
                  <a:lnTo>
                    <a:pt x="495084" y="779932"/>
                  </a:lnTo>
                  <a:lnTo>
                    <a:pt x="487057" y="771639"/>
                  </a:lnTo>
                  <a:lnTo>
                    <a:pt x="472986" y="762711"/>
                  </a:lnTo>
                  <a:lnTo>
                    <a:pt x="461022" y="758317"/>
                  </a:lnTo>
                  <a:lnTo>
                    <a:pt x="461022" y="807783"/>
                  </a:lnTo>
                  <a:lnTo>
                    <a:pt x="461022" y="821245"/>
                  </a:lnTo>
                  <a:lnTo>
                    <a:pt x="417271" y="839673"/>
                  </a:lnTo>
                  <a:lnTo>
                    <a:pt x="405853" y="839076"/>
                  </a:lnTo>
                  <a:lnTo>
                    <a:pt x="373176" y="821245"/>
                  </a:lnTo>
                  <a:lnTo>
                    <a:pt x="373176" y="807783"/>
                  </a:lnTo>
                  <a:lnTo>
                    <a:pt x="417271" y="789711"/>
                  </a:lnTo>
                  <a:lnTo>
                    <a:pt x="428625" y="790244"/>
                  </a:lnTo>
                  <a:lnTo>
                    <a:pt x="461022" y="807783"/>
                  </a:lnTo>
                  <a:lnTo>
                    <a:pt x="461022" y="758317"/>
                  </a:lnTo>
                  <a:lnTo>
                    <a:pt x="456209" y="756539"/>
                  </a:lnTo>
                  <a:lnTo>
                    <a:pt x="437400" y="752957"/>
                  </a:lnTo>
                  <a:lnTo>
                    <a:pt x="417271" y="751801"/>
                  </a:lnTo>
                  <a:lnTo>
                    <a:pt x="397141" y="752957"/>
                  </a:lnTo>
                  <a:lnTo>
                    <a:pt x="347472" y="771639"/>
                  </a:lnTo>
                  <a:lnTo>
                    <a:pt x="328028" y="814514"/>
                  </a:lnTo>
                  <a:lnTo>
                    <a:pt x="329361" y="827747"/>
                  </a:lnTo>
                  <a:lnTo>
                    <a:pt x="361556" y="866521"/>
                  </a:lnTo>
                  <a:lnTo>
                    <a:pt x="417271" y="877582"/>
                  </a:lnTo>
                  <a:lnTo>
                    <a:pt x="437400" y="876427"/>
                  </a:lnTo>
                  <a:lnTo>
                    <a:pt x="487057" y="857389"/>
                  </a:lnTo>
                  <a:lnTo>
                    <a:pt x="500964" y="839673"/>
                  </a:lnTo>
                  <a:lnTo>
                    <a:pt x="501218" y="839279"/>
                  </a:lnTo>
                  <a:lnTo>
                    <a:pt x="505129" y="827747"/>
                  </a:lnTo>
                  <a:lnTo>
                    <a:pt x="506514" y="814514"/>
                  </a:lnTo>
                  <a:close/>
                </a:path>
                <a:path w="2222500" h="1082675">
                  <a:moveTo>
                    <a:pt x="524916" y="885024"/>
                  </a:moveTo>
                  <a:lnTo>
                    <a:pt x="513981" y="887133"/>
                  </a:lnTo>
                  <a:lnTo>
                    <a:pt x="502869" y="888301"/>
                  </a:lnTo>
                  <a:lnTo>
                    <a:pt x="491223" y="888809"/>
                  </a:lnTo>
                  <a:lnTo>
                    <a:pt x="316915" y="888923"/>
                  </a:lnTo>
                  <a:lnTo>
                    <a:pt x="316915" y="928966"/>
                  </a:lnTo>
                  <a:lnTo>
                    <a:pt x="380111" y="928966"/>
                  </a:lnTo>
                  <a:lnTo>
                    <a:pt x="380111" y="978217"/>
                  </a:lnTo>
                  <a:lnTo>
                    <a:pt x="427685" y="978217"/>
                  </a:lnTo>
                  <a:lnTo>
                    <a:pt x="427685" y="928966"/>
                  </a:lnTo>
                  <a:lnTo>
                    <a:pt x="476300" y="928966"/>
                  </a:lnTo>
                  <a:lnTo>
                    <a:pt x="489458" y="928662"/>
                  </a:lnTo>
                  <a:lnTo>
                    <a:pt x="501904" y="927671"/>
                  </a:lnTo>
                  <a:lnTo>
                    <a:pt x="513702" y="925817"/>
                  </a:lnTo>
                  <a:lnTo>
                    <a:pt x="524916" y="922934"/>
                  </a:lnTo>
                  <a:lnTo>
                    <a:pt x="524916" y="885024"/>
                  </a:lnTo>
                  <a:close/>
                </a:path>
                <a:path w="2222500" h="1082675">
                  <a:moveTo>
                    <a:pt x="586371" y="753567"/>
                  </a:moveTo>
                  <a:lnTo>
                    <a:pt x="538797" y="753567"/>
                  </a:lnTo>
                  <a:lnTo>
                    <a:pt x="538797" y="941006"/>
                  </a:lnTo>
                  <a:lnTo>
                    <a:pt x="472478" y="941006"/>
                  </a:lnTo>
                  <a:lnTo>
                    <a:pt x="472478" y="978916"/>
                  </a:lnTo>
                  <a:lnTo>
                    <a:pt x="538797" y="978916"/>
                  </a:lnTo>
                  <a:lnTo>
                    <a:pt x="538797" y="999820"/>
                  </a:lnTo>
                  <a:lnTo>
                    <a:pt x="586371" y="999820"/>
                  </a:lnTo>
                  <a:lnTo>
                    <a:pt x="586371" y="753567"/>
                  </a:lnTo>
                  <a:close/>
                </a:path>
                <a:path w="2222500" h="1082675">
                  <a:moveTo>
                    <a:pt x="591934" y="1040218"/>
                  </a:moveTo>
                  <a:lnTo>
                    <a:pt x="393661" y="1040218"/>
                  </a:lnTo>
                  <a:lnTo>
                    <a:pt x="393661" y="986713"/>
                  </a:lnTo>
                  <a:lnTo>
                    <a:pt x="346087" y="986713"/>
                  </a:lnTo>
                  <a:lnTo>
                    <a:pt x="346087" y="1082382"/>
                  </a:lnTo>
                  <a:lnTo>
                    <a:pt x="591934" y="1082382"/>
                  </a:lnTo>
                  <a:lnTo>
                    <a:pt x="591934" y="1040218"/>
                  </a:lnTo>
                  <a:close/>
                </a:path>
                <a:path w="2222500" h="1082675">
                  <a:moveTo>
                    <a:pt x="805014" y="759244"/>
                  </a:moveTo>
                  <a:lnTo>
                    <a:pt x="648411" y="759244"/>
                  </a:lnTo>
                  <a:lnTo>
                    <a:pt x="648411" y="801408"/>
                  </a:lnTo>
                  <a:lnTo>
                    <a:pt x="758139" y="801408"/>
                  </a:lnTo>
                  <a:lnTo>
                    <a:pt x="758139" y="830465"/>
                  </a:lnTo>
                  <a:lnTo>
                    <a:pt x="754113" y="884288"/>
                  </a:lnTo>
                  <a:lnTo>
                    <a:pt x="741603" y="930186"/>
                  </a:lnTo>
                  <a:lnTo>
                    <a:pt x="719963" y="967638"/>
                  </a:lnTo>
                  <a:lnTo>
                    <a:pt x="688543" y="996099"/>
                  </a:lnTo>
                  <a:lnTo>
                    <a:pt x="646684" y="1015060"/>
                  </a:lnTo>
                  <a:lnTo>
                    <a:pt x="646684" y="1061123"/>
                  </a:lnTo>
                  <a:lnTo>
                    <a:pt x="691527" y="1045260"/>
                  </a:lnTo>
                  <a:lnTo>
                    <a:pt x="728179" y="1023035"/>
                  </a:lnTo>
                  <a:lnTo>
                    <a:pt x="757110" y="994689"/>
                  </a:lnTo>
                  <a:lnTo>
                    <a:pt x="778776" y="960462"/>
                  </a:lnTo>
                  <a:lnTo>
                    <a:pt x="793673" y="920572"/>
                  </a:lnTo>
                  <a:lnTo>
                    <a:pt x="802259" y="875271"/>
                  </a:lnTo>
                  <a:lnTo>
                    <a:pt x="805014" y="824788"/>
                  </a:lnTo>
                  <a:lnTo>
                    <a:pt x="805014" y="759244"/>
                  </a:lnTo>
                  <a:close/>
                </a:path>
                <a:path w="2222500" h="1082675">
                  <a:moveTo>
                    <a:pt x="946696" y="882548"/>
                  </a:moveTo>
                  <a:lnTo>
                    <a:pt x="898766" y="882548"/>
                  </a:lnTo>
                  <a:lnTo>
                    <a:pt x="898766" y="753567"/>
                  </a:lnTo>
                  <a:lnTo>
                    <a:pt x="851204" y="753567"/>
                  </a:lnTo>
                  <a:lnTo>
                    <a:pt x="851204" y="1078839"/>
                  </a:lnTo>
                  <a:lnTo>
                    <a:pt x="898766" y="1078839"/>
                  </a:lnTo>
                  <a:lnTo>
                    <a:pt x="898766" y="924356"/>
                  </a:lnTo>
                  <a:lnTo>
                    <a:pt x="946696" y="924356"/>
                  </a:lnTo>
                  <a:lnTo>
                    <a:pt x="946696" y="882548"/>
                  </a:lnTo>
                  <a:close/>
                </a:path>
                <a:path w="2222500" h="1082675">
                  <a:moveTo>
                    <a:pt x="1134084" y="837196"/>
                  </a:moveTo>
                  <a:lnTo>
                    <a:pt x="1132065" y="815695"/>
                  </a:lnTo>
                  <a:lnTo>
                    <a:pt x="1126236" y="797064"/>
                  </a:lnTo>
                  <a:lnTo>
                    <a:pt x="1123962" y="793254"/>
                  </a:lnTo>
                  <a:lnTo>
                    <a:pt x="1116952" y="781481"/>
                  </a:lnTo>
                  <a:lnTo>
                    <a:pt x="1104569" y="769162"/>
                  </a:lnTo>
                  <a:lnTo>
                    <a:pt x="1093063" y="761669"/>
                  </a:lnTo>
                  <a:lnTo>
                    <a:pt x="1087551" y="759383"/>
                  </a:lnTo>
                  <a:lnTo>
                    <a:pt x="1087551" y="837196"/>
                  </a:lnTo>
                  <a:lnTo>
                    <a:pt x="1086726" y="848004"/>
                  </a:lnTo>
                  <a:lnTo>
                    <a:pt x="1063637" y="879005"/>
                  </a:lnTo>
                  <a:lnTo>
                    <a:pt x="1049705" y="881481"/>
                  </a:lnTo>
                  <a:lnTo>
                    <a:pt x="1042479" y="880846"/>
                  </a:lnTo>
                  <a:lnTo>
                    <a:pt x="1012698" y="848004"/>
                  </a:lnTo>
                  <a:lnTo>
                    <a:pt x="1011859" y="837196"/>
                  </a:lnTo>
                  <a:lnTo>
                    <a:pt x="1012698" y="826541"/>
                  </a:lnTo>
                  <a:lnTo>
                    <a:pt x="1035900" y="795731"/>
                  </a:lnTo>
                  <a:lnTo>
                    <a:pt x="1049705" y="793254"/>
                  </a:lnTo>
                  <a:lnTo>
                    <a:pt x="1056982" y="793902"/>
                  </a:lnTo>
                  <a:lnTo>
                    <a:pt x="1086726" y="826541"/>
                  </a:lnTo>
                  <a:lnTo>
                    <a:pt x="1087551" y="837196"/>
                  </a:lnTo>
                  <a:lnTo>
                    <a:pt x="1087551" y="759383"/>
                  </a:lnTo>
                  <a:lnTo>
                    <a:pt x="1080008" y="756234"/>
                  </a:lnTo>
                  <a:lnTo>
                    <a:pt x="1065504" y="752919"/>
                  </a:lnTo>
                  <a:lnTo>
                    <a:pt x="1049705" y="751801"/>
                  </a:lnTo>
                  <a:lnTo>
                    <a:pt x="1033907" y="752919"/>
                  </a:lnTo>
                  <a:lnTo>
                    <a:pt x="994841" y="769162"/>
                  </a:lnTo>
                  <a:lnTo>
                    <a:pt x="967359" y="815695"/>
                  </a:lnTo>
                  <a:lnTo>
                    <a:pt x="965327" y="837196"/>
                  </a:lnTo>
                  <a:lnTo>
                    <a:pt x="967359" y="858837"/>
                  </a:lnTo>
                  <a:lnTo>
                    <a:pt x="994841" y="905573"/>
                  </a:lnTo>
                  <a:lnTo>
                    <a:pt x="1033907" y="921816"/>
                  </a:lnTo>
                  <a:lnTo>
                    <a:pt x="1049705" y="922934"/>
                  </a:lnTo>
                  <a:lnTo>
                    <a:pt x="1065504" y="921816"/>
                  </a:lnTo>
                  <a:lnTo>
                    <a:pt x="1104569" y="905573"/>
                  </a:lnTo>
                  <a:lnTo>
                    <a:pt x="1123861" y="881481"/>
                  </a:lnTo>
                  <a:lnTo>
                    <a:pt x="1126236" y="877493"/>
                  </a:lnTo>
                  <a:lnTo>
                    <a:pt x="1132065" y="858837"/>
                  </a:lnTo>
                  <a:lnTo>
                    <a:pt x="1134084" y="837196"/>
                  </a:lnTo>
                  <a:close/>
                </a:path>
                <a:path w="2222500" h="1082675">
                  <a:moveTo>
                    <a:pt x="1155026" y="342684"/>
                  </a:moveTo>
                  <a:lnTo>
                    <a:pt x="1001928" y="342684"/>
                  </a:lnTo>
                  <a:lnTo>
                    <a:pt x="1108900" y="219494"/>
                  </a:lnTo>
                  <a:lnTo>
                    <a:pt x="1127988" y="195148"/>
                  </a:lnTo>
                  <a:lnTo>
                    <a:pt x="1140320" y="172605"/>
                  </a:lnTo>
                  <a:lnTo>
                    <a:pt x="1146962" y="148920"/>
                  </a:lnTo>
                  <a:lnTo>
                    <a:pt x="1148943" y="121158"/>
                  </a:lnTo>
                  <a:lnTo>
                    <a:pt x="1140599" y="74206"/>
                  </a:lnTo>
                  <a:lnTo>
                    <a:pt x="1115987" y="35674"/>
                  </a:lnTo>
                  <a:lnTo>
                    <a:pt x="1075804" y="9588"/>
                  </a:lnTo>
                  <a:lnTo>
                    <a:pt x="1020686" y="0"/>
                  </a:lnTo>
                  <a:lnTo>
                    <a:pt x="965492" y="9588"/>
                  </a:lnTo>
                  <a:lnTo>
                    <a:pt x="925131" y="35674"/>
                  </a:lnTo>
                  <a:lnTo>
                    <a:pt x="900353" y="74206"/>
                  </a:lnTo>
                  <a:lnTo>
                    <a:pt x="891933" y="121158"/>
                  </a:lnTo>
                  <a:lnTo>
                    <a:pt x="891933" y="135851"/>
                  </a:lnTo>
                  <a:lnTo>
                    <a:pt x="973035" y="135851"/>
                  </a:lnTo>
                  <a:lnTo>
                    <a:pt x="973035" y="121158"/>
                  </a:lnTo>
                  <a:lnTo>
                    <a:pt x="976210" y="97764"/>
                  </a:lnTo>
                  <a:lnTo>
                    <a:pt x="985456" y="80403"/>
                  </a:lnTo>
                  <a:lnTo>
                    <a:pt x="1000417" y="69608"/>
                  </a:lnTo>
                  <a:lnTo>
                    <a:pt x="1020686" y="65900"/>
                  </a:lnTo>
                  <a:lnTo>
                    <a:pt x="1040892" y="69684"/>
                  </a:lnTo>
                  <a:lnTo>
                    <a:pt x="1055662" y="80594"/>
                  </a:lnTo>
                  <a:lnTo>
                    <a:pt x="1064742" y="97980"/>
                  </a:lnTo>
                  <a:lnTo>
                    <a:pt x="1067828" y="121158"/>
                  </a:lnTo>
                  <a:lnTo>
                    <a:pt x="1066431" y="136918"/>
                  </a:lnTo>
                  <a:lnTo>
                    <a:pt x="1061935" y="151498"/>
                  </a:lnTo>
                  <a:lnTo>
                    <a:pt x="1053934" y="165989"/>
                  </a:lnTo>
                  <a:lnTo>
                    <a:pt x="1041984" y="181470"/>
                  </a:lnTo>
                  <a:lnTo>
                    <a:pt x="897509" y="348259"/>
                  </a:lnTo>
                  <a:lnTo>
                    <a:pt x="897509" y="408076"/>
                  </a:lnTo>
                  <a:lnTo>
                    <a:pt x="1155026" y="408076"/>
                  </a:lnTo>
                  <a:lnTo>
                    <a:pt x="1155026" y="342684"/>
                  </a:lnTo>
                  <a:close/>
                </a:path>
                <a:path w="2222500" h="1082675">
                  <a:moveTo>
                    <a:pt x="1227836" y="938530"/>
                  </a:moveTo>
                  <a:lnTo>
                    <a:pt x="1180274" y="938530"/>
                  </a:lnTo>
                  <a:lnTo>
                    <a:pt x="1180274" y="972540"/>
                  </a:lnTo>
                  <a:lnTo>
                    <a:pt x="1180274" y="1013993"/>
                  </a:lnTo>
                  <a:lnTo>
                    <a:pt x="1180274" y="1040930"/>
                  </a:lnTo>
                  <a:lnTo>
                    <a:pt x="1035126" y="1040930"/>
                  </a:lnTo>
                  <a:lnTo>
                    <a:pt x="1035126" y="1013993"/>
                  </a:lnTo>
                  <a:lnTo>
                    <a:pt x="1180274" y="1013993"/>
                  </a:lnTo>
                  <a:lnTo>
                    <a:pt x="1180274" y="972540"/>
                  </a:lnTo>
                  <a:lnTo>
                    <a:pt x="1035126" y="972540"/>
                  </a:lnTo>
                  <a:lnTo>
                    <a:pt x="1035126" y="938530"/>
                  </a:lnTo>
                  <a:lnTo>
                    <a:pt x="987552" y="938530"/>
                  </a:lnTo>
                  <a:lnTo>
                    <a:pt x="987552" y="1082382"/>
                  </a:lnTo>
                  <a:lnTo>
                    <a:pt x="1227836" y="1082382"/>
                  </a:lnTo>
                  <a:lnTo>
                    <a:pt x="1227836" y="1040930"/>
                  </a:lnTo>
                  <a:lnTo>
                    <a:pt x="1227836" y="1013993"/>
                  </a:lnTo>
                  <a:lnTo>
                    <a:pt x="1227836" y="972540"/>
                  </a:lnTo>
                  <a:lnTo>
                    <a:pt x="1227836" y="938530"/>
                  </a:lnTo>
                  <a:close/>
                </a:path>
                <a:path w="2222500" h="1082675">
                  <a:moveTo>
                    <a:pt x="1227836" y="753567"/>
                  </a:moveTo>
                  <a:lnTo>
                    <a:pt x="1180274" y="753567"/>
                  </a:lnTo>
                  <a:lnTo>
                    <a:pt x="1180274" y="926122"/>
                  </a:lnTo>
                  <a:lnTo>
                    <a:pt x="1227836" y="926122"/>
                  </a:lnTo>
                  <a:lnTo>
                    <a:pt x="1227836" y="753567"/>
                  </a:lnTo>
                  <a:close/>
                </a:path>
                <a:path w="2222500" h="1082675">
                  <a:moveTo>
                    <a:pt x="1565732" y="865543"/>
                  </a:moveTo>
                  <a:lnTo>
                    <a:pt x="1559712" y="827671"/>
                  </a:lnTo>
                  <a:lnTo>
                    <a:pt x="1555292" y="820534"/>
                  </a:lnTo>
                  <a:lnTo>
                    <a:pt x="1542338" y="799630"/>
                  </a:lnTo>
                  <a:lnTo>
                    <a:pt x="1515033" y="782510"/>
                  </a:lnTo>
                  <a:lnTo>
                    <a:pt x="1515033" y="865543"/>
                  </a:lnTo>
                  <a:lnTo>
                    <a:pt x="1512239" y="884821"/>
                  </a:lnTo>
                  <a:lnTo>
                    <a:pt x="1503883" y="898931"/>
                  </a:lnTo>
                  <a:lnTo>
                    <a:pt x="1489976" y="907592"/>
                  </a:lnTo>
                  <a:lnTo>
                    <a:pt x="1470583" y="910539"/>
                  </a:lnTo>
                  <a:lnTo>
                    <a:pt x="1418844" y="910539"/>
                  </a:lnTo>
                  <a:lnTo>
                    <a:pt x="1418844" y="820534"/>
                  </a:lnTo>
                  <a:lnTo>
                    <a:pt x="1470583" y="820534"/>
                  </a:lnTo>
                  <a:lnTo>
                    <a:pt x="1489976" y="823480"/>
                  </a:lnTo>
                  <a:lnTo>
                    <a:pt x="1503883" y="832142"/>
                  </a:lnTo>
                  <a:lnTo>
                    <a:pt x="1512239" y="846251"/>
                  </a:lnTo>
                  <a:lnTo>
                    <a:pt x="1515033" y="865543"/>
                  </a:lnTo>
                  <a:lnTo>
                    <a:pt x="1515033" y="782510"/>
                  </a:lnTo>
                  <a:lnTo>
                    <a:pt x="1514602" y="782231"/>
                  </a:lnTo>
                  <a:lnTo>
                    <a:pt x="1477530" y="776249"/>
                  </a:lnTo>
                  <a:lnTo>
                    <a:pt x="1367802" y="776249"/>
                  </a:lnTo>
                  <a:lnTo>
                    <a:pt x="1367802" y="1056513"/>
                  </a:lnTo>
                  <a:lnTo>
                    <a:pt x="1418844" y="1056513"/>
                  </a:lnTo>
                  <a:lnTo>
                    <a:pt x="1418844" y="954824"/>
                  </a:lnTo>
                  <a:lnTo>
                    <a:pt x="1477530" y="954824"/>
                  </a:lnTo>
                  <a:lnTo>
                    <a:pt x="1514602" y="948893"/>
                  </a:lnTo>
                  <a:lnTo>
                    <a:pt x="1542338" y="931570"/>
                  </a:lnTo>
                  <a:lnTo>
                    <a:pt x="1555381" y="910539"/>
                  </a:lnTo>
                  <a:lnTo>
                    <a:pt x="1559712" y="903554"/>
                  </a:lnTo>
                  <a:lnTo>
                    <a:pt x="1565732" y="865543"/>
                  </a:lnTo>
                  <a:close/>
                </a:path>
                <a:path w="2222500" h="1082675">
                  <a:moveTo>
                    <a:pt x="1802079" y="1056513"/>
                  </a:moveTo>
                  <a:lnTo>
                    <a:pt x="1783880" y="999121"/>
                  </a:lnTo>
                  <a:lnTo>
                    <a:pt x="1769948" y="955179"/>
                  </a:lnTo>
                  <a:lnTo>
                    <a:pt x="1729486" y="827620"/>
                  </a:lnTo>
                  <a:lnTo>
                    <a:pt x="1720481" y="799236"/>
                  </a:lnTo>
                  <a:lnTo>
                    <a:pt x="1720481" y="955179"/>
                  </a:lnTo>
                  <a:lnTo>
                    <a:pt x="1647215" y="955179"/>
                  </a:lnTo>
                  <a:lnTo>
                    <a:pt x="1684020" y="827620"/>
                  </a:lnTo>
                  <a:lnTo>
                    <a:pt x="1720481" y="955179"/>
                  </a:lnTo>
                  <a:lnTo>
                    <a:pt x="1720481" y="799236"/>
                  </a:lnTo>
                  <a:lnTo>
                    <a:pt x="1713191" y="776249"/>
                  </a:lnTo>
                  <a:lnTo>
                    <a:pt x="1654860" y="776249"/>
                  </a:lnTo>
                  <a:lnTo>
                    <a:pt x="1565960" y="1056513"/>
                  </a:lnTo>
                  <a:lnTo>
                    <a:pt x="1618399" y="1056513"/>
                  </a:lnTo>
                  <a:lnTo>
                    <a:pt x="1634718" y="999121"/>
                  </a:lnTo>
                  <a:lnTo>
                    <a:pt x="1732978" y="999121"/>
                  </a:lnTo>
                  <a:lnTo>
                    <a:pt x="1749653" y="1056513"/>
                  </a:lnTo>
                  <a:lnTo>
                    <a:pt x="1802079" y="1056513"/>
                  </a:lnTo>
                  <a:close/>
                </a:path>
                <a:path w="2222500" h="1082675">
                  <a:moveTo>
                    <a:pt x="2023503" y="870851"/>
                  </a:moveTo>
                  <a:lnTo>
                    <a:pt x="2014867" y="830338"/>
                  </a:lnTo>
                  <a:lnTo>
                    <a:pt x="1993734" y="798880"/>
                  </a:lnTo>
                  <a:lnTo>
                    <a:pt x="1961007" y="778522"/>
                  </a:lnTo>
                  <a:lnTo>
                    <a:pt x="1917598" y="771283"/>
                  </a:lnTo>
                  <a:lnTo>
                    <a:pt x="1871992" y="779449"/>
                  </a:lnTo>
                  <a:lnTo>
                    <a:pt x="1840674" y="801585"/>
                  </a:lnTo>
                  <a:lnTo>
                    <a:pt x="1821243" y="834123"/>
                  </a:lnTo>
                  <a:lnTo>
                    <a:pt x="1811337" y="873518"/>
                  </a:lnTo>
                  <a:lnTo>
                    <a:pt x="1808568" y="916203"/>
                  </a:lnTo>
                  <a:lnTo>
                    <a:pt x="1811515" y="959612"/>
                  </a:lnTo>
                  <a:lnTo>
                    <a:pt x="1821586" y="999185"/>
                  </a:lnTo>
                  <a:lnTo>
                    <a:pt x="1840674" y="1031570"/>
                  </a:lnTo>
                  <a:lnTo>
                    <a:pt x="1870659" y="1053439"/>
                  </a:lnTo>
                  <a:lnTo>
                    <a:pt x="1913432" y="1061478"/>
                  </a:lnTo>
                  <a:lnTo>
                    <a:pt x="1936203" y="1058633"/>
                  </a:lnTo>
                  <a:lnTo>
                    <a:pt x="1955190" y="1050671"/>
                  </a:lnTo>
                  <a:lnTo>
                    <a:pt x="1969884" y="1038453"/>
                  </a:lnTo>
                  <a:lnTo>
                    <a:pt x="1979752" y="1022858"/>
                  </a:lnTo>
                  <a:lnTo>
                    <a:pt x="1986699" y="1056513"/>
                  </a:lnTo>
                  <a:lnTo>
                    <a:pt x="2023160" y="1056513"/>
                  </a:lnTo>
                  <a:lnTo>
                    <a:pt x="2023160" y="908761"/>
                  </a:lnTo>
                  <a:lnTo>
                    <a:pt x="1919338" y="908761"/>
                  </a:lnTo>
                  <a:lnTo>
                    <a:pt x="1919338" y="950226"/>
                  </a:lnTo>
                  <a:lnTo>
                    <a:pt x="1973859" y="950226"/>
                  </a:lnTo>
                  <a:lnTo>
                    <a:pt x="1969655" y="977569"/>
                  </a:lnTo>
                  <a:lnTo>
                    <a:pt x="1959787" y="998715"/>
                  </a:lnTo>
                  <a:lnTo>
                    <a:pt x="1942896" y="1012355"/>
                  </a:lnTo>
                  <a:lnTo>
                    <a:pt x="1917598" y="1017181"/>
                  </a:lnTo>
                  <a:lnTo>
                    <a:pt x="1891931" y="1012469"/>
                  </a:lnTo>
                  <a:lnTo>
                    <a:pt x="1873719" y="996188"/>
                  </a:lnTo>
                  <a:lnTo>
                    <a:pt x="1862861" y="965174"/>
                  </a:lnTo>
                  <a:lnTo>
                    <a:pt x="1859267" y="916203"/>
                  </a:lnTo>
                  <a:lnTo>
                    <a:pt x="1862963" y="867359"/>
                  </a:lnTo>
                  <a:lnTo>
                    <a:pt x="1873973" y="836574"/>
                  </a:lnTo>
                  <a:lnTo>
                    <a:pt x="1892223" y="820534"/>
                  </a:lnTo>
                  <a:lnTo>
                    <a:pt x="1917598" y="815936"/>
                  </a:lnTo>
                  <a:lnTo>
                    <a:pt x="1940344" y="819734"/>
                  </a:lnTo>
                  <a:lnTo>
                    <a:pt x="1957311" y="830643"/>
                  </a:lnTo>
                  <a:lnTo>
                    <a:pt x="1968233" y="847915"/>
                  </a:lnTo>
                  <a:lnTo>
                    <a:pt x="1972818" y="870851"/>
                  </a:lnTo>
                  <a:lnTo>
                    <a:pt x="2023503" y="870851"/>
                  </a:lnTo>
                  <a:close/>
                </a:path>
                <a:path w="2222500" h="1082675">
                  <a:moveTo>
                    <a:pt x="2222017" y="1012151"/>
                  </a:moveTo>
                  <a:lnTo>
                    <a:pt x="2103958" y="1012151"/>
                  </a:lnTo>
                  <a:lnTo>
                    <a:pt x="2103958" y="935177"/>
                  </a:lnTo>
                  <a:lnTo>
                    <a:pt x="2206040" y="935177"/>
                  </a:lnTo>
                  <a:lnTo>
                    <a:pt x="2206040" y="891565"/>
                  </a:lnTo>
                  <a:lnTo>
                    <a:pt x="2103958" y="891565"/>
                  </a:lnTo>
                  <a:lnTo>
                    <a:pt x="2103958" y="821016"/>
                  </a:lnTo>
                  <a:lnTo>
                    <a:pt x="2220277" y="821016"/>
                  </a:lnTo>
                  <a:lnTo>
                    <a:pt x="2220277" y="776109"/>
                  </a:lnTo>
                  <a:lnTo>
                    <a:pt x="2052916" y="776109"/>
                  </a:lnTo>
                  <a:lnTo>
                    <a:pt x="2052916" y="821016"/>
                  </a:lnTo>
                  <a:lnTo>
                    <a:pt x="2052916" y="891565"/>
                  </a:lnTo>
                  <a:lnTo>
                    <a:pt x="2052916" y="935177"/>
                  </a:lnTo>
                  <a:lnTo>
                    <a:pt x="2052916" y="1012151"/>
                  </a:lnTo>
                  <a:lnTo>
                    <a:pt x="2052916" y="1057046"/>
                  </a:lnTo>
                  <a:lnTo>
                    <a:pt x="2222017" y="1057046"/>
                  </a:lnTo>
                  <a:lnTo>
                    <a:pt x="2222017" y="10121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9846" y="2592408"/>
              <a:ext cx="149694" cy="1496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41940" y="2494622"/>
              <a:ext cx="3492500" cy="345440"/>
            </a:xfrm>
            <a:custGeom>
              <a:avLst/>
              <a:gdLst/>
              <a:ahLst/>
              <a:cxnLst/>
              <a:rect l="l" t="t" r="r" b="b"/>
              <a:pathLst>
                <a:path w="3492500" h="345439">
                  <a:moveTo>
                    <a:pt x="171932" y="166636"/>
                  </a:moveTo>
                  <a:lnTo>
                    <a:pt x="163525" y="136855"/>
                  </a:lnTo>
                  <a:lnTo>
                    <a:pt x="146164" y="115049"/>
                  </a:lnTo>
                  <a:lnTo>
                    <a:pt x="120599" y="101650"/>
                  </a:lnTo>
                  <a:lnTo>
                    <a:pt x="87553" y="97091"/>
                  </a:lnTo>
                  <a:lnTo>
                    <a:pt x="49149" y="103962"/>
                  </a:lnTo>
                  <a:lnTo>
                    <a:pt x="21805" y="124053"/>
                  </a:lnTo>
                  <a:lnTo>
                    <a:pt x="5435" y="156514"/>
                  </a:lnTo>
                  <a:lnTo>
                    <a:pt x="0" y="200533"/>
                  </a:lnTo>
                  <a:lnTo>
                    <a:pt x="5435" y="244551"/>
                  </a:lnTo>
                  <a:lnTo>
                    <a:pt x="21805" y="277012"/>
                  </a:lnTo>
                  <a:lnTo>
                    <a:pt x="49149" y="297103"/>
                  </a:lnTo>
                  <a:lnTo>
                    <a:pt x="87553" y="303974"/>
                  </a:lnTo>
                  <a:lnTo>
                    <a:pt x="120599" y="299415"/>
                  </a:lnTo>
                  <a:lnTo>
                    <a:pt x="146164" y="286016"/>
                  </a:lnTo>
                  <a:lnTo>
                    <a:pt x="163525" y="264210"/>
                  </a:lnTo>
                  <a:lnTo>
                    <a:pt x="171932" y="234429"/>
                  </a:lnTo>
                  <a:lnTo>
                    <a:pt x="132397" y="234429"/>
                  </a:lnTo>
                  <a:lnTo>
                    <a:pt x="128066" y="250101"/>
                  </a:lnTo>
                  <a:lnTo>
                    <a:pt x="118986" y="261874"/>
                  </a:lnTo>
                  <a:lnTo>
                    <a:pt x="105384" y="269278"/>
                  </a:lnTo>
                  <a:lnTo>
                    <a:pt x="87553" y="271856"/>
                  </a:lnTo>
                  <a:lnTo>
                    <a:pt x="64655" y="266865"/>
                  </a:lnTo>
                  <a:lnTo>
                    <a:pt x="49733" y="252615"/>
                  </a:lnTo>
                  <a:lnTo>
                    <a:pt x="41630" y="230149"/>
                  </a:lnTo>
                  <a:lnTo>
                    <a:pt x="39192" y="200533"/>
                  </a:lnTo>
                  <a:lnTo>
                    <a:pt x="41630" y="170916"/>
                  </a:lnTo>
                  <a:lnTo>
                    <a:pt x="49733" y="148463"/>
                  </a:lnTo>
                  <a:lnTo>
                    <a:pt x="64655" y="134200"/>
                  </a:lnTo>
                  <a:lnTo>
                    <a:pt x="87553" y="129222"/>
                  </a:lnTo>
                  <a:lnTo>
                    <a:pt x="105384" y="131787"/>
                  </a:lnTo>
                  <a:lnTo>
                    <a:pt x="118986" y="139192"/>
                  </a:lnTo>
                  <a:lnTo>
                    <a:pt x="128066" y="150964"/>
                  </a:lnTo>
                  <a:lnTo>
                    <a:pt x="132397" y="166636"/>
                  </a:lnTo>
                  <a:lnTo>
                    <a:pt x="171932" y="166636"/>
                  </a:lnTo>
                  <a:close/>
                </a:path>
                <a:path w="3492500" h="345439">
                  <a:moveTo>
                    <a:pt x="344817" y="244309"/>
                  </a:moveTo>
                  <a:lnTo>
                    <a:pt x="329768" y="204203"/>
                  </a:lnTo>
                  <a:lnTo>
                    <a:pt x="282676" y="183946"/>
                  </a:lnTo>
                  <a:lnTo>
                    <a:pt x="258699" y="179057"/>
                  </a:lnTo>
                  <a:lnTo>
                    <a:pt x="241731" y="174282"/>
                  </a:lnTo>
                  <a:lnTo>
                    <a:pt x="231648" y="166916"/>
                  </a:lnTo>
                  <a:lnTo>
                    <a:pt x="228307" y="154279"/>
                  </a:lnTo>
                  <a:lnTo>
                    <a:pt x="230555" y="144246"/>
                  </a:lnTo>
                  <a:lnTo>
                    <a:pt x="237223" y="135928"/>
                  </a:lnTo>
                  <a:lnTo>
                    <a:pt x="248272" y="130251"/>
                  </a:lnTo>
                  <a:lnTo>
                    <a:pt x="263613" y="128155"/>
                  </a:lnTo>
                  <a:lnTo>
                    <a:pt x="278752" y="130263"/>
                  </a:lnTo>
                  <a:lnTo>
                    <a:pt x="289699" y="135966"/>
                  </a:lnTo>
                  <a:lnTo>
                    <a:pt x="296329" y="144399"/>
                  </a:lnTo>
                  <a:lnTo>
                    <a:pt x="298564" y="154635"/>
                  </a:lnTo>
                  <a:lnTo>
                    <a:pt x="298564" y="159575"/>
                  </a:lnTo>
                  <a:lnTo>
                    <a:pt x="337400" y="159575"/>
                  </a:lnTo>
                  <a:lnTo>
                    <a:pt x="337400" y="154990"/>
                  </a:lnTo>
                  <a:lnTo>
                    <a:pt x="332384" y="131343"/>
                  </a:lnTo>
                  <a:lnTo>
                    <a:pt x="317855" y="113068"/>
                  </a:lnTo>
                  <a:lnTo>
                    <a:pt x="294652" y="101269"/>
                  </a:lnTo>
                  <a:lnTo>
                    <a:pt x="263613" y="97091"/>
                  </a:lnTo>
                  <a:lnTo>
                    <a:pt x="232422" y="101371"/>
                  </a:lnTo>
                  <a:lnTo>
                    <a:pt x="209245" y="113334"/>
                  </a:lnTo>
                  <a:lnTo>
                    <a:pt x="194805" y="131648"/>
                  </a:lnTo>
                  <a:lnTo>
                    <a:pt x="189826" y="154990"/>
                  </a:lnTo>
                  <a:lnTo>
                    <a:pt x="193522" y="176796"/>
                  </a:lnTo>
                  <a:lnTo>
                    <a:pt x="204876" y="193294"/>
                  </a:lnTo>
                  <a:lnTo>
                    <a:pt x="224231" y="205041"/>
                  </a:lnTo>
                  <a:lnTo>
                    <a:pt x="251968" y="212534"/>
                  </a:lnTo>
                  <a:lnTo>
                    <a:pt x="275450" y="217563"/>
                  </a:lnTo>
                  <a:lnTo>
                    <a:pt x="292341" y="223126"/>
                  </a:lnTo>
                  <a:lnTo>
                    <a:pt x="302552" y="231597"/>
                  </a:lnTo>
                  <a:lnTo>
                    <a:pt x="305981" y="245376"/>
                  </a:lnTo>
                  <a:lnTo>
                    <a:pt x="303136" y="256679"/>
                  </a:lnTo>
                  <a:lnTo>
                    <a:pt x="295122" y="265366"/>
                  </a:lnTo>
                  <a:lnTo>
                    <a:pt x="282752" y="270941"/>
                  </a:lnTo>
                  <a:lnTo>
                    <a:pt x="266788" y="272910"/>
                  </a:lnTo>
                  <a:lnTo>
                    <a:pt x="250634" y="270979"/>
                  </a:lnTo>
                  <a:lnTo>
                    <a:pt x="238150" y="265366"/>
                  </a:lnTo>
                  <a:lnTo>
                    <a:pt x="230098" y="256374"/>
                  </a:lnTo>
                  <a:lnTo>
                    <a:pt x="227253" y="244309"/>
                  </a:lnTo>
                  <a:lnTo>
                    <a:pt x="227253" y="238658"/>
                  </a:lnTo>
                  <a:lnTo>
                    <a:pt x="188417" y="238658"/>
                  </a:lnTo>
                  <a:lnTo>
                    <a:pt x="188417" y="244309"/>
                  </a:lnTo>
                  <a:lnTo>
                    <a:pt x="194005" y="268236"/>
                  </a:lnTo>
                  <a:lnTo>
                    <a:pt x="209867" y="287121"/>
                  </a:lnTo>
                  <a:lnTo>
                    <a:pt x="234581" y="299516"/>
                  </a:lnTo>
                  <a:lnTo>
                    <a:pt x="266788" y="303974"/>
                  </a:lnTo>
                  <a:lnTo>
                    <a:pt x="299097" y="299427"/>
                  </a:lnTo>
                  <a:lnTo>
                    <a:pt x="323684" y="286854"/>
                  </a:lnTo>
                  <a:lnTo>
                    <a:pt x="339331" y="267931"/>
                  </a:lnTo>
                  <a:lnTo>
                    <a:pt x="344817" y="244309"/>
                  </a:lnTo>
                  <a:close/>
                </a:path>
                <a:path w="3492500" h="345439">
                  <a:moveTo>
                    <a:pt x="518401" y="244309"/>
                  </a:moveTo>
                  <a:lnTo>
                    <a:pt x="503351" y="204203"/>
                  </a:lnTo>
                  <a:lnTo>
                    <a:pt x="456260" y="183946"/>
                  </a:lnTo>
                  <a:lnTo>
                    <a:pt x="432282" y="179057"/>
                  </a:lnTo>
                  <a:lnTo>
                    <a:pt x="415315" y="174282"/>
                  </a:lnTo>
                  <a:lnTo>
                    <a:pt x="405231" y="166916"/>
                  </a:lnTo>
                  <a:lnTo>
                    <a:pt x="401891" y="154279"/>
                  </a:lnTo>
                  <a:lnTo>
                    <a:pt x="404139" y="144246"/>
                  </a:lnTo>
                  <a:lnTo>
                    <a:pt x="410806" y="135928"/>
                  </a:lnTo>
                  <a:lnTo>
                    <a:pt x="421855" y="130251"/>
                  </a:lnTo>
                  <a:lnTo>
                    <a:pt x="437197" y="128155"/>
                  </a:lnTo>
                  <a:lnTo>
                    <a:pt x="452348" y="130263"/>
                  </a:lnTo>
                  <a:lnTo>
                    <a:pt x="463283" y="135966"/>
                  </a:lnTo>
                  <a:lnTo>
                    <a:pt x="469925" y="144399"/>
                  </a:lnTo>
                  <a:lnTo>
                    <a:pt x="472147" y="154635"/>
                  </a:lnTo>
                  <a:lnTo>
                    <a:pt x="472147" y="159575"/>
                  </a:lnTo>
                  <a:lnTo>
                    <a:pt x="510984" y="159575"/>
                  </a:lnTo>
                  <a:lnTo>
                    <a:pt x="510984" y="154990"/>
                  </a:lnTo>
                  <a:lnTo>
                    <a:pt x="505968" y="131343"/>
                  </a:lnTo>
                  <a:lnTo>
                    <a:pt x="491439" y="113068"/>
                  </a:lnTo>
                  <a:lnTo>
                    <a:pt x="468236" y="101269"/>
                  </a:lnTo>
                  <a:lnTo>
                    <a:pt x="437197" y="97091"/>
                  </a:lnTo>
                  <a:lnTo>
                    <a:pt x="406006" y="101371"/>
                  </a:lnTo>
                  <a:lnTo>
                    <a:pt x="382828" y="113334"/>
                  </a:lnTo>
                  <a:lnTo>
                    <a:pt x="368388" y="131648"/>
                  </a:lnTo>
                  <a:lnTo>
                    <a:pt x="363410" y="154990"/>
                  </a:lnTo>
                  <a:lnTo>
                    <a:pt x="367118" y="176796"/>
                  </a:lnTo>
                  <a:lnTo>
                    <a:pt x="378460" y="193294"/>
                  </a:lnTo>
                  <a:lnTo>
                    <a:pt x="397814" y="205041"/>
                  </a:lnTo>
                  <a:lnTo>
                    <a:pt x="425551" y="212534"/>
                  </a:lnTo>
                  <a:lnTo>
                    <a:pt x="449033" y="217563"/>
                  </a:lnTo>
                  <a:lnTo>
                    <a:pt x="465924" y="223126"/>
                  </a:lnTo>
                  <a:lnTo>
                    <a:pt x="476148" y="231597"/>
                  </a:lnTo>
                  <a:lnTo>
                    <a:pt x="479564" y="245376"/>
                  </a:lnTo>
                  <a:lnTo>
                    <a:pt x="476719" y="256679"/>
                  </a:lnTo>
                  <a:lnTo>
                    <a:pt x="468706" y="265366"/>
                  </a:lnTo>
                  <a:lnTo>
                    <a:pt x="456336" y="270941"/>
                  </a:lnTo>
                  <a:lnTo>
                    <a:pt x="440385" y="272910"/>
                  </a:lnTo>
                  <a:lnTo>
                    <a:pt x="424218" y="270979"/>
                  </a:lnTo>
                  <a:lnTo>
                    <a:pt x="411734" y="265366"/>
                  </a:lnTo>
                  <a:lnTo>
                    <a:pt x="403694" y="256374"/>
                  </a:lnTo>
                  <a:lnTo>
                    <a:pt x="400837" y="244309"/>
                  </a:lnTo>
                  <a:lnTo>
                    <a:pt x="400837" y="238658"/>
                  </a:lnTo>
                  <a:lnTo>
                    <a:pt x="362000" y="238658"/>
                  </a:lnTo>
                  <a:lnTo>
                    <a:pt x="362000" y="244309"/>
                  </a:lnTo>
                  <a:lnTo>
                    <a:pt x="367588" y="268236"/>
                  </a:lnTo>
                  <a:lnTo>
                    <a:pt x="383451" y="287121"/>
                  </a:lnTo>
                  <a:lnTo>
                    <a:pt x="408178" y="299516"/>
                  </a:lnTo>
                  <a:lnTo>
                    <a:pt x="440385" y="303974"/>
                  </a:lnTo>
                  <a:lnTo>
                    <a:pt x="472681" y="299427"/>
                  </a:lnTo>
                  <a:lnTo>
                    <a:pt x="497268" y="286854"/>
                  </a:lnTo>
                  <a:lnTo>
                    <a:pt x="512914" y="267931"/>
                  </a:lnTo>
                  <a:lnTo>
                    <a:pt x="518401" y="244309"/>
                  </a:lnTo>
                  <a:close/>
                </a:path>
                <a:path w="3492500" h="345439">
                  <a:moveTo>
                    <a:pt x="817803" y="142278"/>
                  </a:moveTo>
                  <a:lnTo>
                    <a:pt x="777265" y="122161"/>
                  </a:lnTo>
                  <a:lnTo>
                    <a:pt x="753503" y="88912"/>
                  </a:lnTo>
                  <a:lnTo>
                    <a:pt x="748245" y="53314"/>
                  </a:lnTo>
                  <a:lnTo>
                    <a:pt x="748245" y="37426"/>
                  </a:lnTo>
                  <a:lnTo>
                    <a:pt x="811796" y="37426"/>
                  </a:lnTo>
                  <a:lnTo>
                    <a:pt x="811796" y="4241"/>
                  </a:lnTo>
                  <a:lnTo>
                    <a:pt x="646569" y="4241"/>
                  </a:lnTo>
                  <a:lnTo>
                    <a:pt x="646569" y="37426"/>
                  </a:lnTo>
                  <a:lnTo>
                    <a:pt x="710120" y="37426"/>
                  </a:lnTo>
                  <a:lnTo>
                    <a:pt x="710120" y="53314"/>
                  </a:lnTo>
                  <a:lnTo>
                    <a:pt x="705015" y="89801"/>
                  </a:lnTo>
                  <a:lnTo>
                    <a:pt x="690740" y="117043"/>
                  </a:lnTo>
                  <a:lnTo>
                    <a:pt x="668858" y="135534"/>
                  </a:lnTo>
                  <a:lnTo>
                    <a:pt x="640918" y="145808"/>
                  </a:lnTo>
                  <a:lnTo>
                    <a:pt x="640918" y="180416"/>
                  </a:lnTo>
                  <a:lnTo>
                    <a:pt x="668870" y="172351"/>
                  </a:lnTo>
                  <a:lnTo>
                    <a:pt x="693737" y="159092"/>
                  </a:lnTo>
                  <a:lnTo>
                    <a:pt x="714451" y="141935"/>
                  </a:lnTo>
                  <a:lnTo>
                    <a:pt x="729881" y="122161"/>
                  </a:lnTo>
                  <a:lnTo>
                    <a:pt x="745210" y="141122"/>
                  </a:lnTo>
                  <a:lnTo>
                    <a:pt x="765632" y="156845"/>
                  </a:lnTo>
                  <a:lnTo>
                    <a:pt x="790155" y="168732"/>
                  </a:lnTo>
                  <a:lnTo>
                    <a:pt x="817803" y="176174"/>
                  </a:lnTo>
                  <a:lnTo>
                    <a:pt x="817803" y="142278"/>
                  </a:lnTo>
                  <a:close/>
                </a:path>
                <a:path w="3492500" h="345439">
                  <a:moveTo>
                    <a:pt x="905357" y="206184"/>
                  </a:moveTo>
                  <a:lnTo>
                    <a:pt x="662101" y="206184"/>
                  </a:lnTo>
                  <a:lnTo>
                    <a:pt x="662101" y="239725"/>
                  </a:lnTo>
                  <a:lnTo>
                    <a:pt x="866876" y="239725"/>
                  </a:lnTo>
                  <a:lnTo>
                    <a:pt x="866876" y="325869"/>
                  </a:lnTo>
                  <a:lnTo>
                    <a:pt x="905357" y="325869"/>
                  </a:lnTo>
                  <a:lnTo>
                    <a:pt x="905357" y="206184"/>
                  </a:lnTo>
                  <a:close/>
                </a:path>
                <a:path w="3492500" h="345439">
                  <a:moveTo>
                    <a:pt x="905357" y="355"/>
                  </a:moveTo>
                  <a:lnTo>
                    <a:pt x="866876" y="355"/>
                  </a:lnTo>
                  <a:lnTo>
                    <a:pt x="866876" y="69900"/>
                  </a:lnTo>
                  <a:lnTo>
                    <a:pt x="800849" y="69900"/>
                  </a:lnTo>
                  <a:lnTo>
                    <a:pt x="800849" y="103085"/>
                  </a:lnTo>
                  <a:lnTo>
                    <a:pt x="866876" y="103085"/>
                  </a:lnTo>
                  <a:lnTo>
                    <a:pt x="866876" y="185356"/>
                  </a:lnTo>
                  <a:lnTo>
                    <a:pt x="905357" y="185356"/>
                  </a:lnTo>
                  <a:lnTo>
                    <a:pt x="905357" y="355"/>
                  </a:lnTo>
                  <a:close/>
                </a:path>
                <a:path w="3492500" h="345439">
                  <a:moveTo>
                    <a:pt x="1237107" y="269024"/>
                  </a:moveTo>
                  <a:lnTo>
                    <a:pt x="1211338" y="225958"/>
                  </a:lnTo>
                  <a:lnTo>
                    <a:pt x="1198981" y="220675"/>
                  </a:lnTo>
                  <a:lnTo>
                    <a:pt x="1198981" y="261962"/>
                  </a:lnTo>
                  <a:lnTo>
                    <a:pt x="1198981" y="276085"/>
                  </a:lnTo>
                  <a:lnTo>
                    <a:pt x="1157058" y="295021"/>
                  </a:lnTo>
                  <a:lnTo>
                    <a:pt x="1107897" y="297624"/>
                  </a:lnTo>
                  <a:lnTo>
                    <a:pt x="1081024" y="297002"/>
                  </a:lnTo>
                  <a:lnTo>
                    <a:pt x="1040917" y="291515"/>
                  </a:lnTo>
                  <a:lnTo>
                    <a:pt x="1016800" y="276085"/>
                  </a:lnTo>
                  <a:lnTo>
                    <a:pt x="1016800" y="261962"/>
                  </a:lnTo>
                  <a:lnTo>
                    <a:pt x="1058684" y="243027"/>
                  </a:lnTo>
                  <a:lnTo>
                    <a:pt x="1107897" y="240423"/>
                  </a:lnTo>
                  <a:lnTo>
                    <a:pt x="1134757" y="241058"/>
                  </a:lnTo>
                  <a:lnTo>
                    <a:pt x="1174711" y="246532"/>
                  </a:lnTo>
                  <a:lnTo>
                    <a:pt x="1198981" y="261962"/>
                  </a:lnTo>
                  <a:lnTo>
                    <a:pt x="1198981" y="220675"/>
                  </a:lnTo>
                  <a:lnTo>
                    <a:pt x="1192237" y="217779"/>
                  </a:lnTo>
                  <a:lnTo>
                    <a:pt x="1168488" y="212178"/>
                  </a:lnTo>
                  <a:lnTo>
                    <a:pt x="1140294" y="208978"/>
                  </a:lnTo>
                  <a:lnTo>
                    <a:pt x="1107897" y="207949"/>
                  </a:lnTo>
                  <a:lnTo>
                    <a:pt x="1075588" y="208978"/>
                  </a:lnTo>
                  <a:lnTo>
                    <a:pt x="1023289" y="217779"/>
                  </a:lnTo>
                  <a:lnTo>
                    <a:pt x="984986" y="243789"/>
                  </a:lnTo>
                  <a:lnTo>
                    <a:pt x="978319" y="269024"/>
                  </a:lnTo>
                  <a:lnTo>
                    <a:pt x="980008" y="282702"/>
                  </a:lnTo>
                  <a:lnTo>
                    <a:pt x="1023289" y="320217"/>
                  </a:lnTo>
                  <a:lnTo>
                    <a:pt x="1075588" y="328777"/>
                  </a:lnTo>
                  <a:lnTo>
                    <a:pt x="1107897" y="329755"/>
                  </a:lnTo>
                  <a:lnTo>
                    <a:pt x="1140294" y="328777"/>
                  </a:lnTo>
                  <a:lnTo>
                    <a:pt x="1192237" y="320217"/>
                  </a:lnTo>
                  <a:lnTo>
                    <a:pt x="1227658" y="297624"/>
                  </a:lnTo>
                  <a:lnTo>
                    <a:pt x="1235417" y="282702"/>
                  </a:lnTo>
                  <a:lnTo>
                    <a:pt x="1237107" y="269024"/>
                  </a:lnTo>
                  <a:close/>
                </a:path>
                <a:path w="3492500" h="345439">
                  <a:moveTo>
                    <a:pt x="1251585" y="149339"/>
                  </a:moveTo>
                  <a:lnTo>
                    <a:pt x="1184503" y="149339"/>
                  </a:lnTo>
                  <a:lnTo>
                    <a:pt x="1184503" y="120396"/>
                  </a:lnTo>
                  <a:lnTo>
                    <a:pt x="1184503" y="114033"/>
                  </a:lnTo>
                  <a:lnTo>
                    <a:pt x="1225638" y="92354"/>
                  </a:lnTo>
                  <a:lnTo>
                    <a:pt x="1227759" y="89319"/>
                  </a:lnTo>
                  <a:lnTo>
                    <a:pt x="1231950" y="83362"/>
                  </a:lnTo>
                  <a:lnTo>
                    <a:pt x="1235798" y="72859"/>
                  </a:lnTo>
                  <a:lnTo>
                    <a:pt x="1237107" y="60718"/>
                  </a:lnTo>
                  <a:lnTo>
                    <a:pt x="1235798" y="48793"/>
                  </a:lnTo>
                  <a:lnTo>
                    <a:pt x="1198981" y="12242"/>
                  </a:lnTo>
                  <a:lnTo>
                    <a:pt x="1198981" y="54368"/>
                  </a:lnTo>
                  <a:lnTo>
                    <a:pt x="1198981" y="67081"/>
                  </a:lnTo>
                  <a:lnTo>
                    <a:pt x="1158240" y="86360"/>
                  </a:lnTo>
                  <a:lnTo>
                    <a:pt x="1146721" y="87490"/>
                  </a:lnTo>
                  <a:lnTo>
                    <a:pt x="1146721" y="120396"/>
                  </a:lnTo>
                  <a:lnTo>
                    <a:pt x="1146721" y="149339"/>
                  </a:lnTo>
                  <a:lnTo>
                    <a:pt x="1069759" y="149339"/>
                  </a:lnTo>
                  <a:lnTo>
                    <a:pt x="1069759" y="120396"/>
                  </a:lnTo>
                  <a:lnTo>
                    <a:pt x="1078890" y="121056"/>
                  </a:lnTo>
                  <a:lnTo>
                    <a:pt x="1088301" y="121488"/>
                  </a:lnTo>
                  <a:lnTo>
                    <a:pt x="1097965" y="121729"/>
                  </a:lnTo>
                  <a:lnTo>
                    <a:pt x="1107897" y="121805"/>
                  </a:lnTo>
                  <a:lnTo>
                    <a:pt x="1118082" y="121729"/>
                  </a:lnTo>
                  <a:lnTo>
                    <a:pt x="1127975" y="121488"/>
                  </a:lnTo>
                  <a:lnTo>
                    <a:pt x="1137526" y="121056"/>
                  </a:lnTo>
                  <a:lnTo>
                    <a:pt x="1146721" y="120396"/>
                  </a:lnTo>
                  <a:lnTo>
                    <a:pt x="1146721" y="87490"/>
                  </a:lnTo>
                  <a:lnTo>
                    <a:pt x="1135138" y="88620"/>
                  </a:lnTo>
                  <a:lnTo>
                    <a:pt x="1107897" y="89319"/>
                  </a:lnTo>
                  <a:lnTo>
                    <a:pt x="1057363" y="86360"/>
                  </a:lnTo>
                  <a:lnTo>
                    <a:pt x="1019975" y="72377"/>
                  </a:lnTo>
                  <a:lnTo>
                    <a:pt x="1016800" y="67081"/>
                  </a:lnTo>
                  <a:lnTo>
                    <a:pt x="1016800" y="54368"/>
                  </a:lnTo>
                  <a:lnTo>
                    <a:pt x="1057363" y="35433"/>
                  </a:lnTo>
                  <a:lnTo>
                    <a:pt x="1107897" y="32486"/>
                  </a:lnTo>
                  <a:lnTo>
                    <a:pt x="1135138" y="33185"/>
                  </a:lnTo>
                  <a:lnTo>
                    <a:pt x="1176655" y="39484"/>
                  </a:lnTo>
                  <a:lnTo>
                    <a:pt x="1198981" y="54368"/>
                  </a:lnTo>
                  <a:lnTo>
                    <a:pt x="1198981" y="12242"/>
                  </a:lnTo>
                  <a:lnTo>
                    <a:pt x="1197203" y="11315"/>
                  </a:lnTo>
                  <a:lnTo>
                    <a:pt x="1171841" y="4673"/>
                  </a:lnTo>
                  <a:lnTo>
                    <a:pt x="1141768" y="1079"/>
                  </a:lnTo>
                  <a:lnTo>
                    <a:pt x="1107897" y="0"/>
                  </a:lnTo>
                  <a:lnTo>
                    <a:pt x="1073861" y="1079"/>
                  </a:lnTo>
                  <a:lnTo>
                    <a:pt x="1018374" y="11315"/>
                  </a:lnTo>
                  <a:lnTo>
                    <a:pt x="983488" y="38354"/>
                  </a:lnTo>
                  <a:lnTo>
                    <a:pt x="978319" y="60718"/>
                  </a:lnTo>
                  <a:lnTo>
                    <a:pt x="979627" y="72859"/>
                  </a:lnTo>
                  <a:lnTo>
                    <a:pt x="1005433" y="104355"/>
                  </a:lnTo>
                  <a:lnTo>
                    <a:pt x="1031989" y="114388"/>
                  </a:lnTo>
                  <a:lnTo>
                    <a:pt x="1031989" y="149339"/>
                  </a:lnTo>
                  <a:lnTo>
                    <a:pt x="963142" y="149339"/>
                  </a:lnTo>
                  <a:lnTo>
                    <a:pt x="963142" y="182181"/>
                  </a:lnTo>
                  <a:lnTo>
                    <a:pt x="1251585" y="182181"/>
                  </a:lnTo>
                  <a:lnTo>
                    <a:pt x="1251585" y="149339"/>
                  </a:lnTo>
                  <a:close/>
                </a:path>
                <a:path w="3492500" h="345439">
                  <a:moveTo>
                    <a:pt x="1341145" y="252780"/>
                  </a:moveTo>
                  <a:lnTo>
                    <a:pt x="1297711" y="252780"/>
                  </a:lnTo>
                  <a:lnTo>
                    <a:pt x="1297711" y="299389"/>
                  </a:lnTo>
                  <a:lnTo>
                    <a:pt x="1319250" y="299389"/>
                  </a:lnTo>
                  <a:lnTo>
                    <a:pt x="1317853" y="310527"/>
                  </a:lnTo>
                  <a:lnTo>
                    <a:pt x="1313599" y="318541"/>
                  </a:lnTo>
                  <a:lnTo>
                    <a:pt x="1306449" y="323519"/>
                  </a:lnTo>
                  <a:lnTo>
                    <a:pt x="1296301" y="325513"/>
                  </a:lnTo>
                  <a:lnTo>
                    <a:pt x="1296301" y="344932"/>
                  </a:lnTo>
                  <a:lnTo>
                    <a:pt x="1315377" y="341045"/>
                  </a:lnTo>
                  <a:lnTo>
                    <a:pt x="1329448" y="332663"/>
                  </a:lnTo>
                  <a:lnTo>
                    <a:pt x="1338160" y="319913"/>
                  </a:lnTo>
                  <a:lnTo>
                    <a:pt x="1341145" y="302920"/>
                  </a:lnTo>
                  <a:lnTo>
                    <a:pt x="1341145" y="252780"/>
                  </a:lnTo>
                  <a:close/>
                </a:path>
                <a:path w="3492500" h="345439">
                  <a:moveTo>
                    <a:pt x="1747418" y="4241"/>
                  </a:moveTo>
                  <a:lnTo>
                    <a:pt x="1494269" y="4241"/>
                  </a:lnTo>
                  <a:lnTo>
                    <a:pt x="1494269" y="37782"/>
                  </a:lnTo>
                  <a:lnTo>
                    <a:pt x="1708924" y="37782"/>
                  </a:lnTo>
                  <a:lnTo>
                    <a:pt x="1708924" y="80137"/>
                  </a:lnTo>
                  <a:lnTo>
                    <a:pt x="1708569" y="101142"/>
                  </a:lnTo>
                  <a:lnTo>
                    <a:pt x="1707388" y="122593"/>
                  </a:lnTo>
                  <a:lnTo>
                    <a:pt x="1705203" y="143395"/>
                  </a:lnTo>
                  <a:lnTo>
                    <a:pt x="1701863" y="162407"/>
                  </a:lnTo>
                  <a:lnTo>
                    <a:pt x="1740001" y="162407"/>
                  </a:lnTo>
                  <a:lnTo>
                    <a:pt x="1743240" y="143471"/>
                  </a:lnTo>
                  <a:lnTo>
                    <a:pt x="1745564" y="122199"/>
                  </a:lnTo>
                  <a:lnTo>
                    <a:pt x="1746948" y="99402"/>
                  </a:lnTo>
                  <a:lnTo>
                    <a:pt x="1747329" y="80137"/>
                  </a:lnTo>
                  <a:lnTo>
                    <a:pt x="1747418" y="4241"/>
                  </a:lnTo>
                  <a:close/>
                </a:path>
                <a:path w="3492500" h="345439">
                  <a:moveTo>
                    <a:pt x="1764004" y="190296"/>
                  </a:moveTo>
                  <a:lnTo>
                    <a:pt x="1479804" y="190296"/>
                  </a:lnTo>
                  <a:lnTo>
                    <a:pt x="1479804" y="224193"/>
                  </a:lnTo>
                  <a:lnTo>
                    <a:pt x="1602308" y="224193"/>
                  </a:lnTo>
                  <a:lnTo>
                    <a:pt x="1602308" y="325869"/>
                  </a:lnTo>
                  <a:lnTo>
                    <a:pt x="1640433" y="325869"/>
                  </a:lnTo>
                  <a:lnTo>
                    <a:pt x="1640433" y="224193"/>
                  </a:lnTo>
                  <a:lnTo>
                    <a:pt x="1764004" y="224193"/>
                  </a:lnTo>
                  <a:lnTo>
                    <a:pt x="1764004" y="190296"/>
                  </a:lnTo>
                  <a:close/>
                </a:path>
                <a:path w="3492500" h="345439">
                  <a:moveTo>
                    <a:pt x="2072462" y="4241"/>
                  </a:moveTo>
                  <a:lnTo>
                    <a:pt x="1823910" y="4241"/>
                  </a:lnTo>
                  <a:lnTo>
                    <a:pt x="1823910" y="36715"/>
                  </a:lnTo>
                  <a:lnTo>
                    <a:pt x="2033981" y="36715"/>
                  </a:lnTo>
                  <a:lnTo>
                    <a:pt x="2033981" y="57899"/>
                  </a:lnTo>
                  <a:lnTo>
                    <a:pt x="2033714" y="70192"/>
                  </a:lnTo>
                  <a:lnTo>
                    <a:pt x="2032927" y="81953"/>
                  </a:lnTo>
                  <a:lnTo>
                    <a:pt x="2031593" y="93599"/>
                  </a:lnTo>
                  <a:lnTo>
                    <a:pt x="2029739" y="104508"/>
                  </a:lnTo>
                  <a:lnTo>
                    <a:pt x="2067166" y="104508"/>
                  </a:lnTo>
                  <a:lnTo>
                    <a:pt x="2069325" y="93675"/>
                  </a:lnTo>
                  <a:lnTo>
                    <a:pt x="2070976" y="82130"/>
                  </a:lnTo>
                  <a:lnTo>
                    <a:pt x="2072081" y="69507"/>
                  </a:lnTo>
                  <a:lnTo>
                    <a:pt x="2072424" y="57899"/>
                  </a:lnTo>
                  <a:lnTo>
                    <a:pt x="2072462" y="4241"/>
                  </a:lnTo>
                  <a:close/>
                </a:path>
                <a:path w="3492500" h="345439">
                  <a:moveTo>
                    <a:pt x="2079523" y="292684"/>
                  </a:moveTo>
                  <a:lnTo>
                    <a:pt x="1864156" y="292684"/>
                  </a:lnTo>
                  <a:lnTo>
                    <a:pt x="1864156" y="267258"/>
                  </a:lnTo>
                  <a:lnTo>
                    <a:pt x="2072462" y="267258"/>
                  </a:lnTo>
                  <a:lnTo>
                    <a:pt x="2072462" y="180759"/>
                  </a:lnTo>
                  <a:lnTo>
                    <a:pt x="1826031" y="180759"/>
                  </a:lnTo>
                  <a:lnTo>
                    <a:pt x="1826031" y="211480"/>
                  </a:lnTo>
                  <a:lnTo>
                    <a:pt x="2033981" y="211480"/>
                  </a:lnTo>
                  <a:lnTo>
                    <a:pt x="2033981" y="236550"/>
                  </a:lnTo>
                  <a:lnTo>
                    <a:pt x="1826031" y="236550"/>
                  </a:lnTo>
                  <a:lnTo>
                    <a:pt x="1826031" y="323748"/>
                  </a:lnTo>
                  <a:lnTo>
                    <a:pt x="2079523" y="323748"/>
                  </a:lnTo>
                  <a:lnTo>
                    <a:pt x="2079523" y="292684"/>
                  </a:lnTo>
                  <a:close/>
                </a:path>
                <a:path w="3492500" h="345439">
                  <a:moveTo>
                    <a:pt x="2093290" y="120738"/>
                  </a:moveTo>
                  <a:lnTo>
                    <a:pt x="1804847" y="120738"/>
                  </a:lnTo>
                  <a:lnTo>
                    <a:pt x="1804847" y="152514"/>
                  </a:lnTo>
                  <a:lnTo>
                    <a:pt x="2093290" y="152514"/>
                  </a:lnTo>
                  <a:lnTo>
                    <a:pt x="2093290" y="120738"/>
                  </a:lnTo>
                  <a:close/>
                </a:path>
                <a:path w="3492500" h="345439">
                  <a:moveTo>
                    <a:pt x="2405278" y="288798"/>
                  </a:moveTo>
                  <a:lnTo>
                    <a:pt x="2191321" y="288798"/>
                  </a:lnTo>
                  <a:lnTo>
                    <a:pt x="2191321" y="228777"/>
                  </a:lnTo>
                  <a:lnTo>
                    <a:pt x="2153196" y="228777"/>
                  </a:lnTo>
                  <a:lnTo>
                    <a:pt x="2153196" y="321983"/>
                  </a:lnTo>
                  <a:lnTo>
                    <a:pt x="2405278" y="321983"/>
                  </a:lnTo>
                  <a:lnTo>
                    <a:pt x="2405278" y="288798"/>
                  </a:lnTo>
                  <a:close/>
                </a:path>
                <a:path w="3492500" h="345439">
                  <a:moveTo>
                    <a:pt x="2420455" y="168402"/>
                  </a:moveTo>
                  <a:lnTo>
                    <a:pt x="2294763" y="168402"/>
                  </a:lnTo>
                  <a:lnTo>
                    <a:pt x="2294763" y="128866"/>
                  </a:lnTo>
                  <a:lnTo>
                    <a:pt x="2405278" y="128866"/>
                  </a:lnTo>
                  <a:lnTo>
                    <a:pt x="2405278" y="96380"/>
                  </a:lnTo>
                  <a:lnTo>
                    <a:pt x="2352662" y="96380"/>
                  </a:lnTo>
                  <a:lnTo>
                    <a:pt x="2355189" y="90385"/>
                  </a:lnTo>
                  <a:lnTo>
                    <a:pt x="2356942" y="83362"/>
                  </a:lnTo>
                  <a:lnTo>
                    <a:pt x="2357983" y="75882"/>
                  </a:lnTo>
                  <a:lnTo>
                    <a:pt x="2358199" y="70967"/>
                  </a:lnTo>
                  <a:lnTo>
                    <a:pt x="2358313" y="36715"/>
                  </a:lnTo>
                  <a:lnTo>
                    <a:pt x="2399627" y="36715"/>
                  </a:lnTo>
                  <a:lnTo>
                    <a:pt x="2399627" y="4241"/>
                  </a:lnTo>
                  <a:lnTo>
                    <a:pt x="2319832" y="4241"/>
                  </a:lnTo>
                  <a:lnTo>
                    <a:pt x="2319832" y="36715"/>
                  </a:lnTo>
                  <a:lnTo>
                    <a:pt x="2319832" y="70967"/>
                  </a:lnTo>
                  <a:lnTo>
                    <a:pt x="2319617" y="77571"/>
                  </a:lnTo>
                  <a:lnTo>
                    <a:pt x="2318867" y="84340"/>
                  </a:lnTo>
                  <a:lnTo>
                    <a:pt x="2317445" y="90766"/>
                  </a:lnTo>
                  <a:lnTo>
                    <a:pt x="2315248" y="96380"/>
                  </a:lnTo>
                  <a:lnTo>
                    <a:pt x="2232634" y="96380"/>
                  </a:lnTo>
                  <a:lnTo>
                    <a:pt x="2232634" y="36715"/>
                  </a:lnTo>
                  <a:lnTo>
                    <a:pt x="2319832" y="36715"/>
                  </a:lnTo>
                  <a:lnTo>
                    <a:pt x="2319832" y="4241"/>
                  </a:lnTo>
                  <a:lnTo>
                    <a:pt x="2153196" y="4241"/>
                  </a:lnTo>
                  <a:lnTo>
                    <a:pt x="2153196" y="36715"/>
                  </a:lnTo>
                  <a:lnTo>
                    <a:pt x="2194496" y="36715"/>
                  </a:lnTo>
                  <a:lnTo>
                    <a:pt x="2194496" y="96380"/>
                  </a:lnTo>
                  <a:lnTo>
                    <a:pt x="2147189" y="96380"/>
                  </a:lnTo>
                  <a:lnTo>
                    <a:pt x="2147189" y="128866"/>
                  </a:lnTo>
                  <a:lnTo>
                    <a:pt x="2256637" y="128866"/>
                  </a:lnTo>
                  <a:lnTo>
                    <a:pt x="2256637" y="168402"/>
                  </a:lnTo>
                  <a:lnTo>
                    <a:pt x="2132012" y="168402"/>
                  </a:lnTo>
                  <a:lnTo>
                    <a:pt x="2132012" y="201942"/>
                  </a:lnTo>
                  <a:lnTo>
                    <a:pt x="2420455" y="201942"/>
                  </a:lnTo>
                  <a:lnTo>
                    <a:pt x="2420455" y="168402"/>
                  </a:lnTo>
                  <a:close/>
                </a:path>
                <a:path w="3492500" h="345439">
                  <a:moveTo>
                    <a:pt x="2732786" y="180289"/>
                  </a:moveTo>
                  <a:lnTo>
                    <a:pt x="2516365" y="180289"/>
                  </a:lnTo>
                  <a:lnTo>
                    <a:pt x="2516365" y="126949"/>
                  </a:lnTo>
                  <a:lnTo>
                    <a:pt x="2725369" y="126949"/>
                  </a:lnTo>
                  <a:lnTo>
                    <a:pt x="2725369" y="92659"/>
                  </a:lnTo>
                  <a:lnTo>
                    <a:pt x="2516365" y="92659"/>
                  </a:lnTo>
                  <a:lnTo>
                    <a:pt x="2516365" y="39319"/>
                  </a:lnTo>
                  <a:lnTo>
                    <a:pt x="2728899" y="39319"/>
                  </a:lnTo>
                  <a:lnTo>
                    <a:pt x="2728899" y="6299"/>
                  </a:lnTo>
                  <a:lnTo>
                    <a:pt x="2477884" y="6299"/>
                  </a:lnTo>
                  <a:lnTo>
                    <a:pt x="2477884" y="39319"/>
                  </a:lnTo>
                  <a:lnTo>
                    <a:pt x="2477884" y="92659"/>
                  </a:lnTo>
                  <a:lnTo>
                    <a:pt x="2477884" y="126949"/>
                  </a:lnTo>
                  <a:lnTo>
                    <a:pt x="2477884" y="180289"/>
                  </a:lnTo>
                  <a:lnTo>
                    <a:pt x="2477884" y="214579"/>
                  </a:lnTo>
                  <a:lnTo>
                    <a:pt x="2732786" y="214579"/>
                  </a:lnTo>
                  <a:lnTo>
                    <a:pt x="2732786" y="180289"/>
                  </a:lnTo>
                  <a:close/>
                </a:path>
                <a:path w="3492500" h="345439">
                  <a:moveTo>
                    <a:pt x="2745498" y="273265"/>
                  </a:moveTo>
                  <a:lnTo>
                    <a:pt x="2461285" y="273265"/>
                  </a:lnTo>
                  <a:lnTo>
                    <a:pt x="2461285" y="306451"/>
                  </a:lnTo>
                  <a:lnTo>
                    <a:pt x="2745498" y="306451"/>
                  </a:lnTo>
                  <a:lnTo>
                    <a:pt x="2745498" y="273265"/>
                  </a:lnTo>
                  <a:close/>
                </a:path>
                <a:path w="3492500" h="345439">
                  <a:moveTo>
                    <a:pt x="3058325" y="263728"/>
                  </a:moveTo>
                  <a:lnTo>
                    <a:pt x="3030766" y="246900"/>
                  </a:lnTo>
                  <a:lnTo>
                    <a:pt x="3007309" y="220751"/>
                  </a:lnTo>
                  <a:lnTo>
                    <a:pt x="3006687" y="219240"/>
                  </a:lnTo>
                  <a:lnTo>
                    <a:pt x="2991002" y="181216"/>
                  </a:lnTo>
                  <a:lnTo>
                    <a:pt x="2984893" y="124269"/>
                  </a:lnTo>
                  <a:lnTo>
                    <a:pt x="2984893" y="4241"/>
                  </a:lnTo>
                  <a:lnTo>
                    <a:pt x="2946755" y="4241"/>
                  </a:lnTo>
                  <a:lnTo>
                    <a:pt x="2946755" y="124269"/>
                  </a:lnTo>
                  <a:lnTo>
                    <a:pt x="2940748" y="181267"/>
                  </a:lnTo>
                  <a:lnTo>
                    <a:pt x="2924645" y="220878"/>
                  </a:lnTo>
                  <a:lnTo>
                    <a:pt x="2901327" y="247053"/>
                  </a:lnTo>
                  <a:lnTo>
                    <a:pt x="2873679" y="263728"/>
                  </a:lnTo>
                  <a:lnTo>
                    <a:pt x="2873679" y="299034"/>
                  </a:lnTo>
                  <a:lnTo>
                    <a:pt x="2903220" y="286067"/>
                  </a:lnTo>
                  <a:lnTo>
                    <a:pt x="2929725" y="267881"/>
                  </a:lnTo>
                  <a:lnTo>
                    <a:pt x="2951327" y="245313"/>
                  </a:lnTo>
                  <a:lnTo>
                    <a:pt x="2966174" y="219240"/>
                  </a:lnTo>
                  <a:lnTo>
                    <a:pt x="2980969" y="245122"/>
                  </a:lnTo>
                  <a:lnTo>
                    <a:pt x="3002457" y="267614"/>
                  </a:lnTo>
                  <a:lnTo>
                    <a:pt x="3028835" y="285877"/>
                  </a:lnTo>
                  <a:lnTo>
                    <a:pt x="3058325" y="299034"/>
                  </a:lnTo>
                  <a:lnTo>
                    <a:pt x="3058325" y="263728"/>
                  </a:lnTo>
                  <a:close/>
                </a:path>
                <a:path w="3492500" h="345439">
                  <a:moveTo>
                    <a:pt x="3187547" y="130987"/>
                  </a:moveTo>
                  <a:lnTo>
                    <a:pt x="3137408" y="130987"/>
                  </a:lnTo>
                  <a:lnTo>
                    <a:pt x="3137408" y="355"/>
                  </a:lnTo>
                  <a:lnTo>
                    <a:pt x="3098927" y="355"/>
                  </a:lnTo>
                  <a:lnTo>
                    <a:pt x="3098927" y="320573"/>
                  </a:lnTo>
                  <a:lnTo>
                    <a:pt x="3137408" y="320573"/>
                  </a:lnTo>
                  <a:lnTo>
                    <a:pt x="3137408" y="164528"/>
                  </a:lnTo>
                  <a:lnTo>
                    <a:pt x="3187547" y="164528"/>
                  </a:lnTo>
                  <a:lnTo>
                    <a:pt x="3187547" y="130987"/>
                  </a:lnTo>
                  <a:close/>
                </a:path>
                <a:path w="3492500" h="345439">
                  <a:moveTo>
                    <a:pt x="3477641" y="269024"/>
                  </a:moveTo>
                  <a:lnTo>
                    <a:pt x="3451860" y="225958"/>
                  </a:lnTo>
                  <a:lnTo>
                    <a:pt x="3439503" y="220675"/>
                  </a:lnTo>
                  <a:lnTo>
                    <a:pt x="3439503" y="261962"/>
                  </a:lnTo>
                  <a:lnTo>
                    <a:pt x="3439503" y="276085"/>
                  </a:lnTo>
                  <a:lnTo>
                    <a:pt x="3397580" y="295021"/>
                  </a:lnTo>
                  <a:lnTo>
                    <a:pt x="3348418" y="297624"/>
                  </a:lnTo>
                  <a:lnTo>
                    <a:pt x="3321545" y="297002"/>
                  </a:lnTo>
                  <a:lnTo>
                    <a:pt x="3281438" y="291515"/>
                  </a:lnTo>
                  <a:lnTo>
                    <a:pt x="3257334" y="276085"/>
                  </a:lnTo>
                  <a:lnTo>
                    <a:pt x="3257334" y="261962"/>
                  </a:lnTo>
                  <a:lnTo>
                    <a:pt x="3299206" y="243027"/>
                  </a:lnTo>
                  <a:lnTo>
                    <a:pt x="3348418" y="240423"/>
                  </a:lnTo>
                  <a:lnTo>
                    <a:pt x="3375279" y="241058"/>
                  </a:lnTo>
                  <a:lnTo>
                    <a:pt x="3415246" y="246532"/>
                  </a:lnTo>
                  <a:lnTo>
                    <a:pt x="3439503" y="261962"/>
                  </a:lnTo>
                  <a:lnTo>
                    <a:pt x="3439503" y="220675"/>
                  </a:lnTo>
                  <a:lnTo>
                    <a:pt x="3432772" y="217779"/>
                  </a:lnTo>
                  <a:lnTo>
                    <a:pt x="3409010" y="212178"/>
                  </a:lnTo>
                  <a:lnTo>
                    <a:pt x="3380816" y="208978"/>
                  </a:lnTo>
                  <a:lnTo>
                    <a:pt x="3348418" y="207949"/>
                  </a:lnTo>
                  <a:lnTo>
                    <a:pt x="3316109" y="208978"/>
                  </a:lnTo>
                  <a:lnTo>
                    <a:pt x="3263823" y="217779"/>
                  </a:lnTo>
                  <a:lnTo>
                    <a:pt x="3225508" y="243789"/>
                  </a:lnTo>
                  <a:lnTo>
                    <a:pt x="3218853" y="269024"/>
                  </a:lnTo>
                  <a:lnTo>
                    <a:pt x="3220542" y="282702"/>
                  </a:lnTo>
                  <a:lnTo>
                    <a:pt x="3263823" y="320217"/>
                  </a:lnTo>
                  <a:lnTo>
                    <a:pt x="3316109" y="328777"/>
                  </a:lnTo>
                  <a:lnTo>
                    <a:pt x="3348418" y="329755"/>
                  </a:lnTo>
                  <a:lnTo>
                    <a:pt x="3380816" y="328777"/>
                  </a:lnTo>
                  <a:lnTo>
                    <a:pt x="3432772" y="320217"/>
                  </a:lnTo>
                  <a:lnTo>
                    <a:pt x="3468179" y="297624"/>
                  </a:lnTo>
                  <a:lnTo>
                    <a:pt x="3470973" y="294271"/>
                  </a:lnTo>
                  <a:lnTo>
                    <a:pt x="3475939" y="282702"/>
                  </a:lnTo>
                  <a:lnTo>
                    <a:pt x="3477641" y="269024"/>
                  </a:lnTo>
                  <a:close/>
                </a:path>
                <a:path w="3492500" h="345439">
                  <a:moveTo>
                    <a:pt x="3492106" y="149339"/>
                  </a:moveTo>
                  <a:lnTo>
                    <a:pt x="3425037" y="149339"/>
                  </a:lnTo>
                  <a:lnTo>
                    <a:pt x="3425037" y="120396"/>
                  </a:lnTo>
                  <a:lnTo>
                    <a:pt x="3425037" y="114033"/>
                  </a:lnTo>
                  <a:lnTo>
                    <a:pt x="3466173" y="92354"/>
                  </a:lnTo>
                  <a:lnTo>
                    <a:pt x="3468293" y="89319"/>
                  </a:lnTo>
                  <a:lnTo>
                    <a:pt x="3472472" y="83362"/>
                  </a:lnTo>
                  <a:lnTo>
                    <a:pt x="3476333" y="72859"/>
                  </a:lnTo>
                  <a:lnTo>
                    <a:pt x="3477641" y="60718"/>
                  </a:lnTo>
                  <a:lnTo>
                    <a:pt x="3476333" y="48793"/>
                  </a:lnTo>
                  <a:lnTo>
                    <a:pt x="3472472" y="38354"/>
                  </a:lnTo>
                  <a:lnTo>
                    <a:pt x="3468382" y="32486"/>
                  </a:lnTo>
                  <a:lnTo>
                    <a:pt x="3466173" y="29298"/>
                  </a:lnTo>
                  <a:lnTo>
                    <a:pt x="3457511" y="21539"/>
                  </a:lnTo>
                  <a:lnTo>
                    <a:pt x="3439503" y="12230"/>
                  </a:lnTo>
                  <a:lnTo>
                    <a:pt x="3439503" y="54368"/>
                  </a:lnTo>
                  <a:lnTo>
                    <a:pt x="3439503" y="67081"/>
                  </a:lnTo>
                  <a:lnTo>
                    <a:pt x="3398774" y="86360"/>
                  </a:lnTo>
                  <a:lnTo>
                    <a:pt x="3387255" y="87490"/>
                  </a:lnTo>
                  <a:lnTo>
                    <a:pt x="3387255" y="120396"/>
                  </a:lnTo>
                  <a:lnTo>
                    <a:pt x="3387255" y="149339"/>
                  </a:lnTo>
                  <a:lnTo>
                    <a:pt x="3310293" y="149339"/>
                  </a:lnTo>
                  <a:lnTo>
                    <a:pt x="3310293" y="120396"/>
                  </a:lnTo>
                  <a:lnTo>
                    <a:pt x="3319424" y="121056"/>
                  </a:lnTo>
                  <a:lnTo>
                    <a:pt x="3328822" y="121488"/>
                  </a:lnTo>
                  <a:lnTo>
                    <a:pt x="3338487" y="121729"/>
                  </a:lnTo>
                  <a:lnTo>
                    <a:pt x="3348418" y="121805"/>
                  </a:lnTo>
                  <a:lnTo>
                    <a:pt x="3358604" y="121729"/>
                  </a:lnTo>
                  <a:lnTo>
                    <a:pt x="3368497" y="121488"/>
                  </a:lnTo>
                  <a:lnTo>
                    <a:pt x="3378060" y="121056"/>
                  </a:lnTo>
                  <a:lnTo>
                    <a:pt x="3387255" y="120396"/>
                  </a:lnTo>
                  <a:lnTo>
                    <a:pt x="3387255" y="87490"/>
                  </a:lnTo>
                  <a:lnTo>
                    <a:pt x="3375660" y="88620"/>
                  </a:lnTo>
                  <a:lnTo>
                    <a:pt x="3348418" y="89319"/>
                  </a:lnTo>
                  <a:lnTo>
                    <a:pt x="3297885" y="86360"/>
                  </a:lnTo>
                  <a:lnTo>
                    <a:pt x="3260509" y="72377"/>
                  </a:lnTo>
                  <a:lnTo>
                    <a:pt x="3257334" y="67081"/>
                  </a:lnTo>
                  <a:lnTo>
                    <a:pt x="3257334" y="54368"/>
                  </a:lnTo>
                  <a:lnTo>
                    <a:pt x="3297885" y="35433"/>
                  </a:lnTo>
                  <a:lnTo>
                    <a:pt x="3348418" y="32486"/>
                  </a:lnTo>
                  <a:lnTo>
                    <a:pt x="3375660" y="33185"/>
                  </a:lnTo>
                  <a:lnTo>
                    <a:pt x="3417176" y="39484"/>
                  </a:lnTo>
                  <a:lnTo>
                    <a:pt x="3439503" y="54368"/>
                  </a:lnTo>
                  <a:lnTo>
                    <a:pt x="3439503" y="12230"/>
                  </a:lnTo>
                  <a:lnTo>
                    <a:pt x="3437737" y="11315"/>
                  </a:lnTo>
                  <a:lnTo>
                    <a:pt x="3412363" y="4673"/>
                  </a:lnTo>
                  <a:lnTo>
                    <a:pt x="3382289" y="1079"/>
                  </a:lnTo>
                  <a:lnTo>
                    <a:pt x="3348418" y="0"/>
                  </a:lnTo>
                  <a:lnTo>
                    <a:pt x="3314382" y="1079"/>
                  </a:lnTo>
                  <a:lnTo>
                    <a:pt x="3258909" y="11315"/>
                  </a:lnTo>
                  <a:lnTo>
                    <a:pt x="3224009" y="38354"/>
                  </a:lnTo>
                  <a:lnTo>
                    <a:pt x="3218853" y="60718"/>
                  </a:lnTo>
                  <a:lnTo>
                    <a:pt x="3220161" y="72859"/>
                  </a:lnTo>
                  <a:lnTo>
                    <a:pt x="3245967" y="104355"/>
                  </a:lnTo>
                  <a:lnTo>
                    <a:pt x="3272510" y="114388"/>
                  </a:lnTo>
                  <a:lnTo>
                    <a:pt x="3272510" y="149339"/>
                  </a:lnTo>
                  <a:lnTo>
                    <a:pt x="3203664" y="149339"/>
                  </a:lnTo>
                  <a:lnTo>
                    <a:pt x="3203664" y="182181"/>
                  </a:lnTo>
                  <a:lnTo>
                    <a:pt x="3492106" y="182181"/>
                  </a:lnTo>
                  <a:lnTo>
                    <a:pt x="3492106" y="149339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9846" y="3223944"/>
              <a:ext cx="149694" cy="1496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5351" y="3115208"/>
              <a:ext cx="6849109" cy="356235"/>
            </a:xfrm>
            <a:custGeom>
              <a:avLst/>
              <a:gdLst/>
              <a:ahLst/>
              <a:cxnLst/>
              <a:rect l="l" t="t" r="r" b="b"/>
              <a:pathLst>
                <a:path w="6849109" h="356235">
                  <a:moveTo>
                    <a:pt x="187833" y="40944"/>
                  </a:moveTo>
                  <a:lnTo>
                    <a:pt x="115455" y="40944"/>
                  </a:lnTo>
                  <a:lnTo>
                    <a:pt x="115455" y="2108"/>
                  </a:lnTo>
                  <a:lnTo>
                    <a:pt x="76974" y="2108"/>
                  </a:lnTo>
                  <a:lnTo>
                    <a:pt x="76974" y="40944"/>
                  </a:lnTo>
                  <a:lnTo>
                    <a:pt x="5651" y="40944"/>
                  </a:lnTo>
                  <a:lnTo>
                    <a:pt x="5651" y="73787"/>
                  </a:lnTo>
                  <a:lnTo>
                    <a:pt x="187833" y="73787"/>
                  </a:lnTo>
                  <a:lnTo>
                    <a:pt x="187833" y="40944"/>
                  </a:lnTo>
                  <a:close/>
                </a:path>
                <a:path w="6849109" h="356235">
                  <a:moveTo>
                    <a:pt x="265506" y="11290"/>
                  </a:moveTo>
                  <a:lnTo>
                    <a:pt x="227025" y="11290"/>
                  </a:lnTo>
                  <a:lnTo>
                    <a:pt x="227025" y="263728"/>
                  </a:lnTo>
                  <a:lnTo>
                    <a:pt x="214185" y="271538"/>
                  </a:lnTo>
                  <a:lnTo>
                    <a:pt x="198247" y="276656"/>
                  </a:lnTo>
                  <a:lnTo>
                    <a:pt x="179654" y="279463"/>
                  </a:lnTo>
                  <a:lnTo>
                    <a:pt x="158877" y="280314"/>
                  </a:lnTo>
                  <a:lnTo>
                    <a:pt x="115811" y="280314"/>
                  </a:lnTo>
                  <a:lnTo>
                    <a:pt x="115811" y="236194"/>
                  </a:lnTo>
                  <a:lnTo>
                    <a:pt x="124079" y="234327"/>
                  </a:lnTo>
                  <a:lnTo>
                    <a:pt x="131914" y="231902"/>
                  </a:lnTo>
                  <a:lnTo>
                    <a:pt x="166243" y="205828"/>
                  </a:lnTo>
                  <a:lnTo>
                    <a:pt x="178650" y="165925"/>
                  </a:lnTo>
                  <a:lnTo>
                    <a:pt x="176606" y="148209"/>
                  </a:lnTo>
                  <a:lnTo>
                    <a:pt x="170789" y="132702"/>
                  </a:lnTo>
                  <a:lnTo>
                    <a:pt x="165696" y="125336"/>
                  </a:lnTo>
                  <a:lnTo>
                    <a:pt x="161671" y="119507"/>
                  </a:lnTo>
                  <a:lnTo>
                    <a:pt x="149694" y="108737"/>
                  </a:lnTo>
                  <a:lnTo>
                    <a:pt x="140868" y="103835"/>
                  </a:lnTo>
                  <a:lnTo>
                    <a:pt x="140868" y="165925"/>
                  </a:lnTo>
                  <a:lnTo>
                    <a:pt x="139839" y="175260"/>
                  </a:lnTo>
                  <a:lnTo>
                    <a:pt x="112674" y="203530"/>
                  </a:lnTo>
                  <a:lnTo>
                    <a:pt x="96748" y="205828"/>
                  </a:lnTo>
                  <a:lnTo>
                    <a:pt x="88569" y="205244"/>
                  </a:lnTo>
                  <a:lnTo>
                    <a:pt x="56896" y="183273"/>
                  </a:lnTo>
                  <a:lnTo>
                    <a:pt x="52959" y="165925"/>
                  </a:lnTo>
                  <a:lnTo>
                    <a:pt x="53860" y="157276"/>
                  </a:lnTo>
                  <a:lnTo>
                    <a:pt x="79616" y="128155"/>
                  </a:lnTo>
                  <a:lnTo>
                    <a:pt x="96748" y="125336"/>
                  </a:lnTo>
                  <a:lnTo>
                    <a:pt x="105511" y="126098"/>
                  </a:lnTo>
                  <a:lnTo>
                    <a:pt x="137337" y="149250"/>
                  </a:lnTo>
                  <a:lnTo>
                    <a:pt x="140868" y="165925"/>
                  </a:lnTo>
                  <a:lnTo>
                    <a:pt x="140868" y="103835"/>
                  </a:lnTo>
                  <a:lnTo>
                    <a:pt x="138099" y="102285"/>
                  </a:lnTo>
                  <a:lnTo>
                    <a:pt x="125209" y="97396"/>
                  </a:lnTo>
                  <a:lnTo>
                    <a:pt x="111340" y="94297"/>
                  </a:lnTo>
                  <a:lnTo>
                    <a:pt x="96748" y="93205"/>
                  </a:lnTo>
                  <a:lnTo>
                    <a:pt x="82029" y="94284"/>
                  </a:lnTo>
                  <a:lnTo>
                    <a:pt x="43434" y="109093"/>
                  </a:lnTo>
                  <a:lnTo>
                    <a:pt x="16865" y="148259"/>
                  </a:lnTo>
                  <a:lnTo>
                    <a:pt x="14833" y="165925"/>
                  </a:lnTo>
                  <a:lnTo>
                    <a:pt x="16878" y="183591"/>
                  </a:lnTo>
                  <a:lnTo>
                    <a:pt x="43789" y="222415"/>
                  </a:lnTo>
                  <a:lnTo>
                    <a:pt x="77673" y="236194"/>
                  </a:lnTo>
                  <a:lnTo>
                    <a:pt x="77673" y="280314"/>
                  </a:lnTo>
                  <a:lnTo>
                    <a:pt x="0" y="280314"/>
                  </a:lnTo>
                  <a:lnTo>
                    <a:pt x="0" y="313156"/>
                  </a:lnTo>
                  <a:lnTo>
                    <a:pt x="148996" y="313156"/>
                  </a:lnTo>
                  <a:lnTo>
                    <a:pt x="174142" y="312178"/>
                  </a:lnTo>
                  <a:lnTo>
                    <a:pt x="196088" y="309054"/>
                  </a:lnTo>
                  <a:lnTo>
                    <a:pt x="213982" y="303479"/>
                  </a:lnTo>
                  <a:lnTo>
                    <a:pt x="227025" y="295148"/>
                  </a:lnTo>
                  <a:lnTo>
                    <a:pt x="227025" y="331508"/>
                  </a:lnTo>
                  <a:lnTo>
                    <a:pt x="265506" y="331508"/>
                  </a:lnTo>
                  <a:lnTo>
                    <a:pt x="265506" y="295148"/>
                  </a:lnTo>
                  <a:lnTo>
                    <a:pt x="265506" y="11290"/>
                  </a:lnTo>
                  <a:close/>
                </a:path>
                <a:path w="6849109" h="356235">
                  <a:moveTo>
                    <a:pt x="511111" y="69189"/>
                  </a:moveTo>
                  <a:lnTo>
                    <a:pt x="491337" y="27889"/>
                  </a:lnTo>
                  <a:lnTo>
                    <a:pt x="474395" y="18288"/>
                  </a:lnTo>
                  <a:lnTo>
                    <a:pt x="474395" y="60718"/>
                  </a:lnTo>
                  <a:lnTo>
                    <a:pt x="474395" y="78016"/>
                  </a:lnTo>
                  <a:lnTo>
                    <a:pt x="436067" y="98894"/>
                  </a:lnTo>
                  <a:lnTo>
                    <a:pt x="423557" y="99555"/>
                  </a:lnTo>
                  <a:lnTo>
                    <a:pt x="410743" y="98894"/>
                  </a:lnTo>
                  <a:lnTo>
                    <a:pt x="372008" y="78016"/>
                  </a:lnTo>
                  <a:lnTo>
                    <a:pt x="372008" y="60718"/>
                  </a:lnTo>
                  <a:lnTo>
                    <a:pt x="410743" y="39839"/>
                  </a:lnTo>
                  <a:lnTo>
                    <a:pt x="423557" y="39179"/>
                  </a:lnTo>
                  <a:lnTo>
                    <a:pt x="436067" y="39839"/>
                  </a:lnTo>
                  <a:lnTo>
                    <a:pt x="474395" y="60718"/>
                  </a:lnTo>
                  <a:lnTo>
                    <a:pt x="474395" y="18288"/>
                  </a:lnTo>
                  <a:lnTo>
                    <a:pt x="461416" y="13627"/>
                  </a:lnTo>
                  <a:lnTo>
                    <a:pt x="443179" y="10261"/>
                  </a:lnTo>
                  <a:lnTo>
                    <a:pt x="423557" y="9169"/>
                  </a:lnTo>
                  <a:lnTo>
                    <a:pt x="403860" y="10261"/>
                  </a:lnTo>
                  <a:lnTo>
                    <a:pt x="355066" y="27889"/>
                  </a:lnTo>
                  <a:lnTo>
                    <a:pt x="335292" y="69189"/>
                  </a:lnTo>
                  <a:lnTo>
                    <a:pt x="336689" y="81965"/>
                  </a:lnTo>
                  <a:lnTo>
                    <a:pt x="368985" y="119138"/>
                  </a:lnTo>
                  <a:lnTo>
                    <a:pt x="423557" y="129565"/>
                  </a:lnTo>
                  <a:lnTo>
                    <a:pt x="443179" y="128435"/>
                  </a:lnTo>
                  <a:lnTo>
                    <a:pt x="491337" y="110858"/>
                  </a:lnTo>
                  <a:lnTo>
                    <a:pt x="501764" y="99555"/>
                  </a:lnTo>
                  <a:lnTo>
                    <a:pt x="505853" y="93205"/>
                  </a:lnTo>
                  <a:lnTo>
                    <a:pt x="509765" y="81965"/>
                  </a:lnTo>
                  <a:lnTo>
                    <a:pt x="511111" y="69189"/>
                  </a:lnTo>
                  <a:close/>
                </a:path>
                <a:path w="6849109" h="356235">
                  <a:moveTo>
                    <a:pt x="534771" y="141566"/>
                  </a:moveTo>
                  <a:lnTo>
                    <a:pt x="520623" y="144653"/>
                  </a:lnTo>
                  <a:lnTo>
                    <a:pt x="504799" y="146596"/>
                  </a:lnTo>
                  <a:lnTo>
                    <a:pt x="487451" y="147624"/>
                  </a:lnTo>
                  <a:lnTo>
                    <a:pt x="468744" y="147929"/>
                  </a:lnTo>
                  <a:lnTo>
                    <a:pt x="323291" y="147929"/>
                  </a:lnTo>
                  <a:lnTo>
                    <a:pt x="323291" y="179705"/>
                  </a:lnTo>
                  <a:lnTo>
                    <a:pt x="390372" y="179705"/>
                  </a:lnTo>
                  <a:lnTo>
                    <a:pt x="390372" y="234772"/>
                  </a:lnTo>
                  <a:lnTo>
                    <a:pt x="428853" y="234772"/>
                  </a:lnTo>
                  <a:lnTo>
                    <a:pt x="428853" y="179705"/>
                  </a:lnTo>
                  <a:lnTo>
                    <a:pt x="469798" y="179705"/>
                  </a:lnTo>
                  <a:lnTo>
                    <a:pt x="488391" y="179285"/>
                  </a:lnTo>
                  <a:lnTo>
                    <a:pt x="505726" y="177977"/>
                  </a:lnTo>
                  <a:lnTo>
                    <a:pt x="521335" y="175679"/>
                  </a:lnTo>
                  <a:lnTo>
                    <a:pt x="534771" y="172288"/>
                  </a:lnTo>
                  <a:lnTo>
                    <a:pt x="534771" y="141566"/>
                  </a:lnTo>
                  <a:close/>
                </a:path>
                <a:path w="6849109" h="356235">
                  <a:moveTo>
                    <a:pt x="593369" y="11290"/>
                  </a:moveTo>
                  <a:lnTo>
                    <a:pt x="554888" y="11290"/>
                  </a:lnTo>
                  <a:lnTo>
                    <a:pt x="554888" y="199123"/>
                  </a:lnTo>
                  <a:lnTo>
                    <a:pt x="484987" y="199123"/>
                  </a:lnTo>
                  <a:lnTo>
                    <a:pt x="484987" y="229476"/>
                  </a:lnTo>
                  <a:lnTo>
                    <a:pt x="554888" y="229476"/>
                  </a:lnTo>
                  <a:lnTo>
                    <a:pt x="554888" y="254901"/>
                  </a:lnTo>
                  <a:lnTo>
                    <a:pt x="593369" y="254901"/>
                  </a:lnTo>
                  <a:lnTo>
                    <a:pt x="593369" y="11290"/>
                  </a:lnTo>
                  <a:close/>
                </a:path>
                <a:path w="6849109" h="356235">
                  <a:moveTo>
                    <a:pt x="599020" y="301498"/>
                  </a:moveTo>
                  <a:lnTo>
                    <a:pt x="392480" y="301498"/>
                  </a:lnTo>
                  <a:lnTo>
                    <a:pt x="392480" y="243954"/>
                  </a:lnTo>
                  <a:lnTo>
                    <a:pt x="353999" y="243954"/>
                  </a:lnTo>
                  <a:lnTo>
                    <a:pt x="353999" y="334695"/>
                  </a:lnTo>
                  <a:lnTo>
                    <a:pt x="599020" y="334695"/>
                  </a:lnTo>
                  <a:lnTo>
                    <a:pt x="599020" y="301498"/>
                  </a:lnTo>
                  <a:close/>
                </a:path>
                <a:path w="6849109" h="356235">
                  <a:moveTo>
                    <a:pt x="817092" y="16941"/>
                  </a:moveTo>
                  <a:lnTo>
                    <a:pt x="661746" y="16941"/>
                  </a:lnTo>
                  <a:lnTo>
                    <a:pt x="661746" y="50838"/>
                  </a:lnTo>
                  <a:lnTo>
                    <a:pt x="778967" y="50838"/>
                  </a:lnTo>
                  <a:lnTo>
                    <a:pt x="778967" y="86144"/>
                  </a:lnTo>
                  <a:lnTo>
                    <a:pt x="774484" y="142163"/>
                  </a:lnTo>
                  <a:lnTo>
                    <a:pt x="760768" y="189623"/>
                  </a:lnTo>
                  <a:lnTo>
                    <a:pt x="737400" y="228117"/>
                  </a:lnTo>
                  <a:lnTo>
                    <a:pt x="703948" y="257187"/>
                  </a:lnTo>
                  <a:lnTo>
                    <a:pt x="659980" y="276440"/>
                  </a:lnTo>
                  <a:lnTo>
                    <a:pt x="659980" y="312801"/>
                  </a:lnTo>
                  <a:lnTo>
                    <a:pt x="709993" y="294347"/>
                  </a:lnTo>
                  <a:lnTo>
                    <a:pt x="749833" y="267436"/>
                  </a:lnTo>
                  <a:lnTo>
                    <a:pt x="779983" y="232397"/>
                  </a:lnTo>
                  <a:lnTo>
                    <a:pt x="800912" y="189522"/>
                  </a:lnTo>
                  <a:lnTo>
                    <a:pt x="813130" y="139141"/>
                  </a:lnTo>
                  <a:lnTo>
                    <a:pt x="817092" y="81546"/>
                  </a:lnTo>
                  <a:lnTo>
                    <a:pt x="817092" y="16941"/>
                  </a:lnTo>
                  <a:close/>
                </a:path>
                <a:path w="6849109" h="356235">
                  <a:moveTo>
                    <a:pt x="962202" y="141922"/>
                  </a:moveTo>
                  <a:lnTo>
                    <a:pt x="912063" y="141922"/>
                  </a:lnTo>
                  <a:lnTo>
                    <a:pt x="912063" y="11290"/>
                  </a:lnTo>
                  <a:lnTo>
                    <a:pt x="873582" y="11290"/>
                  </a:lnTo>
                  <a:lnTo>
                    <a:pt x="873582" y="331508"/>
                  </a:lnTo>
                  <a:lnTo>
                    <a:pt x="912063" y="331508"/>
                  </a:lnTo>
                  <a:lnTo>
                    <a:pt x="912063" y="175463"/>
                  </a:lnTo>
                  <a:lnTo>
                    <a:pt x="962202" y="175463"/>
                  </a:lnTo>
                  <a:lnTo>
                    <a:pt x="962202" y="141922"/>
                  </a:lnTo>
                  <a:close/>
                </a:path>
                <a:path w="6849109" h="356235">
                  <a:moveTo>
                    <a:pt x="1152728" y="91795"/>
                  </a:moveTo>
                  <a:lnTo>
                    <a:pt x="1145184" y="53746"/>
                  </a:lnTo>
                  <a:lnTo>
                    <a:pt x="1115301" y="21043"/>
                  </a:lnTo>
                  <a:lnTo>
                    <a:pt x="1115301" y="91795"/>
                  </a:lnTo>
                  <a:lnTo>
                    <a:pt x="1114323" y="103657"/>
                  </a:lnTo>
                  <a:lnTo>
                    <a:pt x="1086002" y="138696"/>
                  </a:lnTo>
                  <a:lnTo>
                    <a:pt x="1068705" y="141566"/>
                  </a:lnTo>
                  <a:lnTo>
                    <a:pt x="1059726" y="140843"/>
                  </a:lnTo>
                  <a:lnTo>
                    <a:pt x="1026160" y="114211"/>
                  </a:lnTo>
                  <a:lnTo>
                    <a:pt x="1022096" y="91795"/>
                  </a:lnTo>
                  <a:lnTo>
                    <a:pt x="1023137" y="80022"/>
                  </a:lnTo>
                  <a:lnTo>
                    <a:pt x="1051445" y="45186"/>
                  </a:lnTo>
                  <a:lnTo>
                    <a:pt x="1068705" y="42367"/>
                  </a:lnTo>
                  <a:lnTo>
                    <a:pt x="1077683" y="43078"/>
                  </a:lnTo>
                  <a:lnTo>
                    <a:pt x="1111427" y="69634"/>
                  </a:lnTo>
                  <a:lnTo>
                    <a:pt x="1115301" y="91795"/>
                  </a:lnTo>
                  <a:lnTo>
                    <a:pt x="1115301" y="21043"/>
                  </a:lnTo>
                  <a:lnTo>
                    <a:pt x="1112647" y="19304"/>
                  </a:lnTo>
                  <a:lnTo>
                    <a:pt x="1099464" y="13766"/>
                  </a:lnTo>
                  <a:lnTo>
                    <a:pt x="1084757" y="10350"/>
                  </a:lnTo>
                  <a:lnTo>
                    <a:pt x="1068705" y="9169"/>
                  </a:lnTo>
                  <a:lnTo>
                    <a:pt x="1052842" y="10350"/>
                  </a:lnTo>
                  <a:lnTo>
                    <a:pt x="1013269" y="26822"/>
                  </a:lnTo>
                  <a:lnTo>
                    <a:pt x="986663" y="71412"/>
                  </a:lnTo>
                  <a:lnTo>
                    <a:pt x="984681" y="91795"/>
                  </a:lnTo>
                  <a:lnTo>
                    <a:pt x="986663" y="112369"/>
                  </a:lnTo>
                  <a:lnTo>
                    <a:pt x="1013269" y="156756"/>
                  </a:lnTo>
                  <a:lnTo>
                    <a:pt x="1052842" y="173583"/>
                  </a:lnTo>
                  <a:lnTo>
                    <a:pt x="1068705" y="174752"/>
                  </a:lnTo>
                  <a:lnTo>
                    <a:pt x="1084757" y="173583"/>
                  </a:lnTo>
                  <a:lnTo>
                    <a:pt x="1124127" y="156756"/>
                  </a:lnTo>
                  <a:lnTo>
                    <a:pt x="1138224" y="141566"/>
                  </a:lnTo>
                  <a:lnTo>
                    <a:pt x="1145184" y="130098"/>
                  </a:lnTo>
                  <a:lnTo>
                    <a:pt x="1150797" y="112369"/>
                  </a:lnTo>
                  <a:lnTo>
                    <a:pt x="1152728" y="91795"/>
                  </a:lnTo>
                  <a:close/>
                </a:path>
                <a:path w="6849109" h="356235">
                  <a:moveTo>
                    <a:pt x="1247698" y="197358"/>
                  </a:moveTo>
                  <a:lnTo>
                    <a:pt x="1209217" y="197358"/>
                  </a:lnTo>
                  <a:lnTo>
                    <a:pt x="1209217" y="234772"/>
                  </a:lnTo>
                  <a:lnTo>
                    <a:pt x="1209217" y="267614"/>
                  </a:lnTo>
                  <a:lnTo>
                    <a:pt x="1209217" y="302209"/>
                  </a:lnTo>
                  <a:lnTo>
                    <a:pt x="1046810" y="302209"/>
                  </a:lnTo>
                  <a:lnTo>
                    <a:pt x="1046810" y="267614"/>
                  </a:lnTo>
                  <a:lnTo>
                    <a:pt x="1209217" y="267614"/>
                  </a:lnTo>
                  <a:lnTo>
                    <a:pt x="1209217" y="234772"/>
                  </a:lnTo>
                  <a:lnTo>
                    <a:pt x="1046810" y="234772"/>
                  </a:lnTo>
                  <a:lnTo>
                    <a:pt x="1046810" y="197358"/>
                  </a:lnTo>
                  <a:lnTo>
                    <a:pt x="1008329" y="197358"/>
                  </a:lnTo>
                  <a:lnTo>
                    <a:pt x="1008329" y="334695"/>
                  </a:lnTo>
                  <a:lnTo>
                    <a:pt x="1247698" y="334695"/>
                  </a:lnTo>
                  <a:lnTo>
                    <a:pt x="1247698" y="302209"/>
                  </a:lnTo>
                  <a:lnTo>
                    <a:pt x="1247698" y="267614"/>
                  </a:lnTo>
                  <a:lnTo>
                    <a:pt x="1247698" y="234772"/>
                  </a:lnTo>
                  <a:lnTo>
                    <a:pt x="1247698" y="197358"/>
                  </a:lnTo>
                  <a:close/>
                </a:path>
                <a:path w="6849109" h="356235">
                  <a:moveTo>
                    <a:pt x="1247698" y="11290"/>
                  </a:moveTo>
                  <a:lnTo>
                    <a:pt x="1209217" y="11290"/>
                  </a:lnTo>
                  <a:lnTo>
                    <a:pt x="1209217" y="179349"/>
                  </a:lnTo>
                  <a:lnTo>
                    <a:pt x="1247698" y="179349"/>
                  </a:lnTo>
                  <a:lnTo>
                    <a:pt x="1247698" y="11290"/>
                  </a:lnTo>
                  <a:close/>
                </a:path>
                <a:path w="6849109" h="356235">
                  <a:moveTo>
                    <a:pt x="1663090" y="223837"/>
                  </a:moveTo>
                  <a:lnTo>
                    <a:pt x="1624609" y="223837"/>
                  </a:lnTo>
                  <a:lnTo>
                    <a:pt x="1624609" y="256311"/>
                  </a:lnTo>
                  <a:lnTo>
                    <a:pt x="1624609" y="302564"/>
                  </a:lnTo>
                  <a:lnTo>
                    <a:pt x="1454797" y="302564"/>
                  </a:lnTo>
                  <a:lnTo>
                    <a:pt x="1454797" y="256311"/>
                  </a:lnTo>
                  <a:lnTo>
                    <a:pt x="1624609" y="256311"/>
                  </a:lnTo>
                  <a:lnTo>
                    <a:pt x="1624609" y="223837"/>
                  </a:lnTo>
                  <a:lnTo>
                    <a:pt x="1416659" y="223837"/>
                  </a:lnTo>
                  <a:lnTo>
                    <a:pt x="1416659" y="334695"/>
                  </a:lnTo>
                  <a:lnTo>
                    <a:pt x="1663090" y="334695"/>
                  </a:lnTo>
                  <a:lnTo>
                    <a:pt x="1663090" y="302564"/>
                  </a:lnTo>
                  <a:lnTo>
                    <a:pt x="1663090" y="256311"/>
                  </a:lnTo>
                  <a:lnTo>
                    <a:pt x="1663090" y="223837"/>
                  </a:lnTo>
                  <a:close/>
                </a:path>
                <a:path w="6849109" h="356235">
                  <a:moveTo>
                    <a:pt x="1683918" y="160286"/>
                  </a:moveTo>
                  <a:lnTo>
                    <a:pt x="1558239" y="160286"/>
                  </a:lnTo>
                  <a:lnTo>
                    <a:pt x="1558239" y="127800"/>
                  </a:lnTo>
                  <a:lnTo>
                    <a:pt x="1668741" y="127800"/>
                  </a:lnTo>
                  <a:lnTo>
                    <a:pt x="1668741" y="95669"/>
                  </a:lnTo>
                  <a:lnTo>
                    <a:pt x="1616138" y="95669"/>
                  </a:lnTo>
                  <a:lnTo>
                    <a:pt x="1618653" y="89903"/>
                  </a:lnTo>
                  <a:lnTo>
                    <a:pt x="1620418" y="83400"/>
                  </a:lnTo>
                  <a:lnTo>
                    <a:pt x="1621447" y="76504"/>
                  </a:lnTo>
                  <a:lnTo>
                    <a:pt x="1621790" y="69545"/>
                  </a:lnTo>
                  <a:lnTo>
                    <a:pt x="1621790" y="47663"/>
                  </a:lnTo>
                  <a:lnTo>
                    <a:pt x="1663090" y="47663"/>
                  </a:lnTo>
                  <a:lnTo>
                    <a:pt x="1663090" y="15176"/>
                  </a:lnTo>
                  <a:lnTo>
                    <a:pt x="1583309" y="15176"/>
                  </a:lnTo>
                  <a:lnTo>
                    <a:pt x="1583309" y="47663"/>
                  </a:lnTo>
                  <a:lnTo>
                    <a:pt x="1583309" y="80137"/>
                  </a:lnTo>
                  <a:lnTo>
                    <a:pt x="1582242" y="88963"/>
                  </a:lnTo>
                  <a:lnTo>
                    <a:pt x="1578711" y="95669"/>
                  </a:lnTo>
                  <a:lnTo>
                    <a:pt x="1496098" y="95669"/>
                  </a:lnTo>
                  <a:lnTo>
                    <a:pt x="1496098" y="47663"/>
                  </a:lnTo>
                  <a:lnTo>
                    <a:pt x="1583309" y="47663"/>
                  </a:lnTo>
                  <a:lnTo>
                    <a:pt x="1583309" y="15176"/>
                  </a:lnTo>
                  <a:lnTo>
                    <a:pt x="1416659" y="15176"/>
                  </a:lnTo>
                  <a:lnTo>
                    <a:pt x="1416659" y="47663"/>
                  </a:lnTo>
                  <a:lnTo>
                    <a:pt x="1457972" y="47663"/>
                  </a:lnTo>
                  <a:lnTo>
                    <a:pt x="1457972" y="95669"/>
                  </a:lnTo>
                  <a:lnTo>
                    <a:pt x="1410665" y="95669"/>
                  </a:lnTo>
                  <a:lnTo>
                    <a:pt x="1410665" y="127800"/>
                  </a:lnTo>
                  <a:lnTo>
                    <a:pt x="1520101" y="127800"/>
                  </a:lnTo>
                  <a:lnTo>
                    <a:pt x="1520101" y="160286"/>
                  </a:lnTo>
                  <a:lnTo>
                    <a:pt x="1395476" y="160286"/>
                  </a:lnTo>
                  <a:lnTo>
                    <a:pt x="1395476" y="193116"/>
                  </a:lnTo>
                  <a:lnTo>
                    <a:pt x="1683918" y="193116"/>
                  </a:lnTo>
                  <a:lnTo>
                    <a:pt x="1683918" y="160286"/>
                  </a:lnTo>
                  <a:close/>
                </a:path>
                <a:path w="6849109" h="356235">
                  <a:moveTo>
                    <a:pt x="1864550" y="263372"/>
                  </a:moveTo>
                  <a:lnTo>
                    <a:pt x="1820773" y="263372"/>
                  </a:lnTo>
                  <a:lnTo>
                    <a:pt x="1820773" y="310324"/>
                  </a:lnTo>
                  <a:lnTo>
                    <a:pt x="1864550" y="310324"/>
                  </a:lnTo>
                  <a:lnTo>
                    <a:pt x="1864550" y="263372"/>
                  </a:lnTo>
                  <a:close/>
                </a:path>
                <a:path w="6849109" h="356235">
                  <a:moveTo>
                    <a:pt x="1864550" y="112623"/>
                  </a:moveTo>
                  <a:lnTo>
                    <a:pt x="1820773" y="112623"/>
                  </a:lnTo>
                  <a:lnTo>
                    <a:pt x="1820773" y="159575"/>
                  </a:lnTo>
                  <a:lnTo>
                    <a:pt x="1864550" y="159575"/>
                  </a:lnTo>
                  <a:lnTo>
                    <a:pt x="1864550" y="112623"/>
                  </a:lnTo>
                  <a:close/>
                </a:path>
                <a:path w="6849109" h="356235">
                  <a:moveTo>
                    <a:pt x="2175980" y="162750"/>
                  </a:moveTo>
                  <a:lnTo>
                    <a:pt x="2174773" y="122097"/>
                  </a:lnTo>
                  <a:lnTo>
                    <a:pt x="2162568" y="58547"/>
                  </a:lnTo>
                  <a:lnTo>
                    <a:pt x="2138680" y="25590"/>
                  </a:lnTo>
                  <a:lnTo>
                    <a:pt x="2137841" y="25107"/>
                  </a:lnTo>
                  <a:lnTo>
                    <a:pt x="2137841" y="162750"/>
                  </a:lnTo>
                  <a:lnTo>
                    <a:pt x="2137079" y="198208"/>
                  </a:lnTo>
                  <a:lnTo>
                    <a:pt x="2129205" y="251371"/>
                  </a:lnTo>
                  <a:lnTo>
                    <a:pt x="2101380" y="279831"/>
                  </a:lnTo>
                  <a:lnTo>
                    <a:pt x="2093010" y="280670"/>
                  </a:lnTo>
                  <a:lnTo>
                    <a:pt x="2084819" y="279831"/>
                  </a:lnTo>
                  <a:lnTo>
                    <a:pt x="2057158" y="251371"/>
                  </a:lnTo>
                  <a:lnTo>
                    <a:pt x="2049322" y="198208"/>
                  </a:lnTo>
                  <a:lnTo>
                    <a:pt x="2048522" y="162750"/>
                  </a:lnTo>
                  <a:lnTo>
                    <a:pt x="2049322" y="127304"/>
                  </a:lnTo>
                  <a:lnTo>
                    <a:pt x="2057158" y="74282"/>
                  </a:lnTo>
                  <a:lnTo>
                    <a:pt x="2084819" y="45339"/>
                  </a:lnTo>
                  <a:lnTo>
                    <a:pt x="2093010" y="44475"/>
                  </a:lnTo>
                  <a:lnTo>
                    <a:pt x="2101380" y="45339"/>
                  </a:lnTo>
                  <a:lnTo>
                    <a:pt x="2129205" y="74282"/>
                  </a:lnTo>
                  <a:lnTo>
                    <a:pt x="2137079" y="127304"/>
                  </a:lnTo>
                  <a:lnTo>
                    <a:pt x="2137841" y="162750"/>
                  </a:lnTo>
                  <a:lnTo>
                    <a:pt x="2137841" y="25107"/>
                  </a:lnTo>
                  <a:lnTo>
                    <a:pt x="2125395" y="17741"/>
                  </a:lnTo>
                  <a:lnTo>
                    <a:pt x="2110130" y="12928"/>
                  </a:lnTo>
                  <a:lnTo>
                    <a:pt x="2093010" y="11290"/>
                  </a:lnTo>
                  <a:lnTo>
                    <a:pt x="2076043" y="12928"/>
                  </a:lnTo>
                  <a:lnTo>
                    <a:pt x="2036521" y="36360"/>
                  </a:lnTo>
                  <a:lnTo>
                    <a:pt x="2015769" y="87249"/>
                  </a:lnTo>
                  <a:lnTo>
                    <a:pt x="2010397" y="162750"/>
                  </a:lnTo>
                  <a:lnTo>
                    <a:pt x="2011591" y="203403"/>
                  </a:lnTo>
                  <a:lnTo>
                    <a:pt x="2023795" y="266966"/>
                  </a:lnTo>
                  <a:lnTo>
                    <a:pt x="2047532" y="299808"/>
                  </a:lnTo>
                  <a:lnTo>
                    <a:pt x="2093010" y="313512"/>
                  </a:lnTo>
                  <a:lnTo>
                    <a:pt x="2110130" y="311988"/>
                  </a:lnTo>
                  <a:lnTo>
                    <a:pt x="2149843" y="289140"/>
                  </a:lnTo>
                  <a:lnTo>
                    <a:pt x="2170595" y="238264"/>
                  </a:lnTo>
                  <a:lnTo>
                    <a:pt x="2174773" y="203403"/>
                  </a:lnTo>
                  <a:lnTo>
                    <a:pt x="2175980" y="162750"/>
                  </a:lnTo>
                  <a:close/>
                </a:path>
                <a:path w="6849109" h="356235">
                  <a:moveTo>
                    <a:pt x="2269883" y="11290"/>
                  </a:moveTo>
                  <a:lnTo>
                    <a:pt x="2231402" y="11290"/>
                  </a:lnTo>
                  <a:lnTo>
                    <a:pt x="2231402" y="331508"/>
                  </a:lnTo>
                  <a:lnTo>
                    <a:pt x="2269883" y="331508"/>
                  </a:lnTo>
                  <a:lnTo>
                    <a:pt x="2269883" y="11290"/>
                  </a:lnTo>
                  <a:close/>
                </a:path>
                <a:path w="6849109" h="356235">
                  <a:moveTo>
                    <a:pt x="2595994" y="265849"/>
                  </a:moveTo>
                  <a:lnTo>
                    <a:pt x="2557513" y="265849"/>
                  </a:lnTo>
                  <a:lnTo>
                    <a:pt x="2557513" y="303618"/>
                  </a:lnTo>
                  <a:lnTo>
                    <a:pt x="2595994" y="303618"/>
                  </a:lnTo>
                  <a:lnTo>
                    <a:pt x="2595994" y="265849"/>
                  </a:lnTo>
                  <a:close/>
                </a:path>
                <a:path w="6849109" h="356235">
                  <a:moveTo>
                    <a:pt x="2595994" y="235343"/>
                  </a:moveTo>
                  <a:lnTo>
                    <a:pt x="2349563" y="235343"/>
                  </a:lnTo>
                  <a:lnTo>
                    <a:pt x="2349563" y="265823"/>
                  </a:lnTo>
                  <a:lnTo>
                    <a:pt x="2349563" y="303923"/>
                  </a:lnTo>
                  <a:lnTo>
                    <a:pt x="2349563" y="334403"/>
                  </a:lnTo>
                  <a:lnTo>
                    <a:pt x="2595994" y="334403"/>
                  </a:lnTo>
                  <a:lnTo>
                    <a:pt x="2595994" y="303923"/>
                  </a:lnTo>
                  <a:lnTo>
                    <a:pt x="2387689" y="303923"/>
                  </a:lnTo>
                  <a:lnTo>
                    <a:pt x="2387689" y="265823"/>
                  </a:lnTo>
                  <a:lnTo>
                    <a:pt x="2595994" y="265823"/>
                  </a:lnTo>
                  <a:lnTo>
                    <a:pt x="2595994" y="235343"/>
                  </a:lnTo>
                  <a:close/>
                </a:path>
                <a:path w="6849109" h="356235">
                  <a:moveTo>
                    <a:pt x="2597759" y="123583"/>
                  </a:moveTo>
                  <a:lnTo>
                    <a:pt x="2387689" y="123583"/>
                  </a:lnTo>
                  <a:lnTo>
                    <a:pt x="2387689" y="100723"/>
                  </a:lnTo>
                  <a:lnTo>
                    <a:pt x="2595994" y="100723"/>
                  </a:lnTo>
                  <a:lnTo>
                    <a:pt x="2595994" y="70243"/>
                  </a:lnTo>
                  <a:lnTo>
                    <a:pt x="2595994" y="46113"/>
                  </a:lnTo>
                  <a:lnTo>
                    <a:pt x="2595994" y="15633"/>
                  </a:lnTo>
                  <a:lnTo>
                    <a:pt x="2349563" y="15633"/>
                  </a:lnTo>
                  <a:lnTo>
                    <a:pt x="2349563" y="46113"/>
                  </a:lnTo>
                  <a:lnTo>
                    <a:pt x="2557513" y="46113"/>
                  </a:lnTo>
                  <a:lnTo>
                    <a:pt x="2557513" y="70243"/>
                  </a:lnTo>
                  <a:lnTo>
                    <a:pt x="2349563" y="70243"/>
                  </a:lnTo>
                  <a:lnTo>
                    <a:pt x="2349563" y="100723"/>
                  </a:lnTo>
                  <a:lnTo>
                    <a:pt x="2349563" y="123583"/>
                  </a:lnTo>
                  <a:lnTo>
                    <a:pt x="2349563" y="154063"/>
                  </a:lnTo>
                  <a:lnTo>
                    <a:pt x="2597759" y="154063"/>
                  </a:lnTo>
                  <a:lnTo>
                    <a:pt x="2597759" y="123583"/>
                  </a:lnTo>
                  <a:close/>
                </a:path>
                <a:path w="6849109" h="356235">
                  <a:moveTo>
                    <a:pt x="2616822" y="177584"/>
                  </a:moveTo>
                  <a:lnTo>
                    <a:pt x="2328380" y="177584"/>
                  </a:lnTo>
                  <a:lnTo>
                    <a:pt x="2328380" y="209003"/>
                  </a:lnTo>
                  <a:lnTo>
                    <a:pt x="2616822" y="209003"/>
                  </a:lnTo>
                  <a:lnTo>
                    <a:pt x="2616822" y="177584"/>
                  </a:lnTo>
                  <a:close/>
                </a:path>
                <a:path w="6849109" h="356235">
                  <a:moveTo>
                    <a:pt x="2706382" y="263728"/>
                  </a:moveTo>
                  <a:lnTo>
                    <a:pt x="2662948" y="263728"/>
                  </a:lnTo>
                  <a:lnTo>
                    <a:pt x="2662948" y="310324"/>
                  </a:lnTo>
                  <a:lnTo>
                    <a:pt x="2684488" y="310324"/>
                  </a:lnTo>
                  <a:lnTo>
                    <a:pt x="2683091" y="321462"/>
                  </a:lnTo>
                  <a:lnTo>
                    <a:pt x="2678836" y="329488"/>
                  </a:lnTo>
                  <a:lnTo>
                    <a:pt x="2671686" y="334454"/>
                  </a:lnTo>
                  <a:lnTo>
                    <a:pt x="2661539" y="336461"/>
                  </a:lnTo>
                  <a:lnTo>
                    <a:pt x="2661539" y="355879"/>
                  </a:lnTo>
                  <a:lnTo>
                    <a:pt x="2680614" y="351993"/>
                  </a:lnTo>
                  <a:lnTo>
                    <a:pt x="2694686" y="343611"/>
                  </a:lnTo>
                  <a:lnTo>
                    <a:pt x="2703398" y="330847"/>
                  </a:lnTo>
                  <a:lnTo>
                    <a:pt x="2706382" y="313855"/>
                  </a:lnTo>
                  <a:lnTo>
                    <a:pt x="2706382" y="263728"/>
                  </a:lnTo>
                  <a:close/>
                </a:path>
                <a:path w="6849109" h="356235">
                  <a:moveTo>
                    <a:pt x="3017685" y="162750"/>
                  </a:moveTo>
                  <a:lnTo>
                    <a:pt x="3016478" y="122097"/>
                  </a:lnTo>
                  <a:lnTo>
                    <a:pt x="3004274" y="58547"/>
                  </a:lnTo>
                  <a:lnTo>
                    <a:pt x="2980385" y="25590"/>
                  </a:lnTo>
                  <a:lnTo>
                    <a:pt x="2979547" y="25107"/>
                  </a:lnTo>
                  <a:lnTo>
                    <a:pt x="2979547" y="162750"/>
                  </a:lnTo>
                  <a:lnTo>
                    <a:pt x="2978785" y="198208"/>
                  </a:lnTo>
                  <a:lnTo>
                    <a:pt x="2970911" y="251371"/>
                  </a:lnTo>
                  <a:lnTo>
                    <a:pt x="2943085" y="279831"/>
                  </a:lnTo>
                  <a:lnTo>
                    <a:pt x="2934716" y="280670"/>
                  </a:lnTo>
                  <a:lnTo>
                    <a:pt x="2926524" y="279831"/>
                  </a:lnTo>
                  <a:lnTo>
                    <a:pt x="2898864" y="251371"/>
                  </a:lnTo>
                  <a:lnTo>
                    <a:pt x="2891028" y="198208"/>
                  </a:lnTo>
                  <a:lnTo>
                    <a:pt x="2890228" y="162750"/>
                  </a:lnTo>
                  <a:lnTo>
                    <a:pt x="2891028" y="127304"/>
                  </a:lnTo>
                  <a:lnTo>
                    <a:pt x="2898864" y="74282"/>
                  </a:lnTo>
                  <a:lnTo>
                    <a:pt x="2926524" y="45339"/>
                  </a:lnTo>
                  <a:lnTo>
                    <a:pt x="2934716" y="44475"/>
                  </a:lnTo>
                  <a:lnTo>
                    <a:pt x="2943085" y="45339"/>
                  </a:lnTo>
                  <a:lnTo>
                    <a:pt x="2970911" y="74282"/>
                  </a:lnTo>
                  <a:lnTo>
                    <a:pt x="2978785" y="127304"/>
                  </a:lnTo>
                  <a:lnTo>
                    <a:pt x="2979547" y="162750"/>
                  </a:lnTo>
                  <a:lnTo>
                    <a:pt x="2979547" y="25107"/>
                  </a:lnTo>
                  <a:lnTo>
                    <a:pt x="2967101" y="17741"/>
                  </a:lnTo>
                  <a:lnTo>
                    <a:pt x="2951835" y="12928"/>
                  </a:lnTo>
                  <a:lnTo>
                    <a:pt x="2934716" y="11290"/>
                  </a:lnTo>
                  <a:lnTo>
                    <a:pt x="2917748" y="12928"/>
                  </a:lnTo>
                  <a:lnTo>
                    <a:pt x="2878226" y="36360"/>
                  </a:lnTo>
                  <a:lnTo>
                    <a:pt x="2857487" y="87249"/>
                  </a:lnTo>
                  <a:lnTo>
                    <a:pt x="2852102" y="162750"/>
                  </a:lnTo>
                  <a:lnTo>
                    <a:pt x="2853296" y="203403"/>
                  </a:lnTo>
                  <a:lnTo>
                    <a:pt x="2865501" y="266966"/>
                  </a:lnTo>
                  <a:lnTo>
                    <a:pt x="2889237" y="299808"/>
                  </a:lnTo>
                  <a:lnTo>
                    <a:pt x="2934716" y="313512"/>
                  </a:lnTo>
                  <a:lnTo>
                    <a:pt x="2951835" y="311988"/>
                  </a:lnTo>
                  <a:lnTo>
                    <a:pt x="2991548" y="289140"/>
                  </a:lnTo>
                  <a:lnTo>
                    <a:pt x="3012300" y="238264"/>
                  </a:lnTo>
                  <a:lnTo>
                    <a:pt x="3016478" y="203403"/>
                  </a:lnTo>
                  <a:lnTo>
                    <a:pt x="3017685" y="162750"/>
                  </a:lnTo>
                  <a:close/>
                </a:path>
                <a:path w="6849109" h="356235">
                  <a:moveTo>
                    <a:pt x="3111589" y="11290"/>
                  </a:moveTo>
                  <a:lnTo>
                    <a:pt x="3073108" y="11290"/>
                  </a:lnTo>
                  <a:lnTo>
                    <a:pt x="3073108" y="331508"/>
                  </a:lnTo>
                  <a:lnTo>
                    <a:pt x="3111589" y="331508"/>
                  </a:lnTo>
                  <a:lnTo>
                    <a:pt x="3111589" y="11290"/>
                  </a:lnTo>
                  <a:close/>
                </a:path>
                <a:path w="6849109" h="356235">
                  <a:moveTo>
                    <a:pt x="3377323" y="171932"/>
                  </a:moveTo>
                  <a:lnTo>
                    <a:pt x="3339896" y="171932"/>
                  </a:lnTo>
                  <a:lnTo>
                    <a:pt x="3339896" y="327634"/>
                  </a:lnTo>
                  <a:lnTo>
                    <a:pt x="3377323" y="327634"/>
                  </a:lnTo>
                  <a:lnTo>
                    <a:pt x="3377323" y="171932"/>
                  </a:lnTo>
                  <a:close/>
                </a:path>
                <a:path w="6849109" h="356235">
                  <a:moveTo>
                    <a:pt x="3377323" y="138823"/>
                  </a:moveTo>
                  <a:lnTo>
                    <a:pt x="3302482" y="138823"/>
                  </a:lnTo>
                  <a:lnTo>
                    <a:pt x="3302482" y="49923"/>
                  </a:lnTo>
                  <a:lnTo>
                    <a:pt x="3302482" y="16903"/>
                  </a:lnTo>
                  <a:lnTo>
                    <a:pt x="3265411" y="16903"/>
                  </a:lnTo>
                  <a:lnTo>
                    <a:pt x="3265411" y="49923"/>
                  </a:lnTo>
                  <a:lnTo>
                    <a:pt x="3265411" y="138823"/>
                  </a:lnTo>
                  <a:lnTo>
                    <a:pt x="3265411" y="171843"/>
                  </a:lnTo>
                  <a:lnTo>
                    <a:pt x="3265411" y="277253"/>
                  </a:lnTo>
                  <a:lnTo>
                    <a:pt x="3218091" y="277253"/>
                  </a:lnTo>
                  <a:lnTo>
                    <a:pt x="3218091" y="49923"/>
                  </a:lnTo>
                  <a:lnTo>
                    <a:pt x="3265411" y="49923"/>
                  </a:lnTo>
                  <a:lnTo>
                    <a:pt x="3265411" y="16903"/>
                  </a:lnTo>
                  <a:lnTo>
                    <a:pt x="3181032" y="16903"/>
                  </a:lnTo>
                  <a:lnTo>
                    <a:pt x="3181032" y="49923"/>
                  </a:lnTo>
                  <a:lnTo>
                    <a:pt x="3181032" y="277253"/>
                  </a:lnTo>
                  <a:lnTo>
                    <a:pt x="3181032" y="310273"/>
                  </a:lnTo>
                  <a:lnTo>
                    <a:pt x="3302482" y="310273"/>
                  </a:lnTo>
                  <a:lnTo>
                    <a:pt x="3302482" y="277253"/>
                  </a:lnTo>
                  <a:lnTo>
                    <a:pt x="3302482" y="171843"/>
                  </a:lnTo>
                  <a:lnTo>
                    <a:pt x="3377323" y="171843"/>
                  </a:lnTo>
                  <a:lnTo>
                    <a:pt x="3377323" y="138823"/>
                  </a:lnTo>
                  <a:close/>
                </a:path>
                <a:path w="6849109" h="356235">
                  <a:moveTo>
                    <a:pt x="3377323" y="13411"/>
                  </a:moveTo>
                  <a:lnTo>
                    <a:pt x="3339896" y="13411"/>
                  </a:lnTo>
                  <a:lnTo>
                    <a:pt x="3339896" y="138391"/>
                  </a:lnTo>
                  <a:lnTo>
                    <a:pt x="3377323" y="138391"/>
                  </a:lnTo>
                  <a:lnTo>
                    <a:pt x="3377323" y="13411"/>
                  </a:lnTo>
                  <a:close/>
                </a:path>
                <a:path w="6849109" h="356235">
                  <a:moveTo>
                    <a:pt x="3443694" y="11290"/>
                  </a:moveTo>
                  <a:lnTo>
                    <a:pt x="3406279" y="11290"/>
                  </a:lnTo>
                  <a:lnTo>
                    <a:pt x="3406279" y="331508"/>
                  </a:lnTo>
                  <a:lnTo>
                    <a:pt x="3443694" y="331508"/>
                  </a:lnTo>
                  <a:lnTo>
                    <a:pt x="3443694" y="11290"/>
                  </a:lnTo>
                  <a:close/>
                </a:path>
                <a:path w="6849109" h="356235">
                  <a:moveTo>
                    <a:pt x="3671659" y="86144"/>
                  </a:moveTo>
                  <a:lnTo>
                    <a:pt x="3657358" y="41300"/>
                  </a:lnTo>
                  <a:lnTo>
                    <a:pt x="3634232" y="20650"/>
                  </a:lnTo>
                  <a:lnTo>
                    <a:pt x="3634232" y="86144"/>
                  </a:lnTo>
                  <a:lnTo>
                    <a:pt x="3633216" y="96659"/>
                  </a:lnTo>
                  <a:lnTo>
                    <a:pt x="3605415" y="128727"/>
                  </a:lnTo>
                  <a:lnTo>
                    <a:pt x="3587623" y="131686"/>
                  </a:lnTo>
                  <a:lnTo>
                    <a:pt x="3578441" y="130924"/>
                  </a:lnTo>
                  <a:lnTo>
                    <a:pt x="3545001" y="105956"/>
                  </a:lnTo>
                  <a:lnTo>
                    <a:pt x="3541026" y="86144"/>
                  </a:lnTo>
                  <a:lnTo>
                    <a:pt x="3542055" y="75831"/>
                  </a:lnTo>
                  <a:lnTo>
                    <a:pt x="3570020" y="44132"/>
                  </a:lnTo>
                  <a:lnTo>
                    <a:pt x="3587623" y="41300"/>
                  </a:lnTo>
                  <a:lnTo>
                    <a:pt x="3596868" y="42024"/>
                  </a:lnTo>
                  <a:lnTo>
                    <a:pt x="3630307" y="66675"/>
                  </a:lnTo>
                  <a:lnTo>
                    <a:pt x="3634232" y="86144"/>
                  </a:lnTo>
                  <a:lnTo>
                    <a:pt x="3634232" y="20650"/>
                  </a:lnTo>
                  <a:lnTo>
                    <a:pt x="3631361" y="18859"/>
                  </a:lnTo>
                  <a:lnTo>
                    <a:pt x="3618128" y="13538"/>
                  </a:lnTo>
                  <a:lnTo>
                    <a:pt x="3603485" y="10287"/>
                  </a:lnTo>
                  <a:lnTo>
                    <a:pt x="3587623" y="9169"/>
                  </a:lnTo>
                  <a:lnTo>
                    <a:pt x="3571925" y="10287"/>
                  </a:lnTo>
                  <a:lnTo>
                    <a:pt x="3532555" y="26123"/>
                  </a:lnTo>
                  <a:lnTo>
                    <a:pt x="3505593" y="67678"/>
                  </a:lnTo>
                  <a:lnTo>
                    <a:pt x="3503599" y="86144"/>
                  </a:lnTo>
                  <a:lnTo>
                    <a:pt x="3505593" y="104698"/>
                  </a:lnTo>
                  <a:lnTo>
                    <a:pt x="3532555" y="146164"/>
                  </a:lnTo>
                  <a:lnTo>
                    <a:pt x="3571925" y="162001"/>
                  </a:lnTo>
                  <a:lnTo>
                    <a:pt x="3587623" y="163106"/>
                  </a:lnTo>
                  <a:lnTo>
                    <a:pt x="3603485" y="162001"/>
                  </a:lnTo>
                  <a:lnTo>
                    <a:pt x="3643058" y="146164"/>
                  </a:lnTo>
                  <a:lnTo>
                    <a:pt x="3657079" y="131686"/>
                  </a:lnTo>
                  <a:lnTo>
                    <a:pt x="3663975" y="121043"/>
                  </a:lnTo>
                  <a:lnTo>
                    <a:pt x="3669665" y="104698"/>
                  </a:lnTo>
                  <a:lnTo>
                    <a:pt x="3671659" y="86144"/>
                  </a:lnTo>
                  <a:close/>
                </a:path>
                <a:path w="6849109" h="356235">
                  <a:moveTo>
                    <a:pt x="3766629" y="11290"/>
                  </a:moveTo>
                  <a:lnTo>
                    <a:pt x="3728148" y="11290"/>
                  </a:lnTo>
                  <a:lnTo>
                    <a:pt x="3728148" y="165925"/>
                  </a:lnTo>
                  <a:lnTo>
                    <a:pt x="3766629" y="165925"/>
                  </a:lnTo>
                  <a:lnTo>
                    <a:pt x="3766629" y="11290"/>
                  </a:lnTo>
                  <a:close/>
                </a:path>
                <a:path w="6849109" h="356235">
                  <a:moveTo>
                    <a:pt x="3770515" y="303618"/>
                  </a:moveTo>
                  <a:lnTo>
                    <a:pt x="3565741" y="303618"/>
                  </a:lnTo>
                  <a:lnTo>
                    <a:pt x="3565741" y="275729"/>
                  </a:lnTo>
                  <a:lnTo>
                    <a:pt x="3766629" y="275729"/>
                  </a:lnTo>
                  <a:lnTo>
                    <a:pt x="3766629" y="186055"/>
                  </a:lnTo>
                  <a:lnTo>
                    <a:pt x="3527260" y="186055"/>
                  </a:lnTo>
                  <a:lnTo>
                    <a:pt x="3527260" y="216776"/>
                  </a:lnTo>
                  <a:lnTo>
                    <a:pt x="3728148" y="216776"/>
                  </a:lnTo>
                  <a:lnTo>
                    <a:pt x="3728148" y="245364"/>
                  </a:lnTo>
                  <a:lnTo>
                    <a:pt x="3527260" y="245364"/>
                  </a:lnTo>
                  <a:lnTo>
                    <a:pt x="3527260" y="334695"/>
                  </a:lnTo>
                  <a:lnTo>
                    <a:pt x="3770515" y="334695"/>
                  </a:lnTo>
                  <a:lnTo>
                    <a:pt x="3770515" y="303618"/>
                  </a:lnTo>
                  <a:close/>
                </a:path>
                <a:path w="6849109" h="356235">
                  <a:moveTo>
                    <a:pt x="3875252" y="263728"/>
                  </a:moveTo>
                  <a:lnTo>
                    <a:pt x="3831818" y="263728"/>
                  </a:lnTo>
                  <a:lnTo>
                    <a:pt x="3831818" y="310324"/>
                  </a:lnTo>
                  <a:lnTo>
                    <a:pt x="3853357" y="310324"/>
                  </a:lnTo>
                  <a:lnTo>
                    <a:pt x="3851960" y="321462"/>
                  </a:lnTo>
                  <a:lnTo>
                    <a:pt x="3847706" y="329488"/>
                  </a:lnTo>
                  <a:lnTo>
                    <a:pt x="3840556" y="334454"/>
                  </a:lnTo>
                  <a:lnTo>
                    <a:pt x="3830409" y="336461"/>
                  </a:lnTo>
                  <a:lnTo>
                    <a:pt x="3830409" y="355879"/>
                  </a:lnTo>
                  <a:lnTo>
                    <a:pt x="3849484" y="351993"/>
                  </a:lnTo>
                  <a:lnTo>
                    <a:pt x="3863556" y="343611"/>
                  </a:lnTo>
                  <a:lnTo>
                    <a:pt x="3872268" y="330847"/>
                  </a:lnTo>
                  <a:lnTo>
                    <a:pt x="3875252" y="313855"/>
                  </a:lnTo>
                  <a:lnTo>
                    <a:pt x="3875252" y="263728"/>
                  </a:lnTo>
                  <a:close/>
                </a:path>
                <a:path w="6849109" h="356235">
                  <a:moveTo>
                    <a:pt x="4179417" y="163461"/>
                  </a:moveTo>
                  <a:lnTo>
                    <a:pt x="4141279" y="163461"/>
                  </a:lnTo>
                  <a:lnTo>
                    <a:pt x="4141279" y="276796"/>
                  </a:lnTo>
                  <a:lnTo>
                    <a:pt x="4179417" y="276796"/>
                  </a:lnTo>
                  <a:lnTo>
                    <a:pt x="4179417" y="163461"/>
                  </a:lnTo>
                  <a:close/>
                </a:path>
                <a:path w="6849109" h="356235">
                  <a:moveTo>
                    <a:pt x="4179417" y="16941"/>
                  </a:moveTo>
                  <a:lnTo>
                    <a:pt x="4141279" y="16941"/>
                  </a:lnTo>
                  <a:lnTo>
                    <a:pt x="4141279" y="129933"/>
                  </a:lnTo>
                  <a:lnTo>
                    <a:pt x="4062907" y="129933"/>
                  </a:lnTo>
                  <a:lnTo>
                    <a:pt x="4062907" y="16903"/>
                  </a:lnTo>
                  <a:lnTo>
                    <a:pt x="4024769" y="16903"/>
                  </a:lnTo>
                  <a:lnTo>
                    <a:pt x="4024769" y="129933"/>
                  </a:lnTo>
                  <a:lnTo>
                    <a:pt x="4024769" y="162953"/>
                  </a:lnTo>
                  <a:lnTo>
                    <a:pt x="4024769" y="277253"/>
                  </a:lnTo>
                  <a:lnTo>
                    <a:pt x="4024769" y="310273"/>
                  </a:lnTo>
                  <a:lnTo>
                    <a:pt x="4179417" y="310273"/>
                  </a:lnTo>
                  <a:lnTo>
                    <a:pt x="4179417" y="277253"/>
                  </a:lnTo>
                  <a:lnTo>
                    <a:pt x="4062907" y="277253"/>
                  </a:lnTo>
                  <a:lnTo>
                    <a:pt x="4062907" y="162953"/>
                  </a:lnTo>
                  <a:lnTo>
                    <a:pt x="4179417" y="162953"/>
                  </a:lnTo>
                  <a:lnTo>
                    <a:pt x="4179417" y="130276"/>
                  </a:lnTo>
                  <a:lnTo>
                    <a:pt x="4179417" y="129933"/>
                  </a:lnTo>
                  <a:lnTo>
                    <a:pt x="4179417" y="16941"/>
                  </a:lnTo>
                  <a:close/>
                </a:path>
                <a:path w="6849109" h="356235">
                  <a:moveTo>
                    <a:pt x="4280382" y="11290"/>
                  </a:moveTo>
                  <a:lnTo>
                    <a:pt x="4241901" y="11290"/>
                  </a:lnTo>
                  <a:lnTo>
                    <a:pt x="4241901" y="331508"/>
                  </a:lnTo>
                  <a:lnTo>
                    <a:pt x="4280382" y="331508"/>
                  </a:lnTo>
                  <a:lnTo>
                    <a:pt x="4280382" y="11290"/>
                  </a:lnTo>
                  <a:close/>
                </a:path>
                <a:path w="6849109" h="356235">
                  <a:moveTo>
                    <a:pt x="4505515" y="15633"/>
                  </a:moveTo>
                  <a:lnTo>
                    <a:pt x="4349470" y="15633"/>
                  </a:lnTo>
                  <a:lnTo>
                    <a:pt x="4349470" y="47383"/>
                  </a:lnTo>
                  <a:lnTo>
                    <a:pt x="4349470" y="123583"/>
                  </a:lnTo>
                  <a:lnTo>
                    <a:pt x="4349470" y="155333"/>
                  </a:lnTo>
                  <a:lnTo>
                    <a:pt x="4505515" y="155333"/>
                  </a:lnTo>
                  <a:lnTo>
                    <a:pt x="4505515" y="123583"/>
                  </a:lnTo>
                  <a:lnTo>
                    <a:pt x="4386885" y="123583"/>
                  </a:lnTo>
                  <a:lnTo>
                    <a:pt x="4386885" y="47383"/>
                  </a:lnTo>
                  <a:lnTo>
                    <a:pt x="4468088" y="47383"/>
                  </a:lnTo>
                  <a:lnTo>
                    <a:pt x="4468088" y="123571"/>
                  </a:lnTo>
                  <a:lnTo>
                    <a:pt x="4505515" y="123571"/>
                  </a:lnTo>
                  <a:lnTo>
                    <a:pt x="4505515" y="47383"/>
                  </a:lnTo>
                  <a:lnTo>
                    <a:pt x="4505515" y="15633"/>
                  </a:lnTo>
                  <a:close/>
                </a:path>
                <a:path w="6849109" h="356235">
                  <a:moveTo>
                    <a:pt x="4608258" y="11290"/>
                  </a:moveTo>
                  <a:lnTo>
                    <a:pt x="4569777" y="11290"/>
                  </a:lnTo>
                  <a:lnTo>
                    <a:pt x="4569777" y="165925"/>
                  </a:lnTo>
                  <a:lnTo>
                    <a:pt x="4608258" y="165925"/>
                  </a:lnTo>
                  <a:lnTo>
                    <a:pt x="4608258" y="11290"/>
                  </a:lnTo>
                  <a:close/>
                </a:path>
                <a:path w="6849109" h="356235">
                  <a:moveTo>
                    <a:pt x="4612144" y="303923"/>
                  </a:moveTo>
                  <a:lnTo>
                    <a:pt x="4407370" y="303923"/>
                  </a:lnTo>
                  <a:lnTo>
                    <a:pt x="4407370" y="275983"/>
                  </a:lnTo>
                  <a:lnTo>
                    <a:pt x="4608258" y="275983"/>
                  </a:lnTo>
                  <a:lnTo>
                    <a:pt x="4608258" y="245503"/>
                  </a:lnTo>
                  <a:lnTo>
                    <a:pt x="4608258" y="216293"/>
                  </a:lnTo>
                  <a:lnTo>
                    <a:pt x="4608258" y="185813"/>
                  </a:lnTo>
                  <a:lnTo>
                    <a:pt x="4368889" y="185813"/>
                  </a:lnTo>
                  <a:lnTo>
                    <a:pt x="4368889" y="216293"/>
                  </a:lnTo>
                  <a:lnTo>
                    <a:pt x="4569777" y="216293"/>
                  </a:lnTo>
                  <a:lnTo>
                    <a:pt x="4569777" y="245503"/>
                  </a:lnTo>
                  <a:lnTo>
                    <a:pt x="4368889" y="245503"/>
                  </a:lnTo>
                  <a:lnTo>
                    <a:pt x="4368889" y="275983"/>
                  </a:lnTo>
                  <a:lnTo>
                    <a:pt x="4368889" y="303923"/>
                  </a:lnTo>
                  <a:lnTo>
                    <a:pt x="4368889" y="334403"/>
                  </a:lnTo>
                  <a:lnTo>
                    <a:pt x="4612144" y="334403"/>
                  </a:lnTo>
                  <a:lnTo>
                    <a:pt x="4612144" y="303923"/>
                  </a:lnTo>
                  <a:close/>
                </a:path>
                <a:path w="6849109" h="356235">
                  <a:moveTo>
                    <a:pt x="4935423" y="11290"/>
                  </a:moveTo>
                  <a:lnTo>
                    <a:pt x="4896942" y="11290"/>
                  </a:lnTo>
                  <a:lnTo>
                    <a:pt x="4896942" y="86753"/>
                  </a:lnTo>
                  <a:lnTo>
                    <a:pt x="4832680" y="86753"/>
                  </a:lnTo>
                  <a:lnTo>
                    <a:pt x="4832680" y="75552"/>
                  </a:lnTo>
                  <a:lnTo>
                    <a:pt x="4832680" y="75323"/>
                  </a:lnTo>
                  <a:lnTo>
                    <a:pt x="4832680" y="15176"/>
                  </a:lnTo>
                  <a:lnTo>
                    <a:pt x="4795253" y="15176"/>
                  </a:lnTo>
                  <a:lnTo>
                    <a:pt x="4795253" y="75323"/>
                  </a:lnTo>
                  <a:lnTo>
                    <a:pt x="4795253" y="108343"/>
                  </a:lnTo>
                  <a:lnTo>
                    <a:pt x="4795253" y="121043"/>
                  </a:lnTo>
                  <a:lnTo>
                    <a:pt x="4795253" y="164223"/>
                  </a:lnTo>
                  <a:lnTo>
                    <a:pt x="4714049" y="164223"/>
                  </a:lnTo>
                  <a:lnTo>
                    <a:pt x="4714049" y="108343"/>
                  </a:lnTo>
                  <a:lnTo>
                    <a:pt x="4795253" y="108343"/>
                  </a:lnTo>
                  <a:lnTo>
                    <a:pt x="4795253" y="75323"/>
                  </a:lnTo>
                  <a:lnTo>
                    <a:pt x="4714049" y="75323"/>
                  </a:lnTo>
                  <a:lnTo>
                    <a:pt x="4714049" y="15633"/>
                  </a:lnTo>
                  <a:lnTo>
                    <a:pt x="4676635" y="15633"/>
                  </a:lnTo>
                  <a:lnTo>
                    <a:pt x="4676635" y="197243"/>
                  </a:lnTo>
                  <a:lnTo>
                    <a:pt x="4832680" y="197243"/>
                  </a:lnTo>
                  <a:lnTo>
                    <a:pt x="4832680" y="164223"/>
                  </a:lnTo>
                  <a:lnTo>
                    <a:pt x="4832680" y="121043"/>
                  </a:lnTo>
                  <a:lnTo>
                    <a:pt x="4896942" y="121043"/>
                  </a:lnTo>
                  <a:lnTo>
                    <a:pt x="4896942" y="239014"/>
                  </a:lnTo>
                  <a:lnTo>
                    <a:pt x="4935423" y="239014"/>
                  </a:lnTo>
                  <a:lnTo>
                    <a:pt x="4935423" y="121043"/>
                  </a:lnTo>
                  <a:lnTo>
                    <a:pt x="4935423" y="120738"/>
                  </a:lnTo>
                  <a:lnTo>
                    <a:pt x="4935423" y="108343"/>
                  </a:lnTo>
                  <a:lnTo>
                    <a:pt x="4935423" y="87198"/>
                  </a:lnTo>
                  <a:lnTo>
                    <a:pt x="4935423" y="86753"/>
                  </a:lnTo>
                  <a:lnTo>
                    <a:pt x="4935423" y="11290"/>
                  </a:lnTo>
                  <a:close/>
                </a:path>
                <a:path w="6849109" h="356235">
                  <a:moveTo>
                    <a:pt x="4941074" y="300113"/>
                  </a:moveTo>
                  <a:lnTo>
                    <a:pt x="4734534" y="300113"/>
                  </a:lnTo>
                  <a:lnTo>
                    <a:pt x="4734534" y="227723"/>
                  </a:lnTo>
                  <a:lnTo>
                    <a:pt x="4696053" y="227723"/>
                  </a:lnTo>
                  <a:lnTo>
                    <a:pt x="4696053" y="300113"/>
                  </a:lnTo>
                  <a:lnTo>
                    <a:pt x="4696053" y="333133"/>
                  </a:lnTo>
                  <a:lnTo>
                    <a:pt x="4941074" y="333133"/>
                  </a:lnTo>
                  <a:lnTo>
                    <a:pt x="4941074" y="300113"/>
                  </a:lnTo>
                  <a:close/>
                </a:path>
                <a:path w="6849109" h="356235">
                  <a:moveTo>
                    <a:pt x="5270703" y="39890"/>
                  </a:moveTo>
                  <a:lnTo>
                    <a:pt x="5157025" y="39890"/>
                  </a:lnTo>
                  <a:lnTo>
                    <a:pt x="5157025" y="0"/>
                  </a:lnTo>
                  <a:lnTo>
                    <a:pt x="5117833" y="0"/>
                  </a:lnTo>
                  <a:lnTo>
                    <a:pt x="5117833" y="39890"/>
                  </a:lnTo>
                  <a:lnTo>
                    <a:pt x="5004143" y="39890"/>
                  </a:lnTo>
                  <a:lnTo>
                    <a:pt x="5004143" y="73075"/>
                  </a:lnTo>
                  <a:lnTo>
                    <a:pt x="5270703" y="73075"/>
                  </a:lnTo>
                  <a:lnTo>
                    <a:pt x="5270703" y="39890"/>
                  </a:lnTo>
                  <a:close/>
                </a:path>
                <a:path w="6849109" h="356235">
                  <a:moveTo>
                    <a:pt x="5279529" y="284200"/>
                  </a:moveTo>
                  <a:lnTo>
                    <a:pt x="5157025" y="284200"/>
                  </a:lnTo>
                  <a:lnTo>
                    <a:pt x="5157025" y="234429"/>
                  </a:lnTo>
                  <a:lnTo>
                    <a:pt x="5179517" y="232283"/>
                  </a:lnTo>
                  <a:lnTo>
                    <a:pt x="5200142" y="228371"/>
                  </a:lnTo>
                  <a:lnTo>
                    <a:pt x="5246052" y="205244"/>
                  </a:lnTo>
                  <a:lnTo>
                    <a:pt x="5262588" y="165582"/>
                  </a:lnTo>
                  <a:lnTo>
                    <a:pt x="5260657" y="150469"/>
                  </a:lnTo>
                  <a:lnTo>
                    <a:pt x="5234343" y="116852"/>
                  </a:lnTo>
                  <a:lnTo>
                    <a:pt x="5224450" y="112077"/>
                  </a:lnTo>
                  <a:lnTo>
                    <a:pt x="5224450" y="165582"/>
                  </a:lnTo>
                  <a:lnTo>
                    <a:pt x="5223281" y="173012"/>
                  </a:lnTo>
                  <a:lnTo>
                    <a:pt x="5177193" y="199466"/>
                  </a:lnTo>
                  <a:lnTo>
                    <a:pt x="5137251" y="202653"/>
                  </a:lnTo>
                  <a:lnTo>
                    <a:pt x="5116347" y="201853"/>
                  </a:lnTo>
                  <a:lnTo>
                    <a:pt x="5067693" y="189941"/>
                  </a:lnTo>
                  <a:lnTo>
                    <a:pt x="5050396" y="165582"/>
                  </a:lnTo>
                  <a:lnTo>
                    <a:pt x="5051374" y="158559"/>
                  </a:lnTo>
                  <a:lnTo>
                    <a:pt x="5095418" y="131775"/>
                  </a:lnTo>
                  <a:lnTo>
                    <a:pt x="5137251" y="128511"/>
                  </a:lnTo>
                  <a:lnTo>
                    <a:pt x="5157622" y="129235"/>
                  </a:lnTo>
                  <a:lnTo>
                    <a:pt x="5205387" y="139801"/>
                  </a:lnTo>
                  <a:lnTo>
                    <a:pt x="5224450" y="165582"/>
                  </a:lnTo>
                  <a:lnTo>
                    <a:pt x="5224450" y="112077"/>
                  </a:lnTo>
                  <a:lnTo>
                    <a:pt x="5215001" y="107492"/>
                  </a:lnTo>
                  <a:lnTo>
                    <a:pt x="5191887" y="101015"/>
                  </a:lnTo>
                  <a:lnTo>
                    <a:pt x="5165725" y="97243"/>
                  </a:lnTo>
                  <a:lnTo>
                    <a:pt x="5137251" y="96024"/>
                  </a:lnTo>
                  <a:lnTo>
                    <a:pt x="5109603" y="97180"/>
                  </a:lnTo>
                  <a:lnTo>
                    <a:pt x="5061585" y="106895"/>
                  </a:lnTo>
                  <a:lnTo>
                    <a:pt x="5020081" y="136588"/>
                  </a:lnTo>
                  <a:lnTo>
                    <a:pt x="5011915" y="165582"/>
                  </a:lnTo>
                  <a:lnTo>
                    <a:pt x="5014176" y="181876"/>
                  </a:lnTo>
                  <a:lnTo>
                    <a:pt x="5045456" y="217119"/>
                  </a:lnTo>
                  <a:lnTo>
                    <a:pt x="5097983" y="232714"/>
                  </a:lnTo>
                  <a:lnTo>
                    <a:pt x="5119243" y="234772"/>
                  </a:lnTo>
                  <a:lnTo>
                    <a:pt x="5119243" y="284200"/>
                  </a:lnTo>
                  <a:lnTo>
                    <a:pt x="4995316" y="284200"/>
                  </a:lnTo>
                  <a:lnTo>
                    <a:pt x="4995316" y="317385"/>
                  </a:lnTo>
                  <a:lnTo>
                    <a:pt x="5279529" y="317385"/>
                  </a:lnTo>
                  <a:lnTo>
                    <a:pt x="5279529" y="284200"/>
                  </a:lnTo>
                  <a:close/>
                </a:path>
                <a:path w="6849109" h="356235">
                  <a:moveTo>
                    <a:pt x="5371211" y="263728"/>
                  </a:moveTo>
                  <a:lnTo>
                    <a:pt x="5327777" y="263728"/>
                  </a:lnTo>
                  <a:lnTo>
                    <a:pt x="5327777" y="310324"/>
                  </a:lnTo>
                  <a:lnTo>
                    <a:pt x="5349316" y="310324"/>
                  </a:lnTo>
                  <a:lnTo>
                    <a:pt x="5347919" y="321462"/>
                  </a:lnTo>
                  <a:lnTo>
                    <a:pt x="5343664" y="329488"/>
                  </a:lnTo>
                  <a:lnTo>
                    <a:pt x="5336514" y="334454"/>
                  </a:lnTo>
                  <a:lnTo>
                    <a:pt x="5326367" y="336461"/>
                  </a:lnTo>
                  <a:lnTo>
                    <a:pt x="5326367" y="355879"/>
                  </a:lnTo>
                  <a:lnTo>
                    <a:pt x="5345442" y="351993"/>
                  </a:lnTo>
                  <a:lnTo>
                    <a:pt x="5359514" y="343611"/>
                  </a:lnTo>
                  <a:lnTo>
                    <a:pt x="5368226" y="330847"/>
                  </a:lnTo>
                  <a:lnTo>
                    <a:pt x="5371211" y="313855"/>
                  </a:lnTo>
                  <a:lnTo>
                    <a:pt x="5371211" y="263728"/>
                  </a:lnTo>
                  <a:close/>
                </a:path>
                <a:path w="6849109" h="356235">
                  <a:moveTo>
                    <a:pt x="5784926" y="39890"/>
                  </a:moveTo>
                  <a:lnTo>
                    <a:pt x="5671248" y="39890"/>
                  </a:lnTo>
                  <a:lnTo>
                    <a:pt x="5671248" y="0"/>
                  </a:lnTo>
                  <a:lnTo>
                    <a:pt x="5632056" y="0"/>
                  </a:lnTo>
                  <a:lnTo>
                    <a:pt x="5632056" y="39890"/>
                  </a:lnTo>
                  <a:lnTo>
                    <a:pt x="5518378" y="39890"/>
                  </a:lnTo>
                  <a:lnTo>
                    <a:pt x="5518378" y="73075"/>
                  </a:lnTo>
                  <a:lnTo>
                    <a:pt x="5784926" y="73075"/>
                  </a:lnTo>
                  <a:lnTo>
                    <a:pt x="5784926" y="39890"/>
                  </a:lnTo>
                  <a:close/>
                </a:path>
                <a:path w="6849109" h="356235">
                  <a:moveTo>
                    <a:pt x="5793752" y="284200"/>
                  </a:moveTo>
                  <a:lnTo>
                    <a:pt x="5671248" y="284200"/>
                  </a:lnTo>
                  <a:lnTo>
                    <a:pt x="5671248" y="234429"/>
                  </a:lnTo>
                  <a:lnTo>
                    <a:pt x="5693753" y="232283"/>
                  </a:lnTo>
                  <a:lnTo>
                    <a:pt x="5714365" y="228371"/>
                  </a:lnTo>
                  <a:lnTo>
                    <a:pt x="5760275" y="205244"/>
                  </a:lnTo>
                  <a:lnTo>
                    <a:pt x="5776811" y="165582"/>
                  </a:lnTo>
                  <a:lnTo>
                    <a:pt x="5774880" y="150469"/>
                  </a:lnTo>
                  <a:lnTo>
                    <a:pt x="5748566" y="116852"/>
                  </a:lnTo>
                  <a:lnTo>
                    <a:pt x="5738685" y="112077"/>
                  </a:lnTo>
                  <a:lnTo>
                    <a:pt x="5738685" y="165582"/>
                  </a:lnTo>
                  <a:lnTo>
                    <a:pt x="5737517" y="173012"/>
                  </a:lnTo>
                  <a:lnTo>
                    <a:pt x="5691416" y="199466"/>
                  </a:lnTo>
                  <a:lnTo>
                    <a:pt x="5651474" y="202653"/>
                  </a:lnTo>
                  <a:lnTo>
                    <a:pt x="5630583" y="201853"/>
                  </a:lnTo>
                  <a:lnTo>
                    <a:pt x="5581929" y="189941"/>
                  </a:lnTo>
                  <a:lnTo>
                    <a:pt x="5564632" y="165582"/>
                  </a:lnTo>
                  <a:lnTo>
                    <a:pt x="5565597" y="158559"/>
                  </a:lnTo>
                  <a:lnTo>
                    <a:pt x="5609641" y="131775"/>
                  </a:lnTo>
                  <a:lnTo>
                    <a:pt x="5651474" y="128511"/>
                  </a:lnTo>
                  <a:lnTo>
                    <a:pt x="5671858" y="129235"/>
                  </a:lnTo>
                  <a:lnTo>
                    <a:pt x="5719623" y="139801"/>
                  </a:lnTo>
                  <a:lnTo>
                    <a:pt x="5738685" y="165582"/>
                  </a:lnTo>
                  <a:lnTo>
                    <a:pt x="5738685" y="112077"/>
                  </a:lnTo>
                  <a:lnTo>
                    <a:pt x="5729224" y="107492"/>
                  </a:lnTo>
                  <a:lnTo>
                    <a:pt x="5706110" y="101015"/>
                  </a:lnTo>
                  <a:lnTo>
                    <a:pt x="5679948" y="97243"/>
                  </a:lnTo>
                  <a:lnTo>
                    <a:pt x="5651474" y="96024"/>
                  </a:lnTo>
                  <a:lnTo>
                    <a:pt x="5623826" y="97180"/>
                  </a:lnTo>
                  <a:lnTo>
                    <a:pt x="5575808" y="106895"/>
                  </a:lnTo>
                  <a:lnTo>
                    <a:pt x="5534304" y="136588"/>
                  </a:lnTo>
                  <a:lnTo>
                    <a:pt x="5526138" y="165582"/>
                  </a:lnTo>
                  <a:lnTo>
                    <a:pt x="5528399" y="181876"/>
                  </a:lnTo>
                  <a:lnTo>
                    <a:pt x="5559679" y="217119"/>
                  </a:lnTo>
                  <a:lnTo>
                    <a:pt x="5612206" y="232714"/>
                  </a:lnTo>
                  <a:lnTo>
                    <a:pt x="5633466" y="234772"/>
                  </a:lnTo>
                  <a:lnTo>
                    <a:pt x="5633466" y="284200"/>
                  </a:lnTo>
                  <a:lnTo>
                    <a:pt x="5509552" y="284200"/>
                  </a:lnTo>
                  <a:lnTo>
                    <a:pt x="5509552" y="317385"/>
                  </a:lnTo>
                  <a:lnTo>
                    <a:pt x="5793752" y="317385"/>
                  </a:lnTo>
                  <a:lnTo>
                    <a:pt x="5793752" y="284200"/>
                  </a:lnTo>
                  <a:close/>
                </a:path>
                <a:path w="6849109" h="356235">
                  <a:moveTo>
                    <a:pt x="6115278" y="137680"/>
                  </a:moveTo>
                  <a:lnTo>
                    <a:pt x="6067056" y="123444"/>
                  </a:lnTo>
                  <a:lnTo>
                    <a:pt x="6029833" y="100533"/>
                  </a:lnTo>
                  <a:lnTo>
                    <a:pt x="6027788" y="97790"/>
                  </a:lnTo>
                  <a:lnTo>
                    <a:pt x="6005842" y="68478"/>
                  </a:lnTo>
                  <a:lnTo>
                    <a:pt x="5997359" y="26822"/>
                  </a:lnTo>
                  <a:lnTo>
                    <a:pt x="5997359" y="13411"/>
                  </a:lnTo>
                  <a:lnTo>
                    <a:pt x="5959221" y="13411"/>
                  </a:lnTo>
                  <a:lnTo>
                    <a:pt x="5959221" y="26822"/>
                  </a:lnTo>
                  <a:lnTo>
                    <a:pt x="5950839" y="68529"/>
                  </a:lnTo>
                  <a:lnTo>
                    <a:pt x="5927090" y="100660"/>
                  </a:lnTo>
                  <a:lnTo>
                    <a:pt x="5890107" y="123596"/>
                  </a:lnTo>
                  <a:lnTo>
                    <a:pt x="5842012" y="137680"/>
                  </a:lnTo>
                  <a:lnTo>
                    <a:pt x="5842012" y="171577"/>
                  </a:lnTo>
                  <a:lnTo>
                    <a:pt x="5888329" y="160794"/>
                  </a:lnTo>
                  <a:lnTo>
                    <a:pt x="5927141" y="144348"/>
                  </a:lnTo>
                  <a:lnTo>
                    <a:pt x="5957544" y="123075"/>
                  </a:lnTo>
                  <a:lnTo>
                    <a:pt x="5978639" y="97790"/>
                  </a:lnTo>
                  <a:lnTo>
                    <a:pt x="5999797" y="123075"/>
                  </a:lnTo>
                  <a:lnTo>
                    <a:pt x="6030277" y="144348"/>
                  </a:lnTo>
                  <a:lnTo>
                    <a:pt x="6069101" y="160794"/>
                  </a:lnTo>
                  <a:lnTo>
                    <a:pt x="6115278" y="171577"/>
                  </a:lnTo>
                  <a:lnTo>
                    <a:pt x="6115278" y="137680"/>
                  </a:lnTo>
                  <a:close/>
                </a:path>
                <a:path w="6849109" h="356235">
                  <a:moveTo>
                    <a:pt x="6120917" y="216776"/>
                  </a:moveTo>
                  <a:lnTo>
                    <a:pt x="5836717" y="216776"/>
                  </a:lnTo>
                  <a:lnTo>
                    <a:pt x="5836717" y="250659"/>
                  </a:lnTo>
                  <a:lnTo>
                    <a:pt x="5959221" y="250659"/>
                  </a:lnTo>
                  <a:lnTo>
                    <a:pt x="5959221" y="336804"/>
                  </a:lnTo>
                  <a:lnTo>
                    <a:pt x="5997359" y="336804"/>
                  </a:lnTo>
                  <a:lnTo>
                    <a:pt x="5997359" y="250659"/>
                  </a:lnTo>
                  <a:lnTo>
                    <a:pt x="6120917" y="250659"/>
                  </a:lnTo>
                  <a:lnTo>
                    <a:pt x="6120917" y="216776"/>
                  </a:lnTo>
                  <a:close/>
                </a:path>
                <a:path w="6849109" h="356235">
                  <a:moveTo>
                    <a:pt x="6426644" y="91795"/>
                  </a:moveTo>
                  <a:lnTo>
                    <a:pt x="6419101" y="53746"/>
                  </a:lnTo>
                  <a:lnTo>
                    <a:pt x="6389217" y="21043"/>
                  </a:lnTo>
                  <a:lnTo>
                    <a:pt x="6389217" y="91795"/>
                  </a:lnTo>
                  <a:lnTo>
                    <a:pt x="6388240" y="103657"/>
                  </a:lnTo>
                  <a:lnTo>
                    <a:pt x="6359919" y="138696"/>
                  </a:lnTo>
                  <a:lnTo>
                    <a:pt x="6342621" y="141566"/>
                  </a:lnTo>
                  <a:lnTo>
                    <a:pt x="6333642" y="140843"/>
                  </a:lnTo>
                  <a:lnTo>
                    <a:pt x="6300076" y="114211"/>
                  </a:lnTo>
                  <a:lnTo>
                    <a:pt x="6296012" y="91795"/>
                  </a:lnTo>
                  <a:lnTo>
                    <a:pt x="6297053" y="80022"/>
                  </a:lnTo>
                  <a:lnTo>
                    <a:pt x="6325362" y="45186"/>
                  </a:lnTo>
                  <a:lnTo>
                    <a:pt x="6342621" y="42367"/>
                  </a:lnTo>
                  <a:lnTo>
                    <a:pt x="6351600" y="43078"/>
                  </a:lnTo>
                  <a:lnTo>
                    <a:pt x="6385344" y="69634"/>
                  </a:lnTo>
                  <a:lnTo>
                    <a:pt x="6389217" y="91795"/>
                  </a:lnTo>
                  <a:lnTo>
                    <a:pt x="6389217" y="21043"/>
                  </a:lnTo>
                  <a:lnTo>
                    <a:pt x="6386563" y="19304"/>
                  </a:lnTo>
                  <a:lnTo>
                    <a:pt x="6373381" y="13766"/>
                  </a:lnTo>
                  <a:lnTo>
                    <a:pt x="6358674" y="10350"/>
                  </a:lnTo>
                  <a:lnTo>
                    <a:pt x="6342621" y="9169"/>
                  </a:lnTo>
                  <a:lnTo>
                    <a:pt x="6326759" y="10350"/>
                  </a:lnTo>
                  <a:lnTo>
                    <a:pt x="6287186" y="26822"/>
                  </a:lnTo>
                  <a:lnTo>
                    <a:pt x="6260579" y="71412"/>
                  </a:lnTo>
                  <a:lnTo>
                    <a:pt x="6258598" y="91795"/>
                  </a:lnTo>
                  <a:lnTo>
                    <a:pt x="6260579" y="112369"/>
                  </a:lnTo>
                  <a:lnTo>
                    <a:pt x="6287186" y="156756"/>
                  </a:lnTo>
                  <a:lnTo>
                    <a:pt x="6326759" y="173583"/>
                  </a:lnTo>
                  <a:lnTo>
                    <a:pt x="6342621" y="174752"/>
                  </a:lnTo>
                  <a:lnTo>
                    <a:pt x="6358674" y="173583"/>
                  </a:lnTo>
                  <a:lnTo>
                    <a:pt x="6398044" y="156756"/>
                  </a:lnTo>
                  <a:lnTo>
                    <a:pt x="6412141" y="141566"/>
                  </a:lnTo>
                  <a:lnTo>
                    <a:pt x="6419101" y="130098"/>
                  </a:lnTo>
                  <a:lnTo>
                    <a:pt x="6424714" y="112369"/>
                  </a:lnTo>
                  <a:lnTo>
                    <a:pt x="6426644" y="91795"/>
                  </a:lnTo>
                  <a:close/>
                </a:path>
                <a:path w="6849109" h="356235">
                  <a:moveTo>
                    <a:pt x="6521615" y="197358"/>
                  </a:moveTo>
                  <a:lnTo>
                    <a:pt x="6483134" y="197358"/>
                  </a:lnTo>
                  <a:lnTo>
                    <a:pt x="6483134" y="234772"/>
                  </a:lnTo>
                  <a:lnTo>
                    <a:pt x="6483134" y="267614"/>
                  </a:lnTo>
                  <a:lnTo>
                    <a:pt x="6483134" y="302209"/>
                  </a:lnTo>
                  <a:lnTo>
                    <a:pt x="6320726" y="302209"/>
                  </a:lnTo>
                  <a:lnTo>
                    <a:pt x="6320726" y="267614"/>
                  </a:lnTo>
                  <a:lnTo>
                    <a:pt x="6483134" y="267614"/>
                  </a:lnTo>
                  <a:lnTo>
                    <a:pt x="6483134" y="234772"/>
                  </a:lnTo>
                  <a:lnTo>
                    <a:pt x="6320726" y="234772"/>
                  </a:lnTo>
                  <a:lnTo>
                    <a:pt x="6320726" y="197358"/>
                  </a:lnTo>
                  <a:lnTo>
                    <a:pt x="6282245" y="197358"/>
                  </a:lnTo>
                  <a:lnTo>
                    <a:pt x="6282245" y="334695"/>
                  </a:lnTo>
                  <a:lnTo>
                    <a:pt x="6521615" y="334695"/>
                  </a:lnTo>
                  <a:lnTo>
                    <a:pt x="6521615" y="302209"/>
                  </a:lnTo>
                  <a:lnTo>
                    <a:pt x="6521615" y="267614"/>
                  </a:lnTo>
                  <a:lnTo>
                    <a:pt x="6521615" y="234772"/>
                  </a:lnTo>
                  <a:lnTo>
                    <a:pt x="6521615" y="197358"/>
                  </a:lnTo>
                  <a:close/>
                </a:path>
                <a:path w="6849109" h="356235">
                  <a:moveTo>
                    <a:pt x="6521615" y="11290"/>
                  </a:moveTo>
                  <a:lnTo>
                    <a:pt x="6483134" y="11290"/>
                  </a:lnTo>
                  <a:lnTo>
                    <a:pt x="6483134" y="179349"/>
                  </a:lnTo>
                  <a:lnTo>
                    <a:pt x="6521615" y="179349"/>
                  </a:lnTo>
                  <a:lnTo>
                    <a:pt x="6521615" y="11290"/>
                  </a:lnTo>
                  <a:close/>
                </a:path>
                <a:path w="6849109" h="356235">
                  <a:moveTo>
                    <a:pt x="6775704" y="157099"/>
                  </a:moveTo>
                  <a:lnTo>
                    <a:pt x="6762953" y="160642"/>
                  </a:lnTo>
                  <a:lnTo>
                    <a:pt x="6749174" y="162928"/>
                  </a:lnTo>
                  <a:lnTo>
                    <a:pt x="6734543" y="164160"/>
                  </a:lnTo>
                  <a:lnTo>
                    <a:pt x="6719214" y="164515"/>
                  </a:lnTo>
                  <a:lnTo>
                    <a:pt x="6628130" y="164515"/>
                  </a:lnTo>
                  <a:lnTo>
                    <a:pt x="6628130" y="121094"/>
                  </a:lnTo>
                  <a:lnTo>
                    <a:pt x="6735800" y="121094"/>
                  </a:lnTo>
                  <a:lnTo>
                    <a:pt x="6735800" y="15176"/>
                  </a:lnTo>
                  <a:lnTo>
                    <a:pt x="6589992" y="15176"/>
                  </a:lnTo>
                  <a:lnTo>
                    <a:pt x="6589992" y="47307"/>
                  </a:lnTo>
                  <a:lnTo>
                    <a:pt x="6697675" y="47307"/>
                  </a:lnTo>
                  <a:lnTo>
                    <a:pt x="6697675" y="89319"/>
                  </a:lnTo>
                  <a:lnTo>
                    <a:pt x="6589992" y="89319"/>
                  </a:lnTo>
                  <a:lnTo>
                    <a:pt x="6589992" y="196291"/>
                  </a:lnTo>
                  <a:lnTo>
                    <a:pt x="6717449" y="196291"/>
                  </a:lnTo>
                  <a:lnTo>
                    <a:pt x="6733553" y="195808"/>
                  </a:lnTo>
                  <a:lnTo>
                    <a:pt x="6748831" y="194259"/>
                  </a:lnTo>
                  <a:lnTo>
                    <a:pt x="6762978" y="191528"/>
                  </a:lnTo>
                  <a:lnTo>
                    <a:pt x="6775704" y="187464"/>
                  </a:lnTo>
                  <a:lnTo>
                    <a:pt x="6775704" y="164515"/>
                  </a:lnTo>
                  <a:lnTo>
                    <a:pt x="6775704" y="157099"/>
                  </a:lnTo>
                  <a:close/>
                </a:path>
                <a:path w="6849109" h="356235">
                  <a:moveTo>
                    <a:pt x="6848780" y="229133"/>
                  </a:moveTo>
                  <a:lnTo>
                    <a:pt x="6605524" y="229133"/>
                  </a:lnTo>
                  <a:lnTo>
                    <a:pt x="6605524" y="262318"/>
                  </a:lnTo>
                  <a:lnTo>
                    <a:pt x="6810299" y="262318"/>
                  </a:lnTo>
                  <a:lnTo>
                    <a:pt x="6810299" y="336804"/>
                  </a:lnTo>
                  <a:lnTo>
                    <a:pt x="6848780" y="336804"/>
                  </a:lnTo>
                  <a:lnTo>
                    <a:pt x="6848780" y="229133"/>
                  </a:lnTo>
                  <a:close/>
                </a:path>
                <a:path w="6849109" h="356235">
                  <a:moveTo>
                    <a:pt x="6848780" y="11290"/>
                  </a:moveTo>
                  <a:lnTo>
                    <a:pt x="6810299" y="11290"/>
                  </a:lnTo>
                  <a:lnTo>
                    <a:pt x="6810299" y="47663"/>
                  </a:lnTo>
                  <a:lnTo>
                    <a:pt x="6750990" y="47663"/>
                  </a:lnTo>
                  <a:lnTo>
                    <a:pt x="6750990" y="80137"/>
                  </a:lnTo>
                  <a:lnTo>
                    <a:pt x="6810299" y="80137"/>
                  </a:lnTo>
                  <a:lnTo>
                    <a:pt x="6810299" y="108737"/>
                  </a:lnTo>
                  <a:lnTo>
                    <a:pt x="6750990" y="108737"/>
                  </a:lnTo>
                  <a:lnTo>
                    <a:pt x="6750990" y="141211"/>
                  </a:lnTo>
                  <a:lnTo>
                    <a:pt x="6810299" y="141211"/>
                  </a:lnTo>
                  <a:lnTo>
                    <a:pt x="6810299" y="208292"/>
                  </a:lnTo>
                  <a:lnTo>
                    <a:pt x="6848780" y="208292"/>
                  </a:lnTo>
                  <a:lnTo>
                    <a:pt x="6848780" y="11290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945" y="3854406"/>
              <a:ext cx="150268" cy="150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774616" y="3746728"/>
              <a:ext cx="4793615" cy="968375"/>
            </a:xfrm>
            <a:custGeom>
              <a:avLst/>
              <a:gdLst/>
              <a:ahLst/>
              <a:cxnLst/>
              <a:rect l="l" t="t" r="r" b="b"/>
              <a:pathLst>
                <a:path w="4793615" h="968375">
                  <a:moveTo>
                    <a:pt x="161353" y="15189"/>
                  </a:moveTo>
                  <a:lnTo>
                    <a:pt x="7416" y="15189"/>
                  </a:lnTo>
                  <a:lnTo>
                    <a:pt x="7416" y="48729"/>
                  </a:lnTo>
                  <a:lnTo>
                    <a:pt x="122872" y="48729"/>
                  </a:lnTo>
                  <a:lnTo>
                    <a:pt x="114490" y="93332"/>
                  </a:lnTo>
                  <a:lnTo>
                    <a:pt x="90297" y="127012"/>
                  </a:lnTo>
                  <a:lnTo>
                    <a:pt x="51676" y="149707"/>
                  </a:lnTo>
                  <a:lnTo>
                    <a:pt x="0" y="161353"/>
                  </a:lnTo>
                  <a:lnTo>
                    <a:pt x="0" y="194538"/>
                  </a:lnTo>
                  <a:lnTo>
                    <a:pt x="55689" y="183934"/>
                  </a:lnTo>
                  <a:lnTo>
                    <a:pt x="100571" y="163830"/>
                  </a:lnTo>
                  <a:lnTo>
                    <a:pt x="133743" y="133400"/>
                  </a:lnTo>
                  <a:lnTo>
                    <a:pt x="154292" y="91782"/>
                  </a:lnTo>
                  <a:lnTo>
                    <a:pt x="161353" y="38138"/>
                  </a:lnTo>
                  <a:lnTo>
                    <a:pt x="161353" y="15189"/>
                  </a:lnTo>
                  <a:close/>
                </a:path>
                <a:path w="4793615" h="968375">
                  <a:moveTo>
                    <a:pt x="261975" y="217131"/>
                  </a:moveTo>
                  <a:lnTo>
                    <a:pt x="21539" y="217131"/>
                  </a:lnTo>
                  <a:lnTo>
                    <a:pt x="21539" y="250672"/>
                  </a:lnTo>
                  <a:lnTo>
                    <a:pt x="223481" y="250672"/>
                  </a:lnTo>
                  <a:lnTo>
                    <a:pt x="223481" y="336816"/>
                  </a:lnTo>
                  <a:lnTo>
                    <a:pt x="261975" y="336816"/>
                  </a:lnTo>
                  <a:lnTo>
                    <a:pt x="261975" y="217131"/>
                  </a:lnTo>
                  <a:close/>
                </a:path>
                <a:path w="4793615" h="968375">
                  <a:moveTo>
                    <a:pt x="308571" y="86499"/>
                  </a:moveTo>
                  <a:lnTo>
                    <a:pt x="261975" y="86499"/>
                  </a:lnTo>
                  <a:lnTo>
                    <a:pt x="261975" y="11303"/>
                  </a:lnTo>
                  <a:lnTo>
                    <a:pt x="223481" y="11303"/>
                  </a:lnTo>
                  <a:lnTo>
                    <a:pt x="223481" y="196303"/>
                  </a:lnTo>
                  <a:lnTo>
                    <a:pt x="261975" y="196303"/>
                  </a:lnTo>
                  <a:lnTo>
                    <a:pt x="261975" y="120040"/>
                  </a:lnTo>
                  <a:lnTo>
                    <a:pt x="308571" y="120040"/>
                  </a:lnTo>
                  <a:lnTo>
                    <a:pt x="308571" y="86499"/>
                  </a:lnTo>
                  <a:close/>
                </a:path>
                <a:path w="4793615" h="968375">
                  <a:moveTo>
                    <a:pt x="488518" y="15189"/>
                  </a:moveTo>
                  <a:lnTo>
                    <a:pt x="334581" y="15189"/>
                  </a:lnTo>
                  <a:lnTo>
                    <a:pt x="334581" y="48729"/>
                  </a:lnTo>
                  <a:lnTo>
                    <a:pt x="450037" y="48729"/>
                  </a:lnTo>
                  <a:lnTo>
                    <a:pt x="441655" y="93332"/>
                  </a:lnTo>
                  <a:lnTo>
                    <a:pt x="417461" y="127012"/>
                  </a:lnTo>
                  <a:lnTo>
                    <a:pt x="378841" y="149707"/>
                  </a:lnTo>
                  <a:lnTo>
                    <a:pt x="327164" y="161353"/>
                  </a:lnTo>
                  <a:lnTo>
                    <a:pt x="327164" y="194538"/>
                  </a:lnTo>
                  <a:lnTo>
                    <a:pt x="382854" y="183934"/>
                  </a:lnTo>
                  <a:lnTo>
                    <a:pt x="427736" y="163830"/>
                  </a:lnTo>
                  <a:lnTo>
                    <a:pt x="460908" y="133400"/>
                  </a:lnTo>
                  <a:lnTo>
                    <a:pt x="481457" y="91782"/>
                  </a:lnTo>
                  <a:lnTo>
                    <a:pt x="488518" y="38138"/>
                  </a:lnTo>
                  <a:lnTo>
                    <a:pt x="488518" y="15189"/>
                  </a:lnTo>
                  <a:close/>
                </a:path>
                <a:path w="4793615" h="968375">
                  <a:moveTo>
                    <a:pt x="589140" y="217131"/>
                  </a:moveTo>
                  <a:lnTo>
                    <a:pt x="348703" y="217131"/>
                  </a:lnTo>
                  <a:lnTo>
                    <a:pt x="348703" y="250672"/>
                  </a:lnTo>
                  <a:lnTo>
                    <a:pt x="550646" y="250672"/>
                  </a:lnTo>
                  <a:lnTo>
                    <a:pt x="550646" y="336816"/>
                  </a:lnTo>
                  <a:lnTo>
                    <a:pt x="589140" y="336816"/>
                  </a:lnTo>
                  <a:lnTo>
                    <a:pt x="589140" y="217131"/>
                  </a:lnTo>
                  <a:close/>
                </a:path>
                <a:path w="4793615" h="968375">
                  <a:moveTo>
                    <a:pt x="635736" y="86499"/>
                  </a:moveTo>
                  <a:lnTo>
                    <a:pt x="589140" y="86499"/>
                  </a:lnTo>
                  <a:lnTo>
                    <a:pt x="589140" y="11303"/>
                  </a:lnTo>
                  <a:lnTo>
                    <a:pt x="550646" y="11303"/>
                  </a:lnTo>
                  <a:lnTo>
                    <a:pt x="550646" y="196303"/>
                  </a:lnTo>
                  <a:lnTo>
                    <a:pt x="589140" y="196303"/>
                  </a:lnTo>
                  <a:lnTo>
                    <a:pt x="589140" y="120040"/>
                  </a:lnTo>
                  <a:lnTo>
                    <a:pt x="635736" y="120040"/>
                  </a:lnTo>
                  <a:lnTo>
                    <a:pt x="635736" y="86499"/>
                  </a:lnTo>
                  <a:close/>
                </a:path>
                <a:path w="4793615" h="968375">
                  <a:moveTo>
                    <a:pt x="844626" y="112979"/>
                  </a:moveTo>
                  <a:lnTo>
                    <a:pt x="842822" y="87934"/>
                  </a:lnTo>
                  <a:lnTo>
                    <a:pt x="837298" y="65976"/>
                  </a:lnTo>
                  <a:lnTo>
                    <a:pt x="827951" y="47396"/>
                  </a:lnTo>
                  <a:lnTo>
                    <a:pt x="827239" y="46609"/>
                  </a:lnTo>
                  <a:lnTo>
                    <a:pt x="814616" y="32486"/>
                  </a:lnTo>
                  <a:lnTo>
                    <a:pt x="806500" y="26873"/>
                  </a:lnTo>
                  <a:lnTo>
                    <a:pt x="806500" y="112979"/>
                  </a:lnTo>
                  <a:lnTo>
                    <a:pt x="805484" y="130073"/>
                  </a:lnTo>
                  <a:lnTo>
                    <a:pt x="789203" y="167703"/>
                  </a:lnTo>
                  <a:lnTo>
                    <a:pt x="757072" y="179349"/>
                  </a:lnTo>
                  <a:lnTo>
                    <a:pt x="747687" y="178625"/>
                  </a:lnTo>
                  <a:lnTo>
                    <a:pt x="711974" y="145110"/>
                  </a:lnTo>
                  <a:lnTo>
                    <a:pt x="707999" y="112979"/>
                  </a:lnTo>
                  <a:lnTo>
                    <a:pt x="708952" y="95986"/>
                  </a:lnTo>
                  <a:lnTo>
                    <a:pt x="724941" y="57899"/>
                  </a:lnTo>
                  <a:lnTo>
                    <a:pt x="757072" y="46609"/>
                  </a:lnTo>
                  <a:lnTo>
                    <a:pt x="766711" y="47282"/>
                  </a:lnTo>
                  <a:lnTo>
                    <a:pt x="802347" y="80810"/>
                  </a:lnTo>
                  <a:lnTo>
                    <a:pt x="806500" y="112979"/>
                  </a:lnTo>
                  <a:lnTo>
                    <a:pt x="806500" y="26873"/>
                  </a:lnTo>
                  <a:lnTo>
                    <a:pt x="802703" y="24231"/>
                  </a:lnTo>
                  <a:lnTo>
                    <a:pt x="788885" y="18135"/>
                  </a:lnTo>
                  <a:lnTo>
                    <a:pt x="773557" y="14363"/>
                  </a:lnTo>
                  <a:lnTo>
                    <a:pt x="757072" y="13068"/>
                  </a:lnTo>
                  <a:lnTo>
                    <a:pt x="740587" y="14363"/>
                  </a:lnTo>
                  <a:lnTo>
                    <a:pt x="699528" y="32486"/>
                  </a:lnTo>
                  <a:lnTo>
                    <a:pt x="677100" y="65976"/>
                  </a:lnTo>
                  <a:lnTo>
                    <a:pt x="669518" y="112979"/>
                  </a:lnTo>
                  <a:lnTo>
                    <a:pt x="671423" y="137972"/>
                  </a:lnTo>
                  <a:lnTo>
                    <a:pt x="686498" y="178409"/>
                  </a:lnTo>
                  <a:lnTo>
                    <a:pt x="725258" y="207822"/>
                  </a:lnTo>
                  <a:lnTo>
                    <a:pt x="757072" y="212890"/>
                  </a:lnTo>
                  <a:lnTo>
                    <a:pt x="773557" y="211594"/>
                  </a:lnTo>
                  <a:lnTo>
                    <a:pt x="788885" y="207822"/>
                  </a:lnTo>
                  <a:lnTo>
                    <a:pt x="802703" y="201726"/>
                  </a:lnTo>
                  <a:lnTo>
                    <a:pt x="814616" y="193471"/>
                  </a:lnTo>
                  <a:lnTo>
                    <a:pt x="827112" y="179349"/>
                  </a:lnTo>
                  <a:lnTo>
                    <a:pt x="827951" y="178409"/>
                  </a:lnTo>
                  <a:lnTo>
                    <a:pt x="837298" y="159842"/>
                  </a:lnTo>
                  <a:lnTo>
                    <a:pt x="842822" y="137972"/>
                  </a:lnTo>
                  <a:lnTo>
                    <a:pt x="844626" y="112979"/>
                  </a:lnTo>
                  <a:close/>
                </a:path>
                <a:path w="4793615" h="968375">
                  <a:moveTo>
                    <a:pt x="866914" y="810526"/>
                  </a:moveTo>
                  <a:lnTo>
                    <a:pt x="787133" y="752271"/>
                  </a:lnTo>
                  <a:lnTo>
                    <a:pt x="787133" y="793927"/>
                  </a:lnTo>
                  <a:lnTo>
                    <a:pt x="553758" y="793927"/>
                  </a:lnTo>
                  <a:lnTo>
                    <a:pt x="553758" y="827824"/>
                  </a:lnTo>
                  <a:lnTo>
                    <a:pt x="787133" y="827824"/>
                  </a:lnTo>
                  <a:lnTo>
                    <a:pt x="787133" y="869492"/>
                  </a:lnTo>
                  <a:lnTo>
                    <a:pt x="866914" y="810526"/>
                  </a:lnTo>
                  <a:close/>
                </a:path>
                <a:path w="4793615" h="968375">
                  <a:moveTo>
                    <a:pt x="924064" y="11303"/>
                  </a:moveTo>
                  <a:lnTo>
                    <a:pt x="885583" y="11303"/>
                  </a:lnTo>
                  <a:lnTo>
                    <a:pt x="885583" y="263728"/>
                  </a:lnTo>
                  <a:lnTo>
                    <a:pt x="872756" y="271538"/>
                  </a:lnTo>
                  <a:lnTo>
                    <a:pt x="856805" y="276669"/>
                  </a:lnTo>
                  <a:lnTo>
                    <a:pt x="838212" y="279476"/>
                  </a:lnTo>
                  <a:lnTo>
                    <a:pt x="817448" y="280327"/>
                  </a:lnTo>
                  <a:lnTo>
                    <a:pt x="658571" y="280327"/>
                  </a:lnTo>
                  <a:lnTo>
                    <a:pt x="658571" y="313156"/>
                  </a:lnTo>
                  <a:lnTo>
                    <a:pt x="807554" y="313156"/>
                  </a:lnTo>
                  <a:lnTo>
                    <a:pt x="832713" y="312178"/>
                  </a:lnTo>
                  <a:lnTo>
                    <a:pt x="854646" y="309054"/>
                  </a:lnTo>
                  <a:lnTo>
                    <a:pt x="872553" y="303479"/>
                  </a:lnTo>
                  <a:lnTo>
                    <a:pt x="885583" y="295160"/>
                  </a:lnTo>
                  <a:lnTo>
                    <a:pt x="885583" y="331520"/>
                  </a:lnTo>
                  <a:lnTo>
                    <a:pt x="924064" y="331520"/>
                  </a:lnTo>
                  <a:lnTo>
                    <a:pt x="924064" y="295160"/>
                  </a:lnTo>
                  <a:lnTo>
                    <a:pt x="924064" y="11303"/>
                  </a:lnTo>
                  <a:close/>
                </a:path>
                <a:path w="4793615" h="968375">
                  <a:moveTo>
                    <a:pt x="1151686" y="649033"/>
                  </a:moveTo>
                  <a:lnTo>
                    <a:pt x="997051" y="649033"/>
                  </a:lnTo>
                  <a:lnTo>
                    <a:pt x="997051" y="682053"/>
                  </a:lnTo>
                  <a:lnTo>
                    <a:pt x="997051" y="908113"/>
                  </a:lnTo>
                  <a:lnTo>
                    <a:pt x="997051" y="941133"/>
                  </a:lnTo>
                  <a:lnTo>
                    <a:pt x="1151686" y="941133"/>
                  </a:lnTo>
                  <a:lnTo>
                    <a:pt x="1151686" y="908329"/>
                  </a:lnTo>
                  <a:lnTo>
                    <a:pt x="1151686" y="908113"/>
                  </a:lnTo>
                  <a:lnTo>
                    <a:pt x="1151686" y="682371"/>
                  </a:lnTo>
                  <a:lnTo>
                    <a:pt x="1113561" y="682371"/>
                  </a:lnTo>
                  <a:lnTo>
                    <a:pt x="1113561" y="908113"/>
                  </a:lnTo>
                  <a:lnTo>
                    <a:pt x="1035177" y="908113"/>
                  </a:lnTo>
                  <a:lnTo>
                    <a:pt x="1035177" y="682053"/>
                  </a:lnTo>
                  <a:lnTo>
                    <a:pt x="1151686" y="682053"/>
                  </a:lnTo>
                  <a:lnTo>
                    <a:pt x="1151686" y="649033"/>
                  </a:lnTo>
                  <a:close/>
                </a:path>
                <a:path w="4793615" h="968375">
                  <a:moveTo>
                    <a:pt x="1252664" y="642823"/>
                  </a:moveTo>
                  <a:lnTo>
                    <a:pt x="1214183" y="642823"/>
                  </a:lnTo>
                  <a:lnTo>
                    <a:pt x="1214183" y="963041"/>
                  </a:lnTo>
                  <a:lnTo>
                    <a:pt x="1252664" y="963041"/>
                  </a:lnTo>
                  <a:lnTo>
                    <a:pt x="1252664" y="642823"/>
                  </a:lnTo>
                  <a:close/>
                </a:path>
                <a:path w="4793615" h="968375">
                  <a:moveTo>
                    <a:pt x="1359115" y="284213"/>
                  </a:moveTo>
                  <a:lnTo>
                    <a:pt x="1295920" y="284213"/>
                  </a:lnTo>
                  <a:lnTo>
                    <a:pt x="1295920" y="201955"/>
                  </a:lnTo>
                  <a:lnTo>
                    <a:pt x="1295920" y="191008"/>
                  </a:lnTo>
                  <a:lnTo>
                    <a:pt x="1331963" y="164109"/>
                  </a:lnTo>
                  <a:lnTo>
                    <a:pt x="1350289" y="109093"/>
                  </a:lnTo>
                  <a:lnTo>
                    <a:pt x="1348105" y="88379"/>
                  </a:lnTo>
                  <a:lnTo>
                    <a:pt x="1341856" y="70167"/>
                  </a:lnTo>
                  <a:lnTo>
                    <a:pt x="1331963" y="54483"/>
                  </a:lnTo>
                  <a:lnTo>
                    <a:pt x="1324483" y="46964"/>
                  </a:lnTo>
                  <a:lnTo>
                    <a:pt x="1318869" y="41313"/>
                  </a:lnTo>
                  <a:lnTo>
                    <a:pt x="1311808" y="36906"/>
                  </a:lnTo>
                  <a:lnTo>
                    <a:pt x="1311808" y="109093"/>
                  </a:lnTo>
                  <a:lnTo>
                    <a:pt x="1310500" y="122224"/>
                  </a:lnTo>
                  <a:lnTo>
                    <a:pt x="1277810" y="160718"/>
                  </a:lnTo>
                  <a:lnTo>
                    <a:pt x="1257439" y="167373"/>
                  </a:lnTo>
                  <a:lnTo>
                    <a:pt x="1257439" y="201955"/>
                  </a:lnTo>
                  <a:lnTo>
                    <a:pt x="1257439" y="284213"/>
                  </a:lnTo>
                  <a:lnTo>
                    <a:pt x="1178356" y="284213"/>
                  </a:lnTo>
                  <a:lnTo>
                    <a:pt x="1178356" y="202298"/>
                  </a:lnTo>
                  <a:lnTo>
                    <a:pt x="1187551" y="203492"/>
                  </a:lnTo>
                  <a:lnTo>
                    <a:pt x="1197102" y="204381"/>
                  </a:lnTo>
                  <a:lnTo>
                    <a:pt x="1206906" y="204927"/>
                  </a:lnTo>
                  <a:lnTo>
                    <a:pt x="1217193" y="205130"/>
                  </a:lnTo>
                  <a:lnTo>
                    <a:pt x="1227848" y="204927"/>
                  </a:lnTo>
                  <a:lnTo>
                    <a:pt x="1238110" y="204330"/>
                  </a:lnTo>
                  <a:lnTo>
                    <a:pt x="1247965" y="203339"/>
                  </a:lnTo>
                  <a:lnTo>
                    <a:pt x="1255026" y="202298"/>
                  </a:lnTo>
                  <a:lnTo>
                    <a:pt x="1257439" y="201955"/>
                  </a:lnTo>
                  <a:lnTo>
                    <a:pt x="1257439" y="167373"/>
                  </a:lnTo>
                  <a:lnTo>
                    <a:pt x="1239951" y="170434"/>
                  </a:lnTo>
                  <a:lnTo>
                    <a:pt x="1217193" y="171589"/>
                  </a:lnTo>
                  <a:lnTo>
                    <a:pt x="1174242" y="166865"/>
                  </a:lnTo>
                  <a:lnTo>
                    <a:pt x="1134237" y="143446"/>
                  </a:lnTo>
                  <a:lnTo>
                    <a:pt x="1122921" y="109093"/>
                  </a:lnTo>
                  <a:lnTo>
                    <a:pt x="1124229" y="96316"/>
                  </a:lnTo>
                  <a:lnTo>
                    <a:pt x="1156868" y="57683"/>
                  </a:lnTo>
                  <a:lnTo>
                    <a:pt x="1194473" y="48107"/>
                  </a:lnTo>
                  <a:lnTo>
                    <a:pt x="1217193" y="46964"/>
                  </a:lnTo>
                  <a:lnTo>
                    <a:pt x="1239951" y="48107"/>
                  </a:lnTo>
                  <a:lnTo>
                    <a:pt x="1277810" y="57683"/>
                  </a:lnTo>
                  <a:lnTo>
                    <a:pt x="1306690" y="84950"/>
                  </a:lnTo>
                  <a:lnTo>
                    <a:pt x="1311808" y="109093"/>
                  </a:lnTo>
                  <a:lnTo>
                    <a:pt x="1311808" y="36906"/>
                  </a:lnTo>
                  <a:lnTo>
                    <a:pt x="1299006" y="28905"/>
                  </a:lnTo>
                  <a:lnTo>
                    <a:pt x="1275181" y="20218"/>
                  </a:lnTo>
                  <a:lnTo>
                    <a:pt x="1247775" y="15100"/>
                  </a:lnTo>
                  <a:lnTo>
                    <a:pt x="1217193" y="13423"/>
                  </a:lnTo>
                  <a:lnTo>
                    <a:pt x="1186802" y="15100"/>
                  </a:lnTo>
                  <a:lnTo>
                    <a:pt x="1135710" y="28905"/>
                  </a:lnTo>
                  <a:lnTo>
                    <a:pt x="1102614" y="54483"/>
                  </a:lnTo>
                  <a:lnTo>
                    <a:pt x="1084440" y="109093"/>
                  </a:lnTo>
                  <a:lnTo>
                    <a:pt x="1086573" y="130175"/>
                  </a:lnTo>
                  <a:lnTo>
                    <a:pt x="1115860" y="177241"/>
                  </a:lnTo>
                  <a:lnTo>
                    <a:pt x="1140218" y="191706"/>
                  </a:lnTo>
                  <a:lnTo>
                    <a:pt x="1140218" y="284213"/>
                  </a:lnTo>
                  <a:lnTo>
                    <a:pt x="1074902" y="284213"/>
                  </a:lnTo>
                  <a:lnTo>
                    <a:pt x="1074902" y="317398"/>
                  </a:lnTo>
                  <a:lnTo>
                    <a:pt x="1359115" y="317398"/>
                  </a:lnTo>
                  <a:lnTo>
                    <a:pt x="1359115" y="284213"/>
                  </a:lnTo>
                  <a:close/>
                </a:path>
                <a:path w="4793615" h="968375">
                  <a:moveTo>
                    <a:pt x="1485557" y="723328"/>
                  </a:moveTo>
                  <a:lnTo>
                    <a:pt x="1478013" y="685279"/>
                  </a:lnTo>
                  <a:lnTo>
                    <a:pt x="1448130" y="652576"/>
                  </a:lnTo>
                  <a:lnTo>
                    <a:pt x="1448130" y="723328"/>
                  </a:lnTo>
                  <a:lnTo>
                    <a:pt x="1447152" y="735190"/>
                  </a:lnTo>
                  <a:lnTo>
                    <a:pt x="1418831" y="770229"/>
                  </a:lnTo>
                  <a:lnTo>
                    <a:pt x="1401533" y="773099"/>
                  </a:lnTo>
                  <a:lnTo>
                    <a:pt x="1392555" y="772375"/>
                  </a:lnTo>
                  <a:lnTo>
                    <a:pt x="1358988" y="745744"/>
                  </a:lnTo>
                  <a:lnTo>
                    <a:pt x="1354924" y="723328"/>
                  </a:lnTo>
                  <a:lnTo>
                    <a:pt x="1355966" y="711555"/>
                  </a:lnTo>
                  <a:lnTo>
                    <a:pt x="1384274" y="676719"/>
                  </a:lnTo>
                  <a:lnTo>
                    <a:pt x="1401533" y="673900"/>
                  </a:lnTo>
                  <a:lnTo>
                    <a:pt x="1410512" y="674611"/>
                  </a:lnTo>
                  <a:lnTo>
                    <a:pt x="1444256" y="701167"/>
                  </a:lnTo>
                  <a:lnTo>
                    <a:pt x="1448130" y="723328"/>
                  </a:lnTo>
                  <a:lnTo>
                    <a:pt x="1448130" y="652576"/>
                  </a:lnTo>
                  <a:lnTo>
                    <a:pt x="1445475" y="650836"/>
                  </a:lnTo>
                  <a:lnTo>
                    <a:pt x="1432293" y="645299"/>
                  </a:lnTo>
                  <a:lnTo>
                    <a:pt x="1417586" y="641883"/>
                  </a:lnTo>
                  <a:lnTo>
                    <a:pt x="1401533" y="640702"/>
                  </a:lnTo>
                  <a:lnTo>
                    <a:pt x="1385671" y="641883"/>
                  </a:lnTo>
                  <a:lnTo>
                    <a:pt x="1346098" y="658355"/>
                  </a:lnTo>
                  <a:lnTo>
                    <a:pt x="1319491" y="702945"/>
                  </a:lnTo>
                  <a:lnTo>
                    <a:pt x="1317510" y="723328"/>
                  </a:lnTo>
                  <a:lnTo>
                    <a:pt x="1319491" y="743902"/>
                  </a:lnTo>
                  <a:lnTo>
                    <a:pt x="1346098" y="788289"/>
                  </a:lnTo>
                  <a:lnTo>
                    <a:pt x="1385671" y="805116"/>
                  </a:lnTo>
                  <a:lnTo>
                    <a:pt x="1401533" y="806284"/>
                  </a:lnTo>
                  <a:lnTo>
                    <a:pt x="1417586" y="805116"/>
                  </a:lnTo>
                  <a:lnTo>
                    <a:pt x="1456956" y="788289"/>
                  </a:lnTo>
                  <a:lnTo>
                    <a:pt x="1471053" y="773099"/>
                  </a:lnTo>
                  <a:lnTo>
                    <a:pt x="1478013" y="761631"/>
                  </a:lnTo>
                  <a:lnTo>
                    <a:pt x="1483626" y="743902"/>
                  </a:lnTo>
                  <a:lnTo>
                    <a:pt x="1485557" y="723328"/>
                  </a:lnTo>
                  <a:close/>
                </a:path>
                <a:path w="4793615" h="968375">
                  <a:moveTo>
                    <a:pt x="1580527" y="828890"/>
                  </a:moveTo>
                  <a:lnTo>
                    <a:pt x="1542046" y="828890"/>
                  </a:lnTo>
                  <a:lnTo>
                    <a:pt x="1542046" y="866305"/>
                  </a:lnTo>
                  <a:lnTo>
                    <a:pt x="1542046" y="899147"/>
                  </a:lnTo>
                  <a:lnTo>
                    <a:pt x="1542046" y="933742"/>
                  </a:lnTo>
                  <a:lnTo>
                    <a:pt x="1379639" y="933742"/>
                  </a:lnTo>
                  <a:lnTo>
                    <a:pt x="1379639" y="899147"/>
                  </a:lnTo>
                  <a:lnTo>
                    <a:pt x="1542046" y="899147"/>
                  </a:lnTo>
                  <a:lnTo>
                    <a:pt x="1542046" y="866305"/>
                  </a:lnTo>
                  <a:lnTo>
                    <a:pt x="1379639" y="866305"/>
                  </a:lnTo>
                  <a:lnTo>
                    <a:pt x="1379639" y="828890"/>
                  </a:lnTo>
                  <a:lnTo>
                    <a:pt x="1341158" y="828890"/>
                  </a:lnTo>
                  <a:lnTo>
                    <a:pt x="1341158" y="966228"/>
                  </a:lnTo>
                  <a:lnTo>
                    <a:pt x="1580527" y="966228"/>
                  </a:lnTo>
                  <a:lnTo>
                    <a:pt x="1580527" y="933742"/>
                  </a:lnTo>
                  <a:lnTo>
                    <a:pt x="1580527" y="899147"/>
                  </a:lnTo>
                  <a:lnTo>
                    <a:pt x="1580527" y="866305"/>
                  </a:lnTo>
                  <a:lnTo>
                    <a:pt x="1580527" y="828890"/>
                  </a:lnTo>
                  <a:close/>
                </a:path>
                <a:path w="4793615" h="968375">
                  <a:moveTo>
                    <a:pt x="1580527" y="642823"/>
                  </a:moveTo>
                  <a:lnTo>
                    <a:pt x="1542046" y="642823"/>
                  </a:lnTo>
                  <a:lnTo>
                    <a:pt x="1542046" y="810882"/>
                  </a:lnTo>
                  <a:lnTo>
                    <a:pt x="1580527" y="810882"/>
                  </a:lnTo>
                  <a:lnTo>
                    <a:pt x="1580527" y="642823"/>
                  </a:lnTo>
                  <a:close/>
                </a:path>
                <a:path w="4793615" h="968375">
                  <a:moveTo>
                    <a:pt x="1680629" y="169824"/>
                  </a:moveTo>
                  <a:lnTo>
                    <a:pt x="1631518" y="151968"/>
                  </a:lnTo>
                  <a:lnTo>
                    <a:pt x="1594396" y="123609"/>
                  </a:lnTo>
                  <a:lnTo>
                    <a:pt x="1570913" y="85267"/>
                  </a:lnTo>
                  <a:lnTo>
                    <a:pt x="1562709" y="37426"/>
                  </a:lnTo>
                  <a:lnTo>
                    <a:pt x="1562709" y="15189"/>
                  </a:lnTo>
                  <a:lnTo>
                    <a:pt x="1524584" y="15189"/>
                  </a:lnTo>
                  <a:lnTo>
                    <a:pt x="1524584" y="37426"/>
                  </a:lnTo>
                  <a:lnTo>
                    <a:pt x="1516545" y="85267"/>
                  </a:lnTo>
                  <a:lnTo>
                    <a:pt x="1493380" y="123609"/>
                  </a:lnTo>
                  <a:lnTo>
                    <a:pt x="1456512" y="151968"/>
                  </a:lnTo>
                  <a:lnTo>
                    <a:pt x="1407363" y="169824"/>
                  </a:lnTo>
                  <a:lnTo>
                    <a:pt x="1407363" y="203720"/>
                  </a:lnTo>
                  <a:lnTo>
                    <a:pt x="1455178" y="189852"/>
                  </a:lnTo>
                  <a:lnTo>
                    <a:pt x="1493824" y="169646"/>
                  </a:lnTo>
                  <a:lnTo>
                    <a:pt x="1523390" y="144932"/>
                  </a:lnTo>
                  <a:lnTo>
                    <a:pt x="1544002" y="117563"/>
                  </a:lnTo>
                  <a:lnTo>
                    <a:pt x="1564652" y="144932"/>
                  </a:lnTo>
                  <a:lnTo>
                    <a:pt x="1594307" y="169646"/>
                  </a:lnTo>
                  <a:lnTo>
                    <a:pt x="1632966" y="189852"/>
                  </a:lnTo>
                  <a:lnTo>
                    <a:pt x="1680629" y="203720"/>
                  </a:lnTo>
                  <a:lnTo>
                    <a:pt x="1680629" y="169824"/>
                  </a:lnTo>
                  <a:close/>
                </a:path>
                <a:path w="4793615" h="968375">
                  <a:moveTo>
                    <a:pt x="1686280" y="284213"/>
                  </a:moveTo>
                  <a:lnTo>
                    <a:pt x="1562709" y="284213"/>
                  </a:lnTo>
                  <a:lnTo>
                    <a:pt x="1562709" y="187833"/>
                  </a:lnTo>
                  <a:lnTo>
                    <a:pt x="1524584" y="187833"/>
                  </a:lnTo>
                  <a:lnTo>
                    <a:pt x="1524584" y="284213"/>
                  </a:lnTo>
                  <a:lnTo>
                    <a:pt x="1402067" y="284213"/>
                  </a:lnTo>
                  <a:lnTo>
                    <a:pt x="1402067" y="317398"/>
                  </a:lnTo>
                  <a:lnTo>
                    <a:pt x="1686280" y="317398"/>
                  </a:lnTo>
                  <a:lnTo>
                    <a:pt x="1686280" y="284213"/>
                  </a:lnTo>
                  <a:close/>
                </a:path>
                <a:path w="4793615" h="968375">
                  <a:moveTo>
                    <a:pt x="1834616" y="788631"/>
                  </a:moveTo>
                  <a:lnTo>
                    <a:pt x="1821865" y="792175"/>
                  </a:lnTo>
                  <a:lnTo>
                    <a:pt x="1808086" y="794461"/>
                  </a:lnTo>
                  <a:lnTo>
                    <a:pt x="1793455" y="795693"/>
                  </a:lnTo>
                  <a:lnTo>
                    <a:pt x="1778127" y="796048"/>
                  </a:lnTo>
                  <a:lnTo>
                    <a:pt x="1687042" y="796048"/>
                  </a:lnTo>
                  <a:lnTo>
                    <a:pt x="1687042" y="752627"/>
                  </a:lnTo>
                  <a:lnTo>
                    <a:pt x="1794713" y="752627"/>
                  </a:lnTo>
                  <a:lnTo>
                    <a:pt x="1794713" y="646709"/>
                  </a:lnTo>
                  <a:lnTo>
                    <a:pt x="1648904" y="646709"/>
                  </a:lnTo>
                  <a:lnTo>
                    <a:pt x="1648904" y="678840"/>
                  </a:lnTo>
                  <a:lnTo>
                    <a:pt x="1756587" y="678840"/>
                  </a:lnTo>
                  <a:lnTo>
                    <a:pt x="1756587" y="720852"/>
                  </a:lnTo>
                  <a:lnTo>
                    <a:pt x="1648904" y="720852"/>
                  </a:lnTo>
                  <a:lnTo>
                    <a:pt x="1648904" y="827824"/>
                  </a:lnTo>
                  <a:lnTo>
                    <a:pt x="1776361" y="827824"/>
                  </a:lnTo>
                  <a:lnTo>
                    <a:pt x="1792465" y="827341"/>
                  </a:lnTo>
                  <a:lnTo>
                    <a:pt x="1807730" y="825792"/>
                  </a:lnTo>
                  <a:lnTo>
                    <a:pt x="1821891" y="823061"/>
                  </a:lnTo>
                  <a:lnTo>
                    <a:pt x="1834616" y="818997"/>
                  </a:lnTo>
                  <a:lnTo>
                    <a:pt x="1834616" y="796048"/>
                  </a:lnTo>
                  <a:lnTo>
                    <a:pt x="1834616" y="788631"/>
                  </a:lnTo>
                  <a:close/>
                </a:path>
                <a:path w="4793615" h="968375">
                  <a:moveTo>
                    <a:pt x="1907692" y="860666"/>
                  </a:moveTo>
                  <a:lnTo>
                    <a:pt x="1664436" y="860666"/>
                  </a:lnTo>
                  <a:lnTo>
                    <a:pt x="1664436" y="893851"/>
                  </a:lnTo>
                  <a:lnTo>
                    <a:pt x="1869211" y="893851"/>
                  </a:lnTo>
                  <a:lnTo>
                    <a:pt x="1869211" y="968336"/>
                  </a:lnTo>
                  <a:lnTo>
                    <a:pt x="1907692" y="968336"/>
                  </a:lnTo>
                  <a:lnTo>
                    <a:pt x="1907692" y="860666"/>
                  </a:lnTo>
                  <a:close/>
                </a:path>
                <a:path w="4793615" h="968375">
                  <a:moveTo>
                    <a:pt x="1907692" y="642823"/>
                  </a:moveTo>
                  <a:lnTo>
                    <a:pt x="1869211" y="642823"/>
                  </a:lnTo>
                  <a:lnTo>
                    <a:pt x="1869211" y="679196"/>
                  </a:lnTo>
                  <a:lnTo>
                    <a:pt x="1809902" y="679196"/>
                  </a:lnTo>
                  <a:lnTo>
                    <a:pt x="1809902" y="711669"/>
                  </a:lnTo>
                  <a:lnTo>
                    <a:pt x="1869211" y="711669"/>
                  </a:lnTo>
                  <a:lnTo>
                    <a:pt x="1869211" y="740270"/>
                  </a:lnTo>
                  <a:lnTo>
                    <a:pt x="1809902" y="740270"/>
                  </a:lnTo>
                  <a:lnTo>
                    <a:pt x="1809902" y="772744"/>
                  </a:lnTo>
                  <a:lnTo>
                    <a:pt x="1869211" y="772744"/>
                  </a:lnTo>
                  <a:lnTo>
                    <a:pt x="1869211" y="839825"/>
                  </a:lnTo>
                  <a:lnTo>
                    <a:pt x="1907692" y="839825"/>
                  </a:lnTo>
                  <a:lnTo>
                    <a:pt x="1907692" y="642823"/>
                  </a:lnTo>
                  <a:close/>
                </a:path>
                <a:path w="4793615" h="968375">
                  <a:moveTo>
                    <a:pt x="1934362" y="13423"/>
                  </a:moveTo>
                  <a:lnTo>
                    <a:pt x="1896935" y="13423"/>
                  </a:lnTo>
                  <a:lnTo>
                    <a:pt x="1896935" y="138404"/>
                  </a:lnTo>
                  <a:lnTo>
                    <a:pt x="1861985" y="138404"/>
                  </a:lnTo>
                  <a:lnTo>
                    <a:pt x="1859800" y="97675"/>
                  </a:lnTo>
                  <a:lnTo>
                    <a:pt x="1855139" y="66294"/>
                  </a:lnTo>
                  <a:lnTo>
                    <a:pt x="1848116" y="44488"/>
                  </a:lnTo>
                  <a:lnTo>
                    <a:pt x="1847634" y="42976"/>
                  </a:lnTo>
                  <a:lnTo>
                    <a:pt x="1836915" y="26479"/>
                  </a:lnTo>
                  <a:lnTo>
                    <a:pt x="1829358" y="19939"/>
                  </a:lnTo>
                  <a:lnTo>
                    <a:pt x="1825269" y="17780"/>
                  </a:lnTo>
                  <a:lnTo>
                    <a:pt x="1825269" y="162763"/>
                  </a:lnTo>
                  <a:lnTo>
                    <a:pt x="1824723" y="206095"/>
                  </a:lnTo>
                  <a:lnTo>
                    <a:pt x="1819008" y="260070"/>
                  </a:lnTo>
                  <a:lnTo>
                    <a:pt x="1804441" y="280682"/>
                  </a:lnTo>
                  <a:lnTo>
                    <a:pt x="1792084" y="280682"/>
                  </a:lnTo>
                  <a:lnTo>
                    <a:pt x="1773542" y="238048"/>
                  </a:lnTo>
                  <a:lnTo>
                    <a:pt x="1770900" y="162763"/>
                  </a:lnTo>
                  <a:lnTo>
                    <a:pt x="1771484" y="119367"/>
                  </a:lnTo>
                  <a:lnTo>
                    <a:pt x="1777453" y="65303"/>
                  </a:lnTo>
                  <a:lnTo>
                    <a:pt x="1792084" y="44488"/>
                  </a:lnTo>
                  <a:lnTo>
                    <a:pt x="1804441" y="44488"/>
                  </a:lnTo>
                  <a:lnTo>
                    <a:pt x="1822792" y="87337"/>
                  </a:lnTo>
                  <a:lnTo>
                    <a:pt x="1825269" y="162763"/>
                  </a:lnTo>
                  <a:lnTo>
                    <a:pt x="1825269" y="17780"/>
                  </a:lnTo>
                  <a:lnTo>
                    <a:pt x="1820405" y="15189"/>
                  </a:lnTo>
                  <a:lnTo>
                    <a:pt x="1810004" y="12280"/>
                  </a:lnTo>
                  <a:lnTo>
                    <a:pt x="1798078" y="11303"/>
                  </a:lnTo>
                  <a:lnTo>
                    <a:pt x="1786204" y="12280"/>
                  </a:lnTo>
                  <a:lnTo>
                    <a:pt x="1747583" y="45440"/>
                  </a:lnTo>
                  <a:lnTo>
                    <a:pt x="1735518" y="111823"/>
                  </a:lnTo>
                  <a:lnTo>
                    <a:pt x="1734172" y="162763"/>
                  </a:lnTo>
                  <a:lnTo>
                    <a:pt x="1735518" y="213690"/>
                  </a:lnTo>
                  <a:lnTo>
                    <a:pt x="1739823" y="252209"/>
                  </a:lnTo>
                  <a:lnTo>
                    <a:pt x="1759242" y="299034"/>
                  </a:lnTo>
                  <a:lnTo>
                    <a:pt x="1798078" y="313512"/>
                  </a:lnTo>
                  <a:lnTo>
                    <a:pt x="1810004" y="312597"/>
                  </a:lnTo>
                  <a:lnTo>
                    <a:pt x="1848383" y="280962"/>
                  </a:lnTo>
                  <a:lnTo>
                    <a:pt x="1860600" y="219011"/>
                  </a:lnTo>
                  <a:lnTo>
                    <a:pt x="1862340" y="171945"/>
                  </a:lnTo>
                  <a:lnTo>
                    <a:pt x="1896935" y="171945"/>
                  </a:lnTo>
                  <a:lnTo>
                    <a:pt x="1896935" y="327634"/>
                  </a:lnTo>
                  <a:lnTo>
                    <a:pt x="1934362" y="327634"/>
                  </a:lnTo>
                  <a:lnTo>
                    <a:pt x="1934362" y="171945"/>
                  </a:lnTo>
                  <a:lnTo>
                    <a:pt x="1934362" y="138404"/>
                  </a:lnTo>
                  <a:lnTo>
                    <a:pt x="1934362" y="13423"/>
                  </a:lnTo>
                  <a:close/>
                </a:path>
                <a:path w="4793615" h="968375">
                  <a:moveTo>
                    <a:pt x="2000732" y="11303"/>
                  </a:moveTo>
                  <a:lnTo>
                    <a:pt x="1963305" y="11303"/>
                  </a:lnTo>
                  <a:lnTo>
                    <a:pt x="1963305" y="331520"/>
                  </a:lnTo>
                  <a:lnTo>
                    <a:pt x="2000732" y="331520"/>
                  </a:lnTo>
                  <a:lnTo>
                    <a:pt x="2000732" y="11303"/>
                  </a:lnTo>
                  <a:close/>
                </a:path>
                <a:path w="4793615" h="968375">
                  <a:moveTo>
                    <a:pt x="2239302" y="906208"/>
                  </a:moveTo>
                  <a:lnTo>
                    <a:pt x="2188464" y="863219"/>
                  </a:lnTo>
                  <a:lnTo>
                    <a:pt x="2172271" y="823683"/>
                  </a:lnTo>
                  <a:lnTo>
                    <a:pt x="2166213" y="766749"/>
                  </a:lnTo>
                  <a:lnTo>
                    <a:pt x="2166213" y="646709"/>
                  </a:lnTo>
                  <a:lnTo>
                    <a:pt x="2128088" y="646709"/>
                  </a:lnTo>
                  <a:lnTo>
                    <a:pt x="2128088" y="766749"/>
                  </a:lnTo>
                  <a:lnTo>
                    <a:pt x="2122030" y="823734"/>
                  </a:lnTo>
                  <a:lnTo>
                    <a:pt x="2105799" y="863358"/>
                  </a:lnTo>
                  <a:lnTo>
                    <a:pt x="2082355" y="889533"/>
                  </a:lnTo>
                  <a:lnTo>
                    <a:pt x="2054656" y="906208"/>
                  </a:lnTo>
                  <a:lnTo>
                    <a:pt x="2054656" y="941514"/>
                  </a:lnTo>
                  <a:lnTo>
                    <a:pt x="2084400" y="928547"/>
                  </a:lnTo>
                  <a:lnTo>
                    <a:pt x="2110968" y="910348"/>
                  </a:lnTo>
                  <a:lnTo>
                    <a:pt x="2132495" y="887793"/>
                  </a:lnTo>
                  <a:lnTo>
                    <a:pt x="2147151" y="861720"/>
                  </a:lnTo>
                  <a:lnTo>
                    <a:pt x="2161997" y="887590"/>
                  </a:lnTo>
                  <a:lnTo>
                    <a:pt x="2183561" y="910094"/>
                  </a:lnTo>
                  <a:lnTo>
                    <a:pt x="2209952" y="928344"/>
                  </a:lnTo>
                  <a:lnTo>
                    <a:pt x="2239302" y="941514"/>
                  </a:lnTo>
                  <a:lnTo>
                    <a:pt x="2239302" y="906208"/>
                  </a:lnTo>
                  <a:close/>
                </a:path>
                <a:path w="4793615" h="968375">
                  <a:moveTo>
                    <a:pt x="2324379" y="642823"/>
                  </a:moveTo>
                  <a:lnTo>
                    <a:pt x="2285898" y="642823"/>
                  </a:lnTo>
                  <a:lnTo>
                    <a:pt x="2285898" y="963041"/>
                  </a:lnTo>
                  <a:lnTo>
                    <a:pt x="2324379" y="963041"/>
                  </a:lnTo>
                  <a:lnTo>
                    <a:pt x="2324379" y="642823"/>
                  </a:lnTo>
                  <a:close/>
                </a:path>
                <a:path w="4793615" h="968375">
                  <a:moveTo>
                    <a:pt x="2422017" y="94615"/>
                  </a:moveTo>
                  <a:lnTo>
                    <a:pt x="2404033" y="45199"/>
                  </a:lnTo>
                  <a:lnTo>
                    <a:pt x="2383879" y="29552"/>
                  </a:lnTo>
                  <a:lnTo>
                    <a:pt x="2383879" y="94615"/>
                  </a:lnTo>
                  <a:lnTo>
                    <a:pt x="2382824" y="104889"/>
                  </a:lnTo>
                  <a:lnTo>
                    <a:pt x="2353614" y="135851"/>
                  </a:lnTo>
                  <a:lnTo>
                    <a:pt x="2314905" y="143217"/>
                  </a:lnTo>
                  <a:lnTo>
                    <a:pt x="2289264" y="144043"/>
                  </a:lnTo>
                  <a:lnTo>
                    <a:pt x="2263419" y="143217"/>
                  </a:lnTo>
                  <a:lnTo>
                    <a:pt x="2224570" y="135851"/>
                  </a:lnTo>
                  <a:lnTo>
                    <a:pt x="2195703" y="104889"/>
                  </a:lnTo>
                  <a:lnTo>
                    <a:pt x="2194649" y="94615"/>
                  </a:lnTo>
                  <a:lnTo>
                    <a:pt x="2195703" y="84048"/>
                  </a:lnTo>
                  <a:lnTo>
                    <a:pt x="2224570" y="52793"/>
                  </a:lnTo>
                  <a:lnTo>
                    <a:pt x="2263419" y="45910"/>
                  </a:lnTo>
                  <a:lnTo>
                    <a:pt x="2289264" y="45199"/>
                  </a:lnTo>
                  <a:lnTo>
                    <a:pt x="2314905" y="45910"/>
                  </a:lnTo>
                  <a:lnTo>
                    <a:pt x="2353614" y="52793"/>
                  </a:lnTo>
                  <a:lnTo>
                    <a:pt x="2382824" y="84048"/>
                  </a:lnTo>
                  <a:lnTo>
                    <a:pt x="2383879" y="94615"/>
                  </a:lnTo>
                  <a:lnTo>
                    <a:pt x="2383879" y="29552"/>
                  </a:lnTo>
                  <a:lnTo>
                    <a:pt x="2368308" y="22021"/>
                  </a:lnTo>
                  <a:lnTo>
                    <a:pt x="2345220" y="15709"/>
                  </a:lnTo>
                  <a:lnTo>
                    <a:pt x="2318969" y="12319"/>
                  </a:lnTo>
                  <a:lnTo>
                    <a:pt x="2289264" y="11303"/>
                  </a:lnTo>
                  <a:lnTo>
                    <a:pt x="2259368" y="12319"/>
                  </a:lnTo>
                  <a:lnTo>
                    <a:pt x="2210028" y="22021"/>
                  </a:lnTo>
                  <a:lnTo>
                    <a:pt x="2175827" y="43091"/>
                  </a:lnTo>
                  <a:lnTo>
                    <a:pt x="2156168" y="94615"/>
                  </a:lnTo>
                  <a:lnTo>
                    <a:pt x="2158479" y="114211"/>
                  </a:lnTo>
                  <a:lnTo>
                    <a:pt x="2190051" y="157111"/>
                  </a:lnTo>
                  <a:lnTo>
                    <a:pt x="2233041" y="173177"/>
                  </a:lnTo>
                  <a:lnTo>
                    <a:pt x="2289264" y="177584"/>
                  </a:lnTo>
                  <a:lnTo>
                    <a:pt x="2318969" y="176568"/>
                  </a:lnTo>
                  <a:lnTo>
                    <a:pt x="2368308" y="166865"/>
                  </a:lnTo>
                  <a:lnTo>
                    <a:pt x="2402497" y="145859"/>
                  </a:lnTo>
                  <a:lnTo>
                    <a:pt x="2419680" y="114261"/>
                  </a:lnTo>
                  <a:lnTo>
                    <a:pt x="2422017" y="94615"/>
                  </a:lnTo>
                  <a:close/>
                </a:path>
                <a:path w="4793615" h="968375">
                  <a:moveTo>
                    <a:pt x="2430843" y="215722"/>
                  </a:moveTo>
                  <a:lnTo>
                    <a:pt x="2146630" y="215722"/>
                  </a:lnTo>
                  <a:lnTo>
                    <a:pt x="2146630" y="249262"/>
                  </a:lnTo>
                  <a:lnTo>
                    <a:pt x="2209127" y="249262"/>
                  </a:lnTo>
                  <a:lnTo>
                    <a:pt x="2209127" y="335051"/>
                  </a:lnTo>
                  <a:lnTo>
                    <a:pt x="2246896" y="335051"/>
                  </a:lnTo>
                  <a:lnTo>
                    <a:pt x="2246896" y="249262"/>
                  </a:lnTo>
                  <a:lnTo>
                    <a:pt x="2331986" y="249262"/>
                  </a:lnTo>
                  <a:lnTo>
                    <a:pt x="2331986" y="335051"/>
                  </a:lnTo>
                  <a:lnTo>
                    <a:pt x="2369756" y="335051"/>
                  </a:lnTo>
                  <a:lnTo>
                    <a:pt x="2369756" y="249262"/>
                  </a:lnTo>
                  <a:lnTo>
                    <a:pt x="2430843" y="249262"/>
                  </a:lnTo>
                  <a:lnTo>
                    <a:pt x="2430843" y="215722"/>
                  </a:lnTo>
                  <a:close/>
                </a:path>
                <a:path w="4793615" h="968375">
                  <a:moveTo>
                    <a:pt x="2741206" y="855370"/>
                  </a:moveTo>
                  <a:lnTo>
                    <a:pt x="2702725" y="855370"/>
                  </a:lnTo>
                  <a:lnTo>
                    <a:pt x="2702725" y="887844"/>
                  </a:lnTo>
                  <a:lnTo>
                    <a:pt x="2702725" y="934097"/>
                  </a:lnTo>
                  <a:lnTo>
                    <a:pt x="2532900" y="934097"/>
                  </a:lnTo>
                  <a:lnTo>
                    <a:pt x="2532900" y="887844"/>
                  </a:lnTo>
                  <a:lnTo>
                    <a:pt x="2702725" y="887844"/>
                  </a:lnTo>
                  <a:lnTo>
                    <a:pt x="2702725" y="855370"/>
                  </a:lnTo>
                  <a:lnTo>
                    <a:pt x="2494775" y="855370"/>
                  </a:lnTo>
                  <a:lnTo>
                    <a:pt x="2494775" y="966228"/>
                  </a:lnTo>
                  <a:lnTo>
                    <a:pt x="2741206" y="966228"/>
                  </a:lnTo>
                  <a:lnTo>
                    <a:pt x="2741206" y="934097"/>
                  </a:lnTo>
                  <a:lnTo>
                    <a:pt x="2741206" y="887844"/>
                  </a:lnTo>
                  <a:lnTo>
                    <a:pt x="2741206" y="855370"/>
                  </a:lnTo>
                  <a:close/>
                </a:path>
                <a:path w="4793615" h="968375">
                  <a:moveTo>
                    <a:pt x="2749181" y="39903"/>
                  </a:moveTo>
                  <a:lnTo>
                    <a:pt x="2635491" y="39903"/>
                  </a:lnTo>
                  <a:lnTo>
                    <a:pt x="2635491" y="0"/>
                  </a:lnTo>
                  <a:lnTo>
                    <a:pt x="2596299" y="0"/>
                  </a:lnTo>
                  <a:lnTo>
                    <a:pt x="2596299" y="39903"/>
                  </a:lnTo>
                  <a:lnTo>
                    <a:pt x="2482621" y="39903"/>
                  </a:lnTo>
                  <a:lnTo>
                    <a:pt x="2482621" y="73088"/>
                  </a:lnTo>
                  <a:lnTo>
                    <a:pt x="2749181" y="73088"/>
                  </a:lnTo>
                  <a:lnTo>
                    <a:pt x="2749181" y="39903"/>
                  </a:lnTo>
                  <a:close/>
                </a:path>
                <a:path w="4793615" h="968375">
                  <a:moveTo>
                    <a:pt x="2758008" y="284213"/>
                  </a:moveTo>
                  <a:lnTo>
                    <a:pt x="2695867" y="284213"/>
                  </a:lnTo>
                  <a:lnTo>
                    <a:pt x="2695867" y="232308"/>
                  </a:lnTo>
                  <a:lnTo>
                    <a:pt x="2695867" y="223126"/>
                  </a:lnTo>
                  <a:lnTo>
                    <a:pt x="2726588" y="202653"/>
                  </a:lnTo>
                  <a:lnTo>
                    <a:pt x="2733510" y="193967"/>
                  </a:lnTo>
                  <a:lnTo>
                    <a:pt x="2739123" y="180746"/>
                  </a:lnTo>
                  <a:lnTo>
                    <a:pt x="2741053" y="165582"/>
                  </a:lnTo>
                  <a:lnTo>
                    <a:pt x="2739123" y="150469"/>
                  </a:lnTo>
                  <a:lnTo>
                    <a:pt x="2712809" y="116865"/>
                  </a:lnTo>
                  <a:lnTo>
                    <a:pt x="2702928" y="112090"/>
                  </a:lnTo>
                  <a:lnTo>
                    <a:pt x="2702928" y="165582"/>
                  </a:lnTo>
                  <a:lnTo>
                    <a:pt x="2701760" y="173012"/>
                  </a:lnTo>
                  <a:lnTo>
                    <a:pt x="2657741" y="198983"/>
                  </a:lnTo>
                  <a:lnTo>
                    <a:pt x="2657741" y="232308"/>
                  </a:lnTo>
                  <a:lnTo>
                    <a:pt x="2657741" y="284213"/>
                  </a:lnTo>
                  <a:lnTo>
                    <a:pt x="2576182" y="284213"/>
                  </a:lnTo>
                  <a:lnTo>
                    <a:pt x="2576182" y="232664"/>
                  </a:lnTo>
                  <a:lnTo>
                    <a:pt x="2585631" y="233794"/>
                  </a:lnTo>
                  <a:lnTo>
                    <a:pt x="2595422" y="234556"/>
                  </a:lnTo>
                  <a:lnTo>
                    <a:pt x="2605468" y="235000"/>
                  </a:lnTo>
                  <a:lnTo>
                    <a:pt x="2615717" y="235140"/>
                  </a:lnTo>
                  <a:lnTo>
                    <a:pt x="2626703" y="234988"/>
                  </a:lnTo>
                  <a:lnTo>
                    <a:pt x="2637396" y="234518"/>
                  </a:lnTo>
                  <a:lnTo>
                    <a:pt x="2647746" y="233641"/>
                  </a:lnTo>
                  <a:lnTo>
                    <a:pt x="2655100" y="232664"/>
                  </a:lnTo>
                  <a:lnTo>
                    <a:pt x="2657741" y="232308"/>
                  </a:lnTo>
                  <a:lnTo>
                    <a:pt x="2657741" y="198983"/>
                  </a:lnTo>
                  <a:lnTo>
                    <a:pt x="2655659" y="199478"/>
                  </a:lnTo>
                  <a:lnTo>
                    <a:pt x="2636774" y="201866"/>
                  </a:lnTo>
                  <a:lnTo>
                    <a:pt x="2615717" y="202653"/>
                  </a:lnTo>
                  <a:lnTo>
                    <a:pt x="2594826" y="201866"/>
                  </a:lnTo>
                  <a:lnTo>
                    <a:pt x="2575915" y="199478"/>
                  </a:lnTo>
                  <a:lnTo>
                    <a:pt x="2538857" y="185102"/>
                  </a:lnTo>
                  <a:lnTo>
                    <a:pt x="2528874" y="165582"/>
                  </a:lnTo>
                  <a:lnTo>
                    <a:pt x="2529852" y="158559"/>
                  </a:lnTo>
                  <a:lnTo>
                    <a:pt x="2573883" y="131775"/>
                  </a:lnTo>
                  <a:lnTo>
                    <a:pt x="2615717" y="128511"/>
                  </a:lnTo>
                  <a:lnTo>
                    <a:pt x="2636101" y="129235"/>
                  </a:lnTo>
                  <a:lnTo>
                    <a:pt x="2683865" y="139814"/>
                  </a:lnTo>
                  <a:lnTo>
                    <a:pt x="2702928" y="165582"/>
                  </a:lnTo>
                  <a:lnTo>
                    <a:pt x="2702928" y="112090"/>
                  </a:lnTo>
                  <a:lnTo>
                    <a:pt x="2693466" y="107505"/>
                  </a:lnTo>
                  <a:lnTo>
                    <a:pt x="2670352" y="101015"/>
                  </a:lnTo>
                  <a:lnTo>
                    <a:pt x="2644203" y="97256"/>
                  </a:lnTo>
                  <a:lnTo>
                    <a:pt x="2615717" y="96037"/>
                  </a:lnTo>
                  <a:lnTo>
                    <a:pt x="2588069" y="97180"/>
                  </a:lnTo>
                  <a:lnTo>
                    <a:pt x="2540063" y="106908"/>
                  </a:lnTo>
                  <a:lnTo>
                    <a:pt x="2498547" y="136588"/>
                  </a:lnTo>
                  <a:lnTo>
                    <a:pt x="2490393" y="165582"/>
                  </a:lnTo>
                  <a:lnTo>
                    <a:pt x="2492654" y="181876"/>
                  </a:lnTo>
                  <a:lnTo>
                    <a:pt x="2523934" y="217131"/>
                  </a:lnTo>
                  <a:lnTo>
                    <a:pt x="2538399" y="223481"/>
                  </a:lnTo>
                  <a:lnTo>
                    <a:pt x="2538399" y="284213"/>
                  </a:lnTo>
                  <a:lnTo>
                    <a:pt x="2473795" y="284213"/>
                  </a:lnTo>
                  <a:lnTo>
                    <a:pt x="2473795" y="317398"/>
                  </a:lnTo>
                  <a:lnTo>
                    <a:pt x="2758008" y="317398"/>
                  </a:lnTo>
                  <a:lnTo>
                    <a:pt x="2758008" y="284213"/>
                  </a:lnTo>
                  <a:close/>
                </a:path>
                <a:path w="4793615" h="968375">
                  <a:moveTo>
                    <a:pt x="2762034" y="791819"/>
                  </a:moveTo>
                  <a:lnTo>
                    <a:pt x="2636355" y="791819"/>
                  </a:lnTo>
                  <a:lnTo>
                    <a:pt x="2636355" y="759333"/>
                  </a:lnTo>
                  <a:lnTo>
                    <a:pt x="2746857" y="759333"/>
                  </a:lnTo>
                  <a:lnTo>
                    <a:pt x="2746857" y="727202"/>
                  </a:lnTo>
                  <a:lnTo>
                    <a:pt x="2694254" y="727202"/>
                  </a:lnTo>
                  <a:lnTo>
                    <a:pt x="2696768" y="721436"/>
                  </a:lnTo>
                  <a:lnTo>
                    <a:pt x="2698534" y="714933"/>
                  </a:lnTo>
                  <a:lnTo>
                    <a:pt x="2699562" y="708037"/>
                  </a:lnTo>
                  <a:lnTo>
                    <a:pt x="2699905" y="701078"/>
                  </a:lnTo>
                  <a:lnTo>
                    <a:pt x="2699905" y="679196"/>
                  </a:lnTo>
                  <a:lnTo>
                    <a:pt x="2741206" y="679196"/>
                  </a:lnTo>
                  <a:lnTo>
                    <a:pt x="2741206" y="646709"/>
                  </a:lnTo>
                  <a:lnTo>
                    <a:pt x="2661412" y="646709"/>
                  </a:lnTo>
                  <a:lnTo>
                    <a:pt x="2661412" y="679196"/>
                  </a:lnTo>
                  <a:lnTo>
                    <a:pt x="2661412" y="711669"/>
                  </a:lnTo>
                  <a:lnTo>
                    <a:pt x="2660358" y="720496"/>
                  </a:lnTo>
                  <a:lnTo>
                    <a:pt x="2656827" y="727202"/>
                  </a:lnTo>
                  <a:lnTo>
                    <a:pt x="2574213" y="727202"/>
                  </a:lnTo>
                  <a:lnTo>
                    <a:pt x="2574213" y="679196"/>
                  </a:lnTo>
                  <a:lnTo>
                    <a:pt x="2661412" y="679196"/>
                  </a:lnTo>
                  <a:lnTo>
                    <a:pt x="2661412" y="646709"/>
                  </a:lnTo>
                  <a:lnTo>
                    <a:pt x="2494775" y="646709"/>
                  </a:lnTo>
                  <a:lnTo>
                    <a:pt x="2494775" y="679196"/>
                  </a:lnTo>
                  <a:lnTo>
                    <a:pt x="2536088" y="679196"/>
                  </a:lnTo>
                  <a:lnTo>
                    <a:pt x="2536088" y="727202"/>
                  </a:lnTo>
                  <a:lnTo>
                    <a:pt x="2488768" y="727202"/>
                  </a:lnTo>
                  <a:lnTo>
                    <a:pt x="2488768" y="759333"/>
                  </a:lnTo>
                  <a:lnTo>
                    <a:pt x="2598216" y="759333"/>
                  </a:lnTo>
                  <a:lnTo>
                    <a:pt x="2598216" y="791819"/>
                  </a:lnTo>
                  <a:lnTo>
                    <a:pt x="2473591" y="791819"/>
                  </a:lnTo>
                  <a:lnTo>
                    <a:pt x="2473591" y="824649"/>
                  </a:lnTo>
                  <a:lnTo>
                    <a:pt x="2762034" y="824649"/>
                  </a:lnTo>
                  <a:lnTo>
                    <a:pt x="2762034" y="791819"/>
                  </a:lnTo>
                  <a:close/>
                </a:path>
                <a:path w="4793615" h="968375">
                  <a:moveTo>
                    <a:pt x="2978899" y="149339"/>
                  </a:moveTo>
                  <a:lnTo>
                    <a:pt x="2937027" y="125336"/>
                  </a:lnTo>
                  <a:lnTo>
                    <a:pt x="2912668" y="89662"/>
                  </a:lnTo>
                  <a:lnTo>
                    <a:pt x="2907233" y="52959"/>
                  </a:lnTo>
                  <a:lnTo>
                    <a:pt x="2907233" y="13423"/>
                  </a:lnTo>
                  <a:lnTo>
                    <a:pt x="2869095" y="13423"/>
                  </a:lnTo>
                  <a:lnTo>
                    <a:pt x="2869095" y="52959"/>
                  </a:lnTo>
                  <a:lnTo>
                    <a:pt x="2863862" y="89535"/>
                  </a:lnTo>
                  <a:lnTo>
                    <a:pt x="2849194" y="118325"/>
                  </a:lnTo>
                  <a:lnTo>
                    <a:pt x="2826651" y="139496"/>
                  </a:lnTo>
                  <a:lnTo>
                    <a:pt x="2797784" y="153225"/>
                  </a:lnTo>
                  <a:lnTo>
                    <a:pt x="2797784" y="187121"/>
                  </a:lnTo>
                  <a:lnTo>
                    <a:pt x="2827401" y="177215"/>
                  </a:lnTo>
                  <a:lnTo>
                    <a:pt x="2853080" y="162979"/>
                  </a:lnTo>
                  <a:lnTo>
                    <a:pt x="2873794" y="145364"/>
                  </a:lnTo>
                  <a:lnTo>
                    <a:pt x="2888513" y="125336"/>
                  </a:lnTo>
                  <a:lnTo>
                    <a:pt x="2903982" y="144513"/>
                  </a:lnTo>
                  <a:lnTo>
                    <a:pt x="2924835" y="161175"/>
                  </a:lnTo>
                  <a:lnTo>
                    <a:pt x="2950133" y="174383"/>
                  </a:lnTo>
                  <a:lnTo>
                    <a:pt x="2978899" y="183235"/>
                  </a:lnTo>
                  <a:lnTo>
                    <a:pt x="2978899" y="149339"/>
                  </a:lnTo>
                  <a:close/>
                </a:path>
                <a:path w="4793615" h="968375">
                  <a:moveTo>
                    <a:pt x="3035503" y="906208"/>
                  </a:moveTo>
                  <a:lnTo>
                    <a:pt x="3014827" y="891946"/>
                  </a:lnTo>
                  <a:lnTo>
                    <a:pt x="3007830" y="882192"/>
                  </a:lnTo>
                  <a:lnTo>
                    <a:pt x="2999282" y="870280"/>
                  </a:lnTo>
                  <a:lnTo>
                    <a:pt x="2989491" y="837895"/>
                  </a:lnTo>
                  <a:lnTo>
                    <a:pt x="2986087" y="791464"/>
                  </a:lnTo>
                  <a:lnTo>
                    <a:pt x="2986087" y="682371"/>
                  </a:lnTo>
                  <a:lnTo>
                    <a:pt x="3031629" y="682371"/>
                  </a:lnTo>
                  <a:lnTo>
                    <a:pt x="3031629" y="648474"/>
                  </a:lnTo>
                  <a:lnTo>
                    <a:pt x="2902407" y="648474"/>
                  </a:lnTo>
                  <a:lnTo>
                    <a:pt x="2902407" y="682371"/>
                  </a:lnTo>
                  <a:lnTo>
                    <a:pt x="2948660" y="682371"/>
                  </a:lnTo>
                  <a:lnTo>
                    <a:pt x="2948660" y="791464"/>
                  </a:lnTo>
                  <a:lnTo>
                    <a:pt x="2945155" y="838034"/>
                  </a:lnTo>
                  <a:lnTo>
                    <a:pt x="2935198" y="870419"/>
                  </a:lnTo>
                  <a:lnTo>
                    <a:pt x="2919615" y="891997"/>
                  </a:lnTo>
                  <a:lnTo>
                    <a:pt x="2899232" y="906208"/>
                  </a:lnTo>
                  <a:lnTo>
                    <a:pt x="2899232" y="941158"/>
                  </a:lnTo>
                  <a:lnTo>
                    <a:pt x="2922181" y="930757"/>
                  </a:lnTo>
                  <a:lnTo>
                    <a:pt x="2941205" y="916978"/>
                  </a:lnTo>
                  <a:lnTo>
                    <a:pt x="2956166" y="900544"/>
                  </a:lnTo>
                  <a:lnTo>
                    <a:pt x="2967012" y="882192"/>
                  </a:lnTo>
                  <a:lnTo>
                    <a:pt x="2978264" y="900544"/>
                  </a:lnTo>
                  <a:lnTo>
                    <a:pt x="2993415" y="916978"/>
                  </a:lnTo>
                  <a:lnTo>
                    <a:pt x="3012541" y="930897"/>
                  </a:lnTo>
                  <a:lnTo>
                    <a:pt x="3035503" y="941514"/>
                  </a:lnTo>
                  <a:lnTo>
                    <a:pt x="3035503" y="906208"/>
                  </a:lnTo>
                  <a:close/>
                </a:path>
                <a:path w="4793615" h="968375">
                  <a:moveTo>
                    <a:pt x="3068218" y="11303"/>
                  </a:moveTo>
                  <a:lnTo>
                    <a:pt x="3029737" y="11303"/>
                  </a:lnTo>
                  <a:lnTo>
                    <a:pt x="3029737" y="69557"/>
                  </a:lnTo>
                  <a:lnTo>
                    <a:pt x="2959836" y="69557"/>
                  </a:lnTo>
                  <a:lnTo>
                    <a:pt x="2959836" y="102387"/>
                  </a:lnTo>
                  <a:lnTo>
                    <a:pt x="3029737" y="102387"/>
                  </a:lnTo>
                  <a:lnTo>
                    <a:pt x="3029737" y="193827"/>
                  </a:lnTo>
                  <a:lnTo>
                    <a:pt x="3068218" y="193827"/>
                  </a:lnTo>
                  <a:lnTo>
                    <a:pt x="3068218" y="11303"/>
                  </a:lnTo>
                  <a:close/>
                </a:path>
                <a:path w="4793615" h="968375">
                  <a:moveTo>
                    <a:pt x="3075635" y="270789"/>
                  </a:moveTo>
                  <a:lnTo>
                    <a:pt x="3058947" y="231724"/>
                  </a:lnTo>
                  <a:lnTo>
                    <a:pt x="3037154" y="218020"/>
                  </a:lnTo>
                  <a:lnTo>
                    <a:pt x="3037154" y="270789"/>
                  </a:lnTo>
                  <a:lnTo>
                    <a:pt x="3036189" y="277291"/>
                  </a:lnTo>
                  <a:lnTo>
                    <a:pt x="2991701" y="302920"/>
                  </a:lnTo>
                  <a:lnTo>
                    <a:pt x="2949943" y="306095"/>
                  </a:lnTo>
                  <a:lnTo>
                    <a:pt x="2928543" y="305333"/>
                  </a:lnTo>
                  <a:lnTo>
                    <a:pt x="2890761" y="298653"/>
                  </a:lnTo>
                  <a:lnTo>
                    <a:pt x="2862745" y="270789"/>
                  </a:lnTo>
                  <a:lnTo>
                    <a:pt x="2863697" y="264299"/>
                  </a:lnTo>
                  <a:lnTo>
                    <a:pt x="2908465" y="238493"/>
                  </a:lnTo>
                  <a:lnTo>
                    <a:pt x="2949943" y="235483"/>
                  </a:lnTo>
                  <a:lnTo>
                    <a:pt x="2971546" y="236194"/>
                  </a:lnTo>
                  <a:lnTo>
                    <a:pt x="3009328" y="242633"/>
                  </a:lnTo>
                  <a:lnTo>
                    <a:pt x="3037154" y="270789"/>
                  </a:lnTo>
                  <a:lnTo>
                    <a:pt x="3037154" y="218020"/>
                  </a:lnTo>
                  <a:lnTo>
                    <a:pt x="3027197" y="213385"/>
                  </a:lnTo>
                  <a:lnTo>
                    <a:pt x="3003435" y="207162"/>
                  </a:lnTo>
                  <a:lnTo>
                    <a:pt x="2977286" y="203720"/>
                  </a:lnTo>
                  <a:lnTo>
                    <a:pt x="2949943" y="202653"/>
                  </a:lnTo>
                  <a:lnTo>
                    <a:pt x="2922663" y="203720"/>
                  </a:lnTo>
                  <a:lnTo>
                    <a:pt x="2872841" y="213385"/>
                  </a:lnTo>
                  <a:lnTo>
                    <a:pt x="2832201" y="242684"/>
                  </a:lnTo>
                  <a:lnTo>
                    <a:pt x="2824619" y="270789"/>
                  </a:lnTo>
                  <a:lnTo>
                    <a:pt x="2826588" y="285889"/>
                  </a:lnTo>
                  <a:lnTo>
                    <a:pt x="2852509" y="318808"/>
                  </a:lnTo>
                  <a:lnTo>
                    <a:pt x="2896590" y="334568"/>
                  </a:lnTo>
                  <a:lnTo>
                    <a:pt x="2949943" y="338937"/>
                  </a:lnTo>
                  <a:lnTo>
                    <a:pt x="2977286" y="337921"/>
                  </a:lnTo>
                  <a:lnTo>
                    <a:pt x="3027197" y="328358"/>
                  </a:lnTo>
                  <a:lnTo>
                    <a:pt x="3062020" y="306095"/>
                  </a:lnTo>
                  <a:lnTo>
                    <a:pt x="3073603" y="285889"/>
                  </a:lnTo>
                  <a:lnTo>
                    <a:pt x="3075635" y="270789"/>
                  </a:lnTo>
                  <a:close/>
                </a:path>
                <a:path w="4793615" h="968375">
                  <a:moveTo>
                    <a:pt x="3098355" y="644944"/>
                  </a:moveTo>
                  <a:lnTo>
                    <a:pt x="3060928" y="644944"/>
                  </a:lnTo>
                  <a:lnTo>
                    <a:pt x="3060928" y="767105"/>
                  </a:lnTo>
                  <a:lnTo>
                    <a:pt x="3013621" y="767105"/>
                  </a:lnTo>
                  <a:lnTo>
                    <a:pt x="3013621" y="800989"/>
                  </a:lnTo>
                  <a:lnTo>
                    <a:pt x="3060928" y="800989"/>
                  </a:lnTo>
                  <a:lnTo>
                    <a:pt x="3060928" y="959167"/>
                  </a:lnTo>
                  <a:lnTo>
                    <a:pt x="3098355" y="959167"/>
                  </a:lnTo>
                  <a:lnTo>
                    <a:pt x="3098355" y="644944"/>
                  </a:lnTo>
                  <a:close/>
                </a:path>
                <a:path w="4793615" h="968375">
                  <a:moveTo>
                    <a:pt x="3165081" y="642823"/>
                  </a:moveTo>
                  <a:lnTo>
                    <a:pt x="3127654" y="642823"/>
                  </a:lnTo>
                  <a:lnTo>
                    <a:pt x="3127654" y="963041"/>
                  </a:lnTo>
                  <a:lnTo>
                    <a:pt x="3165081" y="963041"/>
                  </a:lnTo>
                  <a:lnTo>
                    <a:pt x="3165081" y="642823"/>
                  </a:lnTo>
                  <a:close/>
                </a:path>
                <a:path w="4793615" h="968375">
                  <a:moveTo>
                    <a:pt x="3290176" y="15189"/>
                  </a:moveTo>
                  <a:lnTo>
                    <a:pt x="3136595" y="15189"/>
                  </a:lnTo>
                  <a:lnTo>
                    <a:pt x="3136595" y="48374"/>
                  </a:lnTo>
                  <a:lnTo>
                    <a:pt x="3252051" y="48374"/>
                  </a:lnTo>
                  <a:lnTo>
                    <a:pt x="3243669" y="91973"/>
                  </a:lnTo>
                  <a:lnTo>
                    <a:pt x="3219437" y="124498"/>
                  </a:lnTo>
                  <a:lnTo>
                    <a:pt x="3180702" y="146227"/>
                  </a:lnTo>
                  <a:lnTo>
                    <a:pt x="3128835" y="157467"/>
                  </a:lnTo>
                  <a:lnTo>
                    <a:pt x="3128835" y="191008"/>
                  </a:lnTo>
                  <a:lnTo>
                    <a:pt x="3184525" y="180835"/>
                  </a:lnTo>
                  <a:lnTo>
                    <a:pt x="3229394" y="161493"/>
                  </a:lnTo>
                  <a:lnTo>
                    <a:pt x="3262566" y="131953"/>
                  </a:lnTo>
                  <a:lnTo>
                    <a:pt x="3283127" y="91173"/>
                  </a:lnTo>
                  <a:lnTo>
                    <a:pt x="3290176" y="38138"/>
                  </a:lnTo>
                  <a:lnTo>
                    <a:pt x="3290176" y="15189"/>
                  </a:lnTo>
                  <a:close/>
                </a:path>
                <a:path w="4793615" h="968375">
                  <a:moveTo>
                    <a:pt x="3395383" y="210426"/>
                  </a:moveTo>
                  <a:lnTo>
                    <a:pt x="3356902" y="210426"/>
                  </a:lnTo>
                  <a:lnTo>
                    <a:pt x="3356902" y="243255"/>
                  </a:lnTo>
                  <a:lnTo>
                    <a:pt x="3356902" y="302221"/>
                  </a:lnTo>
                  <a:lnTo>
                    <a:pt x="3194494" y="302221"/>
                  </a:lnTo>
                  <a:lnTo>
                    <a:pt x="3194494" y="243255"/>
                  </a:lnTo>
                  <a:lnTo>
                    <a:pt x="3356902" y="243255"/>
                  </a:lnTo>
                  <a:lnTo>
                    <a:pt x="3356902" y="210426"/>
                  </a:lnTo>
                  <a:lnTo>
                    <a:pt x="3156013" y="210426"/>
                  </a:lnTo>
                  <a:lnTo>
                    <a:pt x="3156013" y="334695"/>
                  </a:lnTo>
                  <a:lnTo>
                    <a:pt x="3395383" y="334695"/>
                  </a:lnTo>
                  <a:lnTo>
                    <a:pt x="3395383" y="302221"/>
                  </a:lnTo>
                  <a:lnTo>
                    <a:pt x="3395383" y="243255"/>
                  </a:lnTo>
                  <a:lnTo>
                    <a:pt x="3395383" y="210426"/>
                  </a:lnTo>
                  <a:close/>
                </a:path>
                <a:path w="4793615" h="968375">
                  <a:moveTo>
                    <a:pt x="3395383" y="11303"/>
                  </a:moveTo>
                  <a:lnTo>
                    <a:pt x="3356902" y="11303"/>
                  </a:lnTo>
                  <a:lnTo>
                    <a:pt x="3356902" y="82257"/>
                  </a:lnTo>
                  <a:lnTo>
                    <a:pt x="3295472" y="82257"/>
                  </a:lnTo>
                  <a:lnTo>
                    <a:pt x="3295472" y="116154"/>
                  </a:lnTo>
                  <a:lnTo>
                    <a:pt x="3356902" y="116154"/>
                  </a:lnTo>
                  <a:lnTo>
                    <a:pt x="3356902" y="191706"/>
                  </a:lnTo>
                  <a:lnTo>
                    <a:pt x="3395383" y="191706"/>
                  </a:lnTo>
                  <a:lnTo>
                    <a:pt x="3395383" y="11303"/>
                  </a:lnTo>
                  <a:close/>
                </a:path>
                <a:path w="4793615" h="968375">
                  <a:moveTo>
                    <a:pt x="3489414" y="729322"/>
                  </a:moveTo>
                  <a:lnTo>
                    <a:pt x="3457003" y="725982"/>
                  </a:lnTo>
                  <a:lnTo>
                    <a:pt x="3428377" y="719086"/>
                  </a:lnTo>
                  <a:lnTo>
                    <a:pt x="3426002" y="718515"/>
                  </a:lnTo>
                  <a:lnTo>
                    <a:pt x="3400501" y="706729"/>
                  </a:lnTo>
                  <a:lnTo>
                    <a:pt x="3384562" y="690486"/>
                  </a:lnTo>
                  <a:lnTo>
                    <a:pt x="3486239" y="690486"/>
                  </a:lnTo>
                  <a:lnTo>
                    <a:pt x="3486239" y="659066"/>
                  </a:lnTo>
                  <a:lnTo>
                    <a:pt x="3381387" y="659066"/>
                  </a:lnTo>
                  <a:lnTo>
                    <a:pt x="3381387" y="631532"/>
                  </a:lnTo>
                  <a:lnTo>
                    <a:pt x="3343249" y="631532"/>
                  </a:lnTo>
                  <a:lnTo>
                    <a:pt x="3343249" y="659066"/>
                  </a:lnTo>
                  <a:lnTo>
                    <a:pt x="3239808" y="659066"/>
                  </a:lnTo>
                  <a:lnTo>
                    <a:pt x="3239808" y="690486"/>
                  </a:lnTo>
                  <a:lnTo>
                    <a:pt x="3340074" y="690486"/>
                  </a:lnTo>
                  <a:lnTo>
                    <a:pt x="3324542" y="707085"/>
                  </a:lnTo>
                  <a:lnTo>
                    <a:pt x="3299168" y="718908"/>
                  </a:lnTo>
                  <a:lnTo>
                    <a:pt x="3268040" y="726236"/>
                  </a:lnTo>
                  <a:lnTo>
                    <a:pt x="3235223" y="729322"/>
                  </a:lnTo>
                  <a:lnTo>
                    <a:pt x="3235223" y="760399"/>
                  </a:lnTo>
                  <a:lnTo>
                    <a:pt x="3272510" y="757110"/>
                  </a:lnTo>
                  <a:lnTo>
                    <a:pt x="3307423" y="749541"/>
                  </a:lnTo>
                  <a:lnTo>
                    <a:pt x="3338093" y="737057"/>
                  </a:lnTo>
                  <a:lnTo>
                    <a:pt x="3362668" y="719086"/>
                  </a:lnTo>
                  <a:lnTo>
                    <a:pt x="3386899" y="736219"/>
                  </a:lnTo>
                  <a:lnTo>
                    <a:pt x="3417443" y="748614"/>
                  </a:lnTo>
                  <a:lnTo>
                    <a:pt x="3452291" y="756564"/>
                  </a:lnTo>
                  <a:lnTo>
                    <a:pt x="3489414" y="760399"/>
                  </a:lnTo>
                  <a:lnTo>
                    <a:pt x="3489414" y="729322"/>
                  </a:lnTo>
                  <a:close/>
                </a:path>
                <a:path w="4793615" h="968375">
                  <a:moveTo>
                    <a:pt x="3507067" y="776630"/>
                  </a:moveTo>
                  <a:lnTo>
                    <a:pt x="3218624" y="776630"/>
                  </a:lnTo>
                  <a:lnTo>
                    <a:pt x="3218624" y="808405"/>
                  </a:lnTo>
                  <a:lnTo>
                    <a:pt x="3343605" y="808405"/>
                  </a:lnTo>
                  <a:lnTo>
                    <a:pt x="3343605" y="832065"/>
                  </a:lnTo>
                  <a:lnTo>
                    <a:pt x="3239808" y="832065"/>
                  </a:lnTo>
                  <a:lnTo>
                    <a:pt x="3239808" y="862431"/>
                  </a:lnTo>
                  <a:lnTo>
                    <a:pt x="3447758" y="862431"/>
                  </a:lnTo>
                  <a:lnTo>
                    <a:pt x="3447758" y="884313"/>
                  </a:lnTo>
                  <a:lnTo>
                    <a:pt x="3239808" y="884313"/>
                  </a:lnTo>
                  <a:lnTo>
                    <a:pt x="3239808" y="966228"/>
                  </a:lnTo>
                  <a:lnTo>
                    <a:pt x="3493300" y="966228"/>
                  </a:lnTo>
                  <a:lnTo>
                    <a:pt x="3493300" y="936218"/>
                  </a:lnTo>
                  <a:lnTo>
                    <a:pt x="3277946" y="936218"/>
                  </a:lnTo>
                  <a:lnTo>
                    <a:pt x="3277946" y="914323"/>
                  </a:lnTo>
                  <a:lnTo>
                    <a:pt x="3486239" y="914323"/>
                  </a:lnTo>
                  <a:lnTo>
                    <a:pt x="3486239" y="832065"/>
                  </a:lnTo>
                  <a:lnTo>
                    <a:pt x="3381387" y="832065"/>
                  </a:lnTo>
                  <a:lnTo>
                    <a:pt x="3381387" y="808405"/>
                  </a:lnTo>
                  <a:lnTo>
                    <a:pt x="3507067" y="808405"/>
                  </a:lnTo>
                  <a:lnTo>
                    <a:pt x="3507067" y="776630"/>
                  </a:lnTo>
                  <a:close/>
                </a:path>
                <a:path w="4793615" h="968375">
                  <a:moveTo>
                    <a:pt x="3634994" y="274675"/>
                  </a:moveTo>
                  <a:lnTo>
                    <a:pt x="3607435" y="257848"/>
                  </a:lnTo>
                  <a:lnTo>
                    <a:pt x="3583978" y="231698"/>
                  </a:lnTo>
                  <a:lnTo>
                    <a:pt x="3583355" y="230187"/>
                  </a:lnTo>
                  <a:lnTo>
                    <a:pt x="3567671" y="192163"/>
                  </a:lnTo>
                  <a:lnTo>
                    <a:pt x="3561562" y="135216"/>
                  </a:lnTo>
                  <a:lnTo>
                    <a:pt x="3561562" y="15189"/>
                  </a:lnTo>
                  <a:lnTo>
                    <a:pt x="3523424" y="15189"/>
                  </a:lnTo>
                  <a:lnTo>
                    <a:pt x="3523424" y="135216"/>
                  </a:lnTo>
                  <a:lnTo>
                    <a:pt x="3517417" y="192214"/>
                  </a:lnTo>
                  <a:lnTo>
                    <a:pt x="3501313" y="231825"/>
                  </a:lnTo>
                  <a:lnTo>
                    <a:pt x="3477996" y="258000"/>
                  </a:lnTo>
                  <a:lnTo>
                    <a:pt x="3450348" y="274675"/>
                  </a:lnTo>
                  <a:lnTo>
                    <a:pt x="3450348" y="309981"/>
                  </a:lnTo>
                  <a:lnTo>
                    <a:pt x="3479889" y="297014"/>
                  </a:lnTo>
                  <a:lnTo>
                    <a:pt x="3506393" y="278828"/>
                  </a:lnTo>
                  <a:lnTo>
                    <a:pt x="3527996" y="256260"/>
                  </a:lnTo>
                  <a:lnTo>
                    <a:pt x="3542842" y="230187"/>
                  </a:lnTo>
                  <a:lnTo>
                    <a:pt x="3557638" y="256070"/>
                  </a:lnTo>
                  <a:lnTo>
                    <a:pt x="3579126" y="278561"/>
                  </a:lnTo>
                  <a:lnTo>
                    <a:pt x="3605504" y="296824"/>
                  </a:lnTo>
                  <a:lnTo>
                    <a:pt x="3634994" y="309981"/>
                  </a:lnTo>
                  <a:lnTo>
                    <a:pt x="3634994" y="274675"/>
                  </a:lnTo>
                  <a:close/>
                </a:path>
                <a:path w="4793615" h="968375">
                  <a:moveTo>
                    <a:pt x="3764203" y="141935"/>
                  </a:moveTo>
                  <a:lnTo>
                    <a:pt x="3714077" y="141935"/>
                  </a:lnTo>
                  <a:lnTo>
                    <a:pt x="3714077" y="11303"/>
                  </a:lnTo>
                  <a:lnTo>
                    <a:pt x="3675596" y="11303"/>
                  </a:lnTo>
                  <a:lnTo>
                    <a:pt x="3675596" y="331520"/>
                  </a:lnTo>
                  <a:lnTo>
                    <a:pt x="3714077" y="331520"/>
                  </a:lnTo>
                  <a:lnTo>
                    <a:pt x="3714077" y="175475"/>
                  </a:lnTo>
                  <a:lnTo>
                    <a:pt x="3764203" y="175475"/>
                  </a:lnTo>
                  <a:lnTo>
                    <a:pt x="3764203" y="141935"/>
                  </a:lnTo>
                  <a:close/>
                </a:path>
                <a:path w="4793615" h="968375">
                  <a:moveTo>
                    <a:pt x="3903891" y="671893"/>
                  </a:moveTo>
                  <a:lnTo>
                    <a:pt x="3695585" y="671893"/>
                  </a:lnTo>
                  <a:lnTo>
                    <a:pt x="3695585" y="646493"/>
                  </a:lnTo>
                  <a:lnTo>
                    <a:pt x="3657447" y="646493"/>
                  </a:lnTo>
                  <a:lnTo>
                    <a:pt x="3657447" y="671893"/>
                  </a:lnTo>
                  <a:lnTo>
                    <a:pt x="3657447" y="701103"/>
                  </a:lnTo>
                  <a:lnTo>
                    <a:pt x="3657447" y="725233"/>
                  </a:lnTo>
                  <a:lnTo>
                    <a:pt x="3657447" y="755713"/>
                  </a:lnTo>
                  <a:lnTo>
                    <a:pt x="3903891" y="755713"/>
                  </a:lnTo>
                  <a:lnTo>
                    <a:pt x="3903891" y="725792"/>
                  </a:lnTo>
                  <a:lnTo>
                    <a:pt x="3903891" y="725233"/>
                  </a:lnTo>
                  <a:lnTo>
                    <a:pt x="3903891" y="701433"/>
                  </a:lnTo>
                  <a:lnTo>
                    <a:pt x="3865397" y="701433"/>
                  </a:lnTo>
                  <a:lnTo>
                    <a:pt x="3865397" y="725233"/>
                  </a:lnTo>
                  <a:lnTo>
                    <a:pt x="3695585" y="725233"/>
                  </a:lnTo>
                  <a:lnTo>
                    <a:pt x="3695585" y="701103"/>
                  </a:lnTo>
                  <a:lnTo>
                    <a:pt x="3903891" y="701103"/>
                  </a:lnTo>
                  <a:lnTo>
                    <a:pt x="3903891" y="671893"/>
                  </a:lnTo>
                  <a:close/>
                </a:path>
                <a:path w="4793615" h="968375">
                  <a:moveTo>
                    <a:pt x="3903891" y="646709"/>
                  </a:moveTo>
                  <a:lnTo>
                    <a:pt x="3865397" y="646709"/>
                  </a:lnTo>
                  <a:lnTo>
                    <a:pt x="3865397" y="671423"/>
                  </a:lnTo>
                  <a:lnTo>
                    <a:pt x="3903891" y="671423"/>
                  </a:lnTo>
                  <a:lnTo>
                    <a:pt x="3903891" y="646709"/>
                  </a:lnTo>
                  <a:close/>
                </a:path>
                <a:path w="4793615" h="968375">
                  <a:moveTo>
                    <a:pt x="3924719" y="776630"/>
                  </a:moveTo>
                  <a:lnTo>
                    <a:pt x="3636276" y="776630"/>
                  </a:lnTo>
                  <a:lnTo>
                    <a:pt x="3636276" y="808405"/>
                  </a:lnTo>
                  <a:lnTo>
                    <a:pt x="3761257" y="808405"/>
                  </a:lnTo>
                  <a:lnTo>
                    <a:pt x="3761257" y="831913"/>
                  </a:lnTo>
                  <a:lnTo>
                    <a:pt x="3657447" y="831913"/>
                  </a:lnTo>
                  <a:lnTo>
                    <a:pt x="3657447" y="862393"/>
                  </a:lnTo>
                  <a:lnTo>
                    <a:pt x="3865397" y="862393"/>
                  </a:lnTo>
                  <a:lnTo>
                    <a:pt x="3865397" y="883983"/>
                  </a:lnTo>
                  <a:lnTo>
                    <a:pt x="3657447" y="883983"/>
                  </a:lnTo>
                  <a:lnTo>
                    <a:pt x="3657447" y="914463"/>
                  </a:lnTo>
                  <a:lnTo>
                    <a:pt x="3657447" y="936053"/>
                  </a:lnTo>
                  <a:lnTo>
                    <a:pt x="3657447" y="966533"/>
                  </a:lnTo>
                  <a:lnTo>
                    <a:pt x="3910952" y="966533"/>
                  </a:lnTo>
                  <a:lnTo>
                    <a:pt x="3910952" y="936053"/>
                  </a:lnTo>
                  <a:lnTo>
                    <a:pt x="3695585" y="936053"/>
                  </a:lnTo>
                  <a:lnTo>
                    <a:pt x="3695585" y="914463"/>
                  </a:lnTo>
                  <a:lnTo>
                    <a:pt x="3903891" y="914463"/>
                  </a:lnTo>
                  <a:lnTo>
                    <a:pt x="3903891" y="883983"/>
                  </a:lnTo>
                  <a:lnTo>
                    <a:pt x="3903891" y="862393"/>
                  </a:lnTo>
                  <a:lnTo>
                    <a:pt x="3903891" y="831913"/>
                  </a:lnTo>
                  <a:lnTo>
                    <a:pt x="3799027" y="831913"/>
                  </a:lnTo>
                  <a:lnTo>
                    <a:pt x="3799027" y="808405"/>
                  </a:lnTo>
                  <a:lnTo>
                    <a:pt x="3924719" y="808405"/>
                  </a:lnTo>
                  <a:lnTo>
                    <a:pt x="3924719" y="776630"/>
                  </a:lnTo>
                  <a:close/>
                </a:path>
                <a:path w="4793615" h="968375">
                  <a:moveTo>
                    <a:pt x="4049712" y="111823"/>
                  </a:moveTo>
                  <a:lnTo>
                    <a:pt x="3839641" y="111823"/>
                  </a:lnTo>
                  <a:lnTo>
                    <a:pt x="3839641" y="91503"/>
                  </a:lnTo>
                  <a:lnTo>
                    <a:pt x="4047947" y="91503"/>
                  </a:lnTo>
                  <a:lnTo>
                    <a:pt x="4047947" y="63563"/>
                  </a:lnTo>
                  <a:lnTo>
                    <a:pt x="4047947" y="44513"/>
                  </a:lnTo>
                  <a:lnTo>
                    <a:pt x="4047947" y="15303"/>
                  </a:lnTo>
                  <a:lnTo>
                    <a:pt x="3801516" y="15303"/>
                  </a:lnTo>
                  <a:lnTo>
                    <a:pt x="3801516" y="44513"/>
                  </a:lnTo>
                  <a:lnTo>
                    <a:pt x="4009466" y="44513"/>
                  </a:lnTo>
                  <a:lnTo>
                    <a:pt x="4009466" y="63563"/>
                  </a:lnTo>
                  <a:lnTo>
                    <a:pt x="3801516" y="63563"/>
                  </a:lnTo>
                  <a:lnTo>
                    <a:pt x="3801516" y="91503"/>
                  </a:lnTo>
                  <a:lnTo>
                    <a:pt x="3801516" y="111823"/>
                  </a:lnTo>
                  <a:lnTo>
                    <a:pt x="3801516" y="139763"/>
                  </a:lnTo>
                  <a:lnTo>
                    <a:pt x="4049712" y="139763"/>
                  </a:lnTo>
                  <a:lnTo>
                    <a:pt x="4049712" y="111823"/>
                  </a:lnTo>
                  <a:close/>
                </a:path>
                <a:path w="4793615" h="968375">
                  <a:moveTo>
                    <a:pt x="4055008" y="307403"/>
                  </a:moveTo>
                  <a:lnTo>
                    <a:pt x="3839641" y="307403"/>
                  </a:lnTo>
                  <a:lnTo>
                    <a:pt x="3839641" y="285813"/>
                  </a:lnTo>
                  <a:lnTo>
                    <a:pt x="4047947" y="285813"/>
                  </a:lnTo>
                  <a:lnTo>
                    <a:pt x="4047947" y="259143"/>
                  </a:lnTo>
                  <a:lnTo>
                    <a:pt x="4047947" y="238823"/>
                  </a:lnTo>
                  <a:lnTo>
                    <a:pt x="4047947" y="210883"/>
                  </a:lnTo>
                  <a:lnTo>
                    <a:pt x="3801516" y="210883"/>
                  </a:lnTo>
                  <a:lnTo>
                    <a:pt x="3801516" y="238823"/>
                  </a:lnTo>
                  <a:lnTo>
                    <a:pt x="4009466" y="238823"/>
                  </a:lnTo>
                  <a:lnTo>
                    <a:pt x="4009466" y="259143"/>
                  </a:lnTo>
                  <a:lnTo>
                    <a:pt x="3801516" y="259143"/>
                  </a:lnTo>
                  <a:lnTo>
                    <a:pt x="3801516" y="285813"/>
                  </a:lnTo>
                  <a:lnTo>
                    <a:pt x="3801516" y="307403"/>
                  </a:lnTo>
                  <a:lnTo>
                    <a:pt x="3801516" y="334073"/>
                  </a:lnTo>
                  <a:lnTo>
                    <a:pt x="4055008" y="334073"/>
                  </a:lnTo>
                  <a:lnTo>
                    <a:pt x="4055008" y="307403"/>
                  </a:lnTo>
                  <a:close/>
                </a:path>
                <a:path w="4793615" h="968375">
                  <a:moveTo>
                    <a:pt x="4068775" y="159931"/>
                  </a:moveTo>
                  <a:lnTo>
                    <a:pt x="3780332" y="159931"/>
                  </a:lnTo>
                  <a:lnTo>
                    <a:pt x="3780332" y="189598"/>
                  </a:lnTo>
                  <a:lnTo>
                    <a:pt x="4068775" y="189598"/>
                  </a:lnTo>
                  <a:lnTo>
                    <a:pt x="4068775" y="159931"/>
                  </a:lnTo>
                  <a:close/>
                </a:path>
                <a:path w="4793615" h="968375">
                  <a:moveTo>
                    <a:pt x="4129367" y="648474"/>
                  </a:moveTo>
                  <a:lnTo>
                    <a:pt x="3974020" y="648474"/>
                  </a:lnTo>
                  <a:lnTo>
                    <a:pt x="3974020" y="682371"/>
                  </a:lnTo>
                  <a:lnTo>
                    <a:pt x="4091241" y="682371"/>
                  </a:lnTo>
                  <a:lnTo>
                    <a:pt x="4091241" y="717677"/>
                  </a:lnTo>
                  <a:lnTo>
                    <a:pt x="4086758" y="773696"/>
                  </a:lnTo>
                  <a:lnTo>
                    <a:pt x="4073055" y="821156"/>
                  </a:lnTo>
                  <a:lnTo>
                    <a:pt x="4049674" y="859650"/>
                  </a:lnTo>
                  <a:lnTo>
                    <a:pt x="4016222" y="888720"/>
                  </a:lnTo>
                  <a:lnTo>
                    <a:pt x="3972255" y="907973"/>
                  </a:lnTo>
                  <a:lnTo>
                    <a:pt x="3972255" y="944333"/>
                  </a:lnTo>
                  <a:lnTo>
                    <a:pt x="4022267" y="925880"/>
                  </a:lnTo>
                  <a:lnTo>
                    <a:pt x="4062107" y="898969"/>
                  </a:lnTo>
                  <a:lnTo>
                    <a:pt x="4092257" y="863930"/>
                  </a:lnTo>
                  <a:lnTo>
                    <a:pt x="4113199" y="821055"/>
                  </a:lnTo>
                  <a:lnTo>
                    <a:pt x="4125404" y="770674"/>
                  </a:lnTo>
                  <a:lnTo>
                    <a:pt x="4129367" y="713079"/>
                  </a:lnTo>
                  <a:lnTo>
                    <a:pt x="4129367" y="648474"/>
                  </a:lnTo>
                  <a:close/>
                </a:path>
                <a:path w="4793615" h="968375">
                  <a:moveTo>
                    <a:pt x="4274477" y="773455"/>
                  </a:moveTo>
                  <a:lnTo>
                    <a:pt x="4224337" y="773455"/>
                  </a:lnTo>
                  <a:lnTo>
                    <a:pt x="4224337" y="642823"/>
                  </a:lnTo>
                  <a:lnTo>
                    <a:pt x="4185856" y="642823"/>
                  </a:lnTo>
                  <a:lnTo>
                    <a:pt x="4185856" y="963041"/>
                  </a:lnTo>
                  <a:lnTo>
                    <a:pt x="4224337" y="963041"/>
                  </a:lnTo>
                  <a:lnTo>
                    <a:pt x="4224337" y="806996"/>
                  </a:lnTo>
                  <a:lnTo>
                    <a:pt x="4274477" y="806996"/>
                  </a:lnTo>
                  <a:lnTo>
                    <a:pt x="4274477" y="773455"/>
                  </a:lnTo>
                  <a:close/>
                </a:path>
                <a:path w="4793615" h="968375">
                  <a:moveTo>
                    <a:pt x="4467085" y="15189"/>
                  </a:moveTo>
                  <a:lnTo>
                    <a:pt x="4428604" y="15189"/>
                  </a:lnTo>
                  <a:lnTo>
                    <a:pt x="4428604" y="63563"/>
                  </a:lnTo>
                  <a:lnTo>
                    <a:pt x="4254551" y="63563"/>
                  </a:lnTo>
                  <a:lnTo>
                    <a:pt x="4254551" y="15303"/>
                  </a:lnTo>
                  <a:lnTo>
                    <a:pt x="4216057" y="15303"/>
                  </a:lnTo>
                  <a:lnTo>
                    <a:pt x="4216057" y="63563"/>
                  </a:lnTo>
                  <a:lnTo>
                    <a:pt x="4216057" y="96583"/>
                  </a:lnTo>
                  <a:lnTo>
                    <a:pt x="4216057" y="146113"/>
                  </a:lnTo>
                  <a:lnTo>
                    <a:pt x="4216057" y="179133"/>
                  </a:lnTo>
                  <a:lnTo>
                    <a:pt x="4467085" y="179133"/>
                  </a:lnTo>
                  <a:lnTo>
                    <a:pt x="4467085" y="146519"/>
                  </a:lnTo>
                  <a:lnTo>
                    <a:pt x="4467085" y="146113"/>
                  </a:lnTo>
                  <a:lnTo>
                    <a:pt x="4467085" y="96735"/>
                  </a:lnTo>
                  <a:lnTo>
                    <a:pt x="4428604" y="96735"/>
                  </a:lnTo>
                  <a:lnTo>
                    <a:pt x="4428604" y="146113"/>
                  </a:lnTo>
                  <a:lnTo>
                    <a:pt x="4254551" y="146113"/>
                  </a:lnTo>
                  <a:lnTo>
                    <a:pt x="4254551" y="96583"/>
                  </a:lnTo>
                  <a:lnTo>
                    <a:pt x="4467085" y="96583"/>
                  </a:lnTo>
                  <a:lnTo>
                    <a:pt x="4467085" y="63906"/>
                  </a:lnTo>
                  <a:lnTo>
                    <a:pt x="4467085" y="63563"/>
                  </a:lnTo>
                  <a:lnTo>
                    <a:pt x="4467085" y="15189"/>
                  </a:lnTo>
                  <a:close/>
                </a:path>
                <a:path w="4793615" h="968375">
                  <a:moveTo>
                    <a:pt x="4483671" y="219252"/>
                  </a:moveTo>
                  <a:lnTo>
                    <a:pt x="4199471" y="219252"/>
                  </a:lnTo>
                  <a:lnTo>
                    <a:pt x="4199471" y="252793"/>
                  </a:lnTo>
                  <a:lnTo>
                    <a:pt x="4321975" y="252793"/>
                  </a:lnTo>
                  <a:lnTo>
                    <a:pt x="4321975" y="336816"/>
                  </a:lnTo>
                  <a:lnTo>
                    <a:pt x="4360113" y="336816"/>
                  </a:lnTo>
                  <a:lnTo>
                    <a:pt x="4360113" y="252793"/>
                  </a:lnTo>
                  <a:lnTo>
                    <a:pt x="4483671" y="252793"/>
                  </a:lnTo>
                  <a:lnTo>
                    <a:pt x="4483671" y="219252"/>
                  </a:lnTo>
                  <a:close/>
                </a:path>
                <a:path w="4793615" h="968375">
                  <a:moveTo>
                    <a:pt x="4793183" y="11303"/>
                  </a:moveTo>
                  <a:lnTo>
                    <a:pt x="4754702" y="11303"/>
                  </a:lnTo>
                  <a:lnTo>
                    <a:pt x="4754702" y="81915"/>
                  </a:lnTo>
                  <a:lnTo>
                    <a:pt x="4754702" y="115455"/>
                  </a:lnTo>
                  <a:lnTo>
                    <a:pt x="4754702" y="202653"/>
                  </a:lnTo>
                  <a:lnTo>
                    <a:pt x="4698212" y="202653"/>
                  </a:lnTo>
                  <a:lnTo>
                    <a:pt x="4698682" y="193192"/>
                  </a:lnTo>
                  <a:lnTo>
                    <a:pt x="4699012" y="183375"/>
                  </a:lnTo>
                  <a:lnTo>
                    <a:pt x="4699216" y="173215"/>
                  </a:lnTo>
                  <a:lnTo>
                    <a:pt x="4699203" y="150253"/>
                  </a:lnTo>
                  <a:lnTo>
                    <a:pt x="4698924" y="138176"/>
                  </a:lnTo>
                  <a:lnTo>
                    <a:pt x="4698377" y="126568"/>
                  </a:lnTo>
                  <a:lnTo>
                    <a:pt x="4697514" y="115455"/>
                  </a:lnTo>
                  <a:lnTo>
                    <a:pt x="4754702" y="115455"/>
                  </a:lnTo>
                  <a:lnTo>
                    <a:pt x="4754702" y="81915"/>
                  </a:lnTo>
                  <a:lnTo>
                    <a:pt x="4692916" y="81915"/>
                  </a:lnTo>
                  <a:lnTo>
                    <a:pt x="4689386" y="68491"/>
                  </a:lnTo>
                  <a:lnTo>
                    <a:pt x="4685017" y="56362"/>
                  </a:lnTo>
                  <a:lnTo>
                    <a:pt x="4679670" y="45618"/>
                  </a:lnTo>
                  <a:lnTo>
                    <a:pt x="4678870" y="44488"/>
                  </a:lnTo>
                  <a:lnTo>
                    <a:pt x="4673155" y="36372"/>
                  </a:lnTo>
                  <a:lnTo>
                    <a:pt x="4661979" y="25603"/>
                  </a:lnTo>
                  <a:lnTo>
                    <a:pt x="4661141" y="25107"/>
                  </a:lnTo>
                  <a:lnTo>
                    <a:pt x="4661141" y="162763"/>
                  </a:lnTo>
                  <a:lnTo>
                    <a:pt x="4660379" y="198208"/>
                  </a:lnTo>
                  <a:lnTo>
                    <a:pt x="4652505" y="251383"/>
                  </a:lnTo>
                  <a:lnTo>
                    <a:pt x="4624692" y="279831"/>
                  </a:lnTo>
                  <a:lnTo>
                    <a:pt x="4616310" y="280682"/>
                  </a:lnTo>
                  <a:lnTo>
                    <a:pt x="4608131" y="279831"/>
                  </a:lnTo>
                  <a:lnTo>
                    <a:pt x="4580458" y="251383"/>
                  </a:lnTo>
                  <a:lnTo>
                    <a:pt x="4572635" y="198208"/>
                  </a:lnTo>
                  <a:lnTo>
                    <a:pt x="4571822" y="162763"/>
                  </a:lnTo>
                  <a:lnTo>
                    <a:pt x="4572635" y="127317"/>
                  </a:lnTo>
                  <a:lnTo>
                    <a:pt x="4580458" y="74282"/>
                  </a:lnTo>
                  <a:lnTo>
                    <a:pt x="4608131" y="45339"/>
                  </a:lnTo>
                  <a:lnTo>
                    <a:pt x="4616310" y="44488"/>
                  </a:lnTo>
                  <a:lnTo>
                    <a:pt x="4624692" y="45339"/>
                  </a:lnTo>
                  <a:lnTo>
                    <a:pt x="4652505" y="74282"/>
                  </a:lnTo>
                  <a:lnTo>
                    <a:pt x="4660379" y="127317"/>
                  </a:lnTo>
                  <a:lnTo>
                    <a:pt x="4661141" y="162763"/>
                  </a:lnTo>
                  <a:lnTo>
                    <a:pt x="4661141" y="25107"/>
                  </a:lnTo>
                  <a:lnTo>
                    <a:pt x="4648695" y="17741"/>
                  </a:lnTo>
                  <a:lnTo>
                    <a:pt x="4633430" y="12928"/>
                  </a:lnTo>
                  <a:lnTo>
                    <a:pt x="4616310" y="11303"/>
                  </a:lnTo>
                  <a:lnTo>
                    <a:pt x="4599343" y="12928"/>
                  </a:lnTo>
                  <a:lnTo>
                    <a:pt x="4559820" y="36372"/>
                  </a:lnTo>
                  <a:lnTo>
                    <a:pt x="4539081" y="87249"/>
                  </a:lnTo>
                  <a:lnTo>
                    <a:pt x="4533697" y="162763"/>
                  </a:lnTo>
                  <a:lnTo>
                    <a:pt x="4534890" y="203415"/>
                  </a:lnTo>
                  <a:lnTo>
                    <a:pt x="4547095" y="266966"/>
                  </a:lnTo>
                  <a:lnTo>
                    <a:pt x="4570831" y="299808"/>
                  </a:lnTo>
                  <a:lnTo>
                    <a:pt x="4616310" y="313512"/>
                  </a:lnTo>
                  <a:lnTo>
                    <a:pt x="4633430" y="311988"/>
                  </a:lnTo>
                  <a:lnTo>
                    <a:pt x="4673155" y="289153"/>
                  </a:lnTo>
                  <a:lnTo>
                    <a:pt x="4690872" y="251714"/>
                  </a:lnTo>
                  <a:lnTo>
                    <a:pt x="4694339" y="235839"/>
                  </a:lnTo>
                  <a:lnTo>
                    <a:pt x="4754702" y="235839"/>
                  </a:lnTo>
                  <a:lnTo>
                    <a:pt x="4754702" y="331520"/>
                  </a:lnTo>
                  <a:lnTo>
                    <a:pt x="4793183" y="331520"/>
                  </a:lnTo>
                  <a:lnTo>
                    <a:pt x="4793183" y="235839"/>
                  </a:lnTo>
                  <a:lnTo>
                    <a:pt x="4793183" y="202653"/>
                  </a:lnTo>
                  <a:lnTo>
                    <a:pt x="4793183" y="115455"/>
                  </a:lnTo>
                  <a:lnTo>
                    <a:pt x="4793183" y="81915"/>
                  </a:lnTo>
                  <a:lnTo>
                    <a:pt x="4793183" y="11303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7945" y="5117459"/>
              <a:ext cx="150268" cy="150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32503" y="5018963"/>
              <a:ext cx="3898900" cy="2856230"/>
            </a:xfrm>
            <a:custGeom>
              <a:avLst/>
              <a:gdLst/>
              <a:ahLst/>
              <a:cxnLst/>
              <a:rect l="l" t="t" r="r" b="b"/>
              <a:pathLst>
                <a:path w="3898900" h="2856229">
                  <a:moveTo>
                    <a:pt x="173710" y="2793022"/>
                  </a:moveTo>
                  <a:lnTo>
                    <a:pt x="56845" y="2793022"/>
                  </a:lnTo>
                  <a:lnTo>
                    <a:pt x="143344" y="2694521"/>
                  </a:lnTo>
                  <a:lnTo>
                    <a:pt x="156070" y="2678201"/>
                  </a:lnTo>
                  <a:lnTo>
                    <a:pt x="164134" y="2663012"/>
                  </a:lnTo>
                  <a:lnTo>
                    <a:pt x="168414" y="2647162"/>
                  </a:lnTo>
                  <a:lnTo>
                    <a:pt x="169824" y="2628849"/>
                  </a:lnTo>
                  <a:lnTo>
                    <a:pt x="164223" y="2596527"/>
                  </a:lnTo>
                  <a:lnTo>
                    <a:pt x="147840" y="2570162"/>
                  </a:lnTo>
                  <a:lnTo>
                    <a:pt x="121259" y="2552395"/>
                  </a:lnTo>
                  <a:lnTo>
                    <a:pt x="85090" y="2545880"/>
                  </a:lnTo>
                  <a:lnTo>
                    <a:pt x="48856" y="2552395"/>
                  </a:lnTo>
                  <a:lnTo>
                    <a:pt x="22161" y="2570162"/>
                  </a:lnTo>
                  <a:lnTo>
                    <a:pt x="5651" y="2596527"/>
                  </a:lnTo>
                  <a:lnTo>
                    <a:pt x="0" y="2628849"/>
                  </a:lnTo>
                  <a:lnTo>
                    <a:pt x="0" y="2636621"/>
                  </a:lnTo>
                  <a:lnTo>
                    <a:pt x="39903" y="2636621"/>
                  </a:lnTo>
                  <a:lnTo>
                    <a:pt x="39903" y="2629204"/>
                  </a:lnTo>
                  <a:lnTo>
                    <a:pt x="42989" y="2609227"/>
                  </a:lnTo>
                  <a:lnTo>
                    <a:pt x="51904" y="2593860"/>
                  </a:lnTo>
                  <a:lnTo>
                    <a:pt x="66116" y="2583980"/>
                  </a:lnTo>
                  <a:lnTo>
                    <a:pt x="85090" y="2580487"/>
                  </a:lnTo>
                  <a:lnTo>
                    <a:pt x="103314" y="2584081"/>
                  </a:lnTo>
                  <a:lnTo>
                    <a:pt x="117614" y="2594127"/>
                  </a:lnTo>
                  <a:lnTo>
                    <a:pt x="126936" y="2609532"/>
                  </a:lnTo>
                  <a:lnTo>
                    <a:pt x="130276" y="2629204"/>
                  </a:lnTo>
                  <a:lnTo>
                    <a:pt x="129235" y="2640825"/>
                  </a:lnTo>
                  <a:lnTo>
                    <a:pt x="125907" y="2651709"/>
                  </a:lnTo>
                  <a:lnTo>
                    <a:pt x="120002" y="2662466"/>
                  </a:lnTo>
                  <a:lnTo>
                    <a:pt x="111213" y="2673693"/>
                  </a:lnTo>
                  <a:lnTo>
                    <a:pt x="3886" y="2796197"/>
                  </a:lnTo>
                  <a:lnTo>
                    <a:pt x="3886" y="2827274"/>
                  </a:lnTo>
                  <a:lnTo>
                    <a:pt x="173710" y="2827274"/>
                  </a:lnTo>
                  <a:lnTo>
                    <a:pt x="173710" y="2793022"/>
                  </a:lnTo>
                  <a:close/>
                </a:path>
                <a:path w="3898900" h="2856229">
                  <a:moveTo>
                    <a:pt x="182016" y="24358"/>
                  </a:moveTo>
                  <a:lnTo>
                    <a:pt x="146354" y="24358"/>
                  </a:lnTo>
                  <a:lnTo>
                    <a:pt x="146354" y="103441"/>
                  </a:lnTo>
                  <a:lnTo>
                    <a:pt x="182016" y="103441"/>
                  </a:lnTo>
                  <a:lnTo>
                    <a:pt x="182016" y="24358"/>
                  </a:lnTo>
                  <a:close/>
                </a:path>
                <a:path w="3898900" h="2856229">
                  <a:moveTo>
                    <a:pt x="200431" y="906208"/>
                  </a:moveTo>
                  <a:lnTo>
                    <a:pt x="148526" y="906208"/>
                  </a:lnTo>
                  <a:lnTo>
                    <a:pt x="148526" y="674255"/>
                  </a:lnTo>
                  <a:lnTo>
                    <a:pt x="123812" y="674255"/>
                  </a:lnTo>
                  <a:lnTo>
                    <a:pt x="112699" y="679958"/>
                  </a:lnTo>
                  <a:lnTo>
                    <a:pt x="100291" y="684885"/>
                  </a:lnTo>
                  <a:lnTo>
                    <a:pt x="86233" y="689102"/>
                  </a:lnTo>
                  <a:lnTo>
                    <a:pt x="70154" y="692619"/>
                  </a:lnTo>
                  <a:lnTo>
                    <a:pt x="70154" y="713092"/>
                  </a:lnTo>
                  <a:lnTo>
                    <a:pt x="116052" y="713092"/>
                  </a:lnTo>
                  <a:lnTo>
                    <a:pt x="116052" y="906208"/>
                  </a:lnTo>
                  <a:lnTo>
                    <a:pt x="58496" y="906208"/>
                  </a:lnTo>
                  <a:lnTo>
                    <a:pt x="58496" y="933043"/>
                  </a:lnTo>
                  <a:lnTo>
                    <a:pt x="200431" y="933043"/>
                  </a:lnTo>
                  <a:lnTo>
                    <a:pt x="200431" y="906208"/>
                  </a:lnTo>
                  <a:close/>
                </a:path>
                <a:path w="3898900" h="2856229">
                  <a:moveTo>
                    <a:pt x="259029" y="2780309"/>
                  </a:moveTo>
                  <a:lnTo>
                    <a:pt x="215252" y="2780309"/>
                  </a:lnTo>
                  <a:lnTo>
                    <a:pt x="215252" y="2827274"/>
                  </a:lnTo>
                  <a:lnTo>
                    <a:pt x="259029" y="2827274"/>
                  </a:lnTo>
                  <a:lnTo>
                    <a:pt x="259029" y="2780309"/>
                  </a:lnTo>
                  <a:close/>
                </a:path>
                <a:path w="3898900" h="2856229">
                  <a:moveTo>
                    <a:pt x="295757" y="913269"/>
                  </a:moveTo>
                  <a:lnTo>
                    <a:pt x="293903" y="903249"/>
                  </a:lnTo>
                  <a:lnTo>
                    <a:pt x="288874" y="895311"/>
                  </a:lnTo>
                  <a:lnTo>
                    <a:pt x="281457" y="890092"/>
                  </a:lnTo>
                  <a:lnTo>
                    <a:pt x="272453" y="888199"/>
                  </a:lnTo>
                  <a:lnTo>
                    <a:pt x="263448" y="890092"/>
                  </a:lnTo>
                  <a:lnTo>
                    <a:pt x="256032" y="895311"/>
                  </a:lnTo>
                  <a:lnTo>
                    <a:pt x="251002" y="903249"/>
                  </a:lnTo>
                  <a:lnTo>
                    <a:pt x="249148" y="913269"/>
                  </a:lnTo>
                  <a:lnTo>
                    <a:pt x="251002" y="923188"/>
                  </a:lnTo>
                  <a:lnTo>
                    <a:pt x="256032" y="930884"/>
                  </a:lnTo>
                  <a:lnTo>
                    <a:pt x="263448" y="935863"/>
                  </a:lnTo>
                  <a:lnTo>
                    <a:pt x="272453" y="937628"/>
                  </a:lnTo>
                  <a:lnTo>
                    <a:pt x="281457" y="935863"/>
                  </a:lnTo>
                  <a:lnTo>
                    <a:pt x="288874" y="930884"/>
                  </a:lnTo>
                  <a:lnTo>
                    <a:pt x="293903" y="923188"/>
                  </a:lnTo>
                  <a:lnTo>
                    <a:pt x="295757" y="913269"/>
                  </a:lnTo>
                  <a:close/>
                </a:path>
                <a:path w="3898900" h="2856229">
                  <a:moveTo>
                    <a:pt x="389496" y="7772"/>
                  </a:moveTo>
                  <a:lnTo>
                    <a:pt x="234149" y="7772"/>
                  </a:lnTo>
                  <a:lnTo>
                    <a:pt x="234149" y="41656"/>
                  </a:lnTo>
                  <a:lnTo>
                    <a:pt x="351358" y="41656"/>
                  </a:lnTo>
                  <a:lnTo>
                    <a:pt x="351358" y="76962"/>
                  </a:lnTo>
                  <a:lnTo>
                    <a:pt x="346887" y="132981"/>
                  </a:lnTo>
                  <a:lnTo>
                    <a:pt x="333171" y="180454"/>
                  </a:lnTo>
                  <a:lnTo>
                    <a:pt x="309803" y="218935"/>
                  </a:lnTo>
                  <a:lnTo>
                    <a:pt x="276339" y="248018"/>
                  </a:lnTo>
                  <a:lnTo>
                    <a:pt x="232384" y="267258"/>
                  </a:lnTo>
                  <a:lnTo>
                    <a:pt x="232384" y="303631"/>
                  </a:lnTo>
                  <a:lnTo>
                    <a:pt x="282384" y="285178"/>
                  </a:lnTo>
                  <a:lnTo>
                    <a:pt x="322224" y="258267"/>
                  </a:lnTo>
                  <a:lnTo>
                    <a:pt x="352374" y="223215"/>
                  </a:lnTo>
                  <a:lnTo>
                    <a:pt x="373316" y="180340"/>
                  </a:lnTo>
                  <a:lnTo>
                    <a:pt x="385533" y="129959"/>
                  </a:lnTo>
                  <a:lnTo>
                    <a:pt x="389496" y="72377"/>
                  </a:lnTo>
                  <a:lnTo>
                    <a:pt x="389496" y="7772"/>
                  </a:lnTo>
                  <a:close/>
                </a:path>
                <a:path w="3898900" h="2856229">
                  <a:moveTo>
                    <a:pt x="534593" y="132753"/>
                  </a:moveTo>
                  <a:lnTo>
                    <a:pt x="484466" y="132753"/>
                  </a:lnTo>
                  <a:lnTo>
                    <a:pt x="484466" y="2120"/>
                  </a:lnTo>
                  <a:lnTo>
                    <a:pt x="445985" y="2120"/>
                  </a:lnTo>
                  <a:lnTo>
                    <a:pt x="445985" y="322338"/>
                  </a:lnTo>
                  <a:lnTo>
                    <a:pt x="484466" y="322338"/>
                  </a:lnTo>
                  <a:lnTo>
                    <a:pt x="484466" y="166293"/>
                  </a:lnTo>
                  <a:lnTo>
                    <a:pt x="534593" y="166293"/>
                  </a:lnTo>
                  <a:lnTo>
                    <a:pt x="534593" y="132753"/>
                  </a:lnTo>
                  <a:close/>
                </a:path>
                <a:path w="3898900" h="2856229">
                  <a:moveTo>
                    <a:pt x="561454" y="2533878"/>
                  </a:moveTo>
                  <a:lnTo>
                    <a:pt x="406120" y="2533878"/>
                  </a:lnTo>
                  <a:lnTo>
                    <a:pt x="406120" y="2567775"/>
                  </a:lnTo>
                  <a:lnTo>
                    <a:pt x="523328" y="2567775"/>
                  </a:lnTo>
                  <a:lnTo>
                    <a:pt x="523328" y="2603081"/>
                  </a:lnTo>
                  <a:lnTo>
                    <a:pt x="518845" y="2659100"/>
                  </a:lnTo>
                  <a:lnTo>
                    <a:pt x="505142" y="2706573"/>
                  </a:lnTo>
                  <a:lnTo>
                    <a:pt x="481761" y="2745054"/>
                  </a:lnTo>
                  <a:lnTo>
                    <a:pt x="448310" y="2774124"/>
                  </a:lnTo>
                  <a:lnTo>
                    <a:pt x="404355" y="2793377"/>
                  </a:lnTo>
                  <a:lnTo>
                    <a:pt x="404355" y="2829737"/>
                  </a:lnTo>
                  <a:lnTo>
                    <a:pt x="454355" y="2811284"/>
                  </a:lnTo>
                  <a:lnTo>
                    <a:pt x="494195" y="2784386"/>
                  </a:lnTo>
                  <a:lnTo>
                    <a:pt x="524344" y="2749334"/>
                  </a:lnTo>
                  <a:lnTo>
                    <a:pt x="545287" y="2706459"/>
                  </a:lnTo>
                  <a:lnTo>
                    <a:pt x="557491" y="2656078"/>
                  </a:lnTo>
                  <a:lnTo>
                    <a:pt x="561454" y="2598496"/>
                  </a:lnTo>
                  <a:lnTo>
                    <a:pt x="561454" y="2533878"/>
                  </a:lnTo>
                  <a:close/>
                </a:path>
                <a:path w="3898900" h="2856229">
                  <a:moveTo>
                    <a:pt x="629678" y="794296"/>
                  </a:moveTo>
                  <a:lnTo>
                    <a:pt x="625309" y="738555"/>
                  </a:lnTo>
                  <a:lnTo>
                    <a:pt x="605904" y="691553"/>
                  </a:lnTo>
                  <a:lnTo>
                    <a:pt x="588721" y="674065"/>
                  </a:lnTo>
                  <a:lnTo>
                    <a:pt x="588721" y="794296"/>
                  </a:lnTo>
                  <a:lnTo>
                    <a:pt x="587590" y="822388"/>
                  </a:lnTo>
                  <a:lnTo>
                    <a:pt x="578446" y="862711"/>
                  </a:lnTo>
                  <a:lnTo>
                    <a:pt x="550367" y="892263"/>
                  </a:lnTo>
                  <a:lnTo>
                    <a:pt x="520585" y="897026"/>
                  </a:lnTo>
                  <a:lnTo>
                    <a:pt x="466217" y="897026"/>
                  </a:lnTo>
                  <a:lnTo>
                    <a:pt x="466217" y="691553"/>
                  </a:lnTo>
                  <a:lnTo>
                    <a:pt x="520585" y="691553"/>
                  </a:lnTo>
                  <a:lnTo>
                    <a:pt x="561543" y="702576"/>
                  </a:lnTo>
                  <a:lnTo>
                    <a:pt x="584174" y="743724"/>
                  </a:lnTo>
                  <a:lnTo>
                    <a:pt x="588721" y="794296"/>
                  </a:lnTo>
                  <a:lnTo>
                    <a:pt x="588721" y="674065"/>
                  </a:lnTo>
                  <a:lnTo>
                    <a:pt x="572833" y="664591"/>
                  </a:lnTo>
                  <a:lnTo>
                    <a:pt x="550697" y="658075"/>
                  </a:lnTo>
                  <a:lnTo>
                    <a:pt x="524471" y="655891"/>
                  </a:lnTo>
                  <a:lnTo>
                    <a:pt x="425259" y="655891"/>
                  </a:lnTo>
                  <a:lnTo>
                    <a:pt x="425259" y="932688"/>
                  </a:lnTo>
                  <a:lnTo>
                    <a:pt x="524471" y="932688"/>
                  </a:lnTo>
                  <a:lnTo>
                    <a:pt x="572833" y="924001"/>
                  </a:lnTo>
                  <a:lnTo>
                    <a:pt x="605320" y="898093"/>
                  </a:lnTo>
                  <a:lnTo>
                    <a:pt x="605904" y="897026"/>
                  </a:lnTo>
                  <a:lnTo>
                    <a:pt x="617905" y="875372"/>
                  </a:lnTo>
                  <a:lnTo>
                    <a:pt x="625309" y="850036"/>
                  </a:lnTo>
                  <a:lnTo>
                    <a:pt x="628802" y="822769"/>
                  </a:lnTo>
                  <a:lnTo>
                    <a:pt x="629678" y="794296"/>
                  </a:lnTo>
                  <a:close/>
                </a:path>
                <a:path w="3898900" h="2856229">
                  <a:moveTo>
                    <a:pt x="706564" y="2658859"/>
                  </a:moveTo>
                  <a:lnTo>
                    <a:pt x="656424" y="2658859"/>
                  </a:lnTo>
                  <a:lnTo>
                    <a:pt x="656424" y="2528239"/>
                  </a:lnTo>
                  <a:lnTo>
                    <a:pt x="617943" y="2528239"/>
                  </a:lnTo>
                  <a:lnTo>
                    <a:pt x="617943" y="2848457"/>
                  </a:lnTo>
                  <a:lnTo>
                    <a:pt x="656424" y="2848457"/>
                  </a:lnTo>
                  <a:lnTo>
                    <a:pt x="656424" y="2692400"/>
                  </a:lnTo>
                  <a:lnTo>
                    <a:pt x="706564" y="2692400"/>
                  </a:lnTo>
                  <a:lnTo>
                    <a:pt x="706564" y="2658859"/>
                  </a:lnTo>
                  <a:close/>
                </a:path>
                <a:path w="3898900" h="2856229">
                  <a:moveTo>
                    <a:pt x="725131" y="82613"/>
                  </a:moveTo>
                  <a:lnTo>
                    <a:pt x="723188" y="62242"/>
                  </a:lnTo>
                  <a:lnTo>
                    <a:pt x="717588" y="44577"/>
                  </a:lnTo>
                  <a:lnTo>
                    <a:pt x="710704" y="33185"/>
                  </a:lnTo>
                  <a:lnTo>
                    <a:pt x="708596" y="29692"/>
                  </a:lnTo>
                  <a:lnTo>
                    <a:pt x="696531" y="17653"/>
                  </a:lnTo>
                  <a:lnTo>
                    <a:pt x="687705" y="11874"/>
                  </a:lnTo>
                  <a:lnTo>
                    <a:pt x="687705" y="82613"/>
                  </a:lnTo>
                  <a:lnTo>
                    <a:pt x="686727" y="94488"/>
                  </a:lnTo>
                  <a:lnTo>
                    <a:pt x="658406" y="129527"/>
                  </a:lnTo>
                  <a:lnTo>
                    <a:pt x="641108" y="132397"/>
                  </a:lnTo>
                  <a:lnTo>
                    <a:pt x="632129" y="131673"/>
                  </a:lnTo>
                  <a:lnTo>
                    <a:pt x="598563" y="105029"/>
                  </a:lnTo>
                  <a:lnTo>
                    <a:pt x="594499" y="82613"/>
                  </a:lnTo>
                  <a:lnTo>
                    <a:pt x="595541" y="70840"/>
                  </a:lnTo>
                  <a:lnTo>
                    <a:pt x="623849" y="36017"/>
                  </a:lnTo>
                  <a:lnTo>
                    <a:pt x="641108" y="33185"/>
                  </a:lnTo>
                  <a:lnTo>
                    <a:pt x="650087" y="33909"/>
                  </a:lnTo>
                  <a:lnTo>
                    <a:pt x="683818" y="60464"/>
                  </a:lnTo>
                  <a:lnTo>
                    <a:pt x="687705" y="82613"/>
                  </a:lnTo>
                  <a:lnTo>
                    <a:pt x="687705" y="11874"/>
                  </a:lnTo>
                  <a:lnTo>
                    <a:pt x="685038" y="10121"/>
                  </a:lnTo>
                  <a:lnTo>
                    <a:pt x="671868" y="4584"/>
                  </a:lnTo>
                  <a:lnTo>
                    <a:pt x="657161" y="1168"/>
                  </a:lnTo>
                  <a:lnTo>
                    <a:pt x="641108" y="0"/>
                  </a:lnTo>
                  <a:lnTo>
                    <a:pt x="625246" y="1168"/>
                  </a:lnTo>
                  <a:lnTo>
                    <a:pt x="585673" y="17653"/>
                  </a:lnTo>
                  <a:lnTo>
                    <a:pt x="559066" y="62242"/>
                  </a:lnTo>
                  <a:lnTo>
                    <a:pt x="557072" y="82613"/>
                  </a:lnTo>
                  <a:lnTo>
                    <a:pt x="559066" y="103187"/>
                  </a:lnTo>
                  <a:lnTo>
                    <a:pt x="585673" y="147574"/>
                  </a:lnTo>
                  <a:lnTo>
                    <a:pt x="625246" y="164401"/>
                  </a:lnTo>
                  <a:lnTo>
                    <a:pt x="641108" y="165582"/>
                  </a:lnTo>
                  <a:lnTo>
                    <a:pt x="657161" y="164401"/>
                  </a:lnTo>
                  <a:lnTo>
                    <a:pt x="696531" y="147574"/>
                  </a:lnTo>
                  <a:lnTo>
                    <a:pt x="723188" y="103187"/>
                  </a:lnTo>
                  <a:lnTo>
                    <a:pt x="725131" y="82613"/>
                  </a:lnTo>
                  <a:close/>
                </a:path>
                <a:path w="3898900" h="2856229">
                  <a:moveTo>
                    <a:pt x="820102" y="188175"/>
                  </a:moveTo>
                  <a:lnTo>
                    <a:pt x="781621" y="188175"/>
                  </a:lnTo>
                  <a:lnTo>
                    <a:pt x="781621" y="225602"/>
                  </a:lnTo>
                  <a:lnTo>
                    <a:pt x="781621" y="258432"/>
                  </a:lnTo>
                  <a:lnTo>
                    <a:pt x="781621" y="293039"/>
                  </a:lnTo>
                  <a:lnTo>
                    <a:pt x="619213" y="293039"/>
                  </a:lnTo>
                  <a:lnTo>
                    <a:pt x="619213" y="258432"/>
                  </a:lnTo>
                  <a:lnTo>
                    <a:pt x="781621" y="258432"/>
                  </a:lnTo>
                  <a:lnTo>
                    <a:pt x="781621" y="225602"/>
                  </a:lnTo>
                  <a:lnTo>
                    <a:pt x="619213" y="225602"/>
                  </a:lnTo>
                  <a:lnTo>
                    <a:pt x="619213" y="188175"/>
                  </a:lnTo>
                  <a:lnTo>
                    <a:pt x="580732" y="188175"/>
                  </a:lnTo>
                  <a:lnTo>
                    <a:pt x="580732" y="325513"/>
                  </a:lnTo>
                  <a:lnTo>
                    <a:pt x="820102" y="325513"/>
                  </a:lnTo>
                  <a:lnTo>
                    <a:pt x="820102" y="293039"/>
                  </a:lnTo>
                  <a:lnTo>
                    <a:pt x="820102" y="258432"/>
                  </a:lnTo>
                  <a:lnTo>
                    <a:pt x="820102" y="225602"/>
                  </a:lnTo>
                  <a:lnTo>
                    <a:pt x="820102" y="188175"/>
                  </a:lnTo>
                  <a:close/>
                </a:path>
                <a:path w="3898900" h="2856229">
                  <a:moveTo>
                    <a:pt x="820102" y="2120"/>
                  </a:moveTo>
                  <a:lnTo>
                    <a:pt x="781621" y="2120"/>
                  </a:lnTo>
                  <a:lnTo>
                    <a:pt x="781621" y="170167"/>
                  </a:lnTo>
                  <a:lnTo>
                    <a:pt x="820102" y="170167"/>
                  </a:lnTo>
                  <a:lnTo>
                    <a:pt x="820102" y="2120"/>
                  </a:lnTo>
                  <a:close/>
                </a:path>
                <a:path w="3898900" h="2856229">
                  <a:moveTo>
                    <a:pt x="855167" y="854671"/>
                  </a:moveTo>
                  <a:lnTo>
                    <a:pt x="851852" y="830999"/>
                  </a:lnTo>
                  <a:lnTo>
                    <a:pt x="842187" y="811466"/>
                  </a:lnTo>
                  <a:lnTo>
                    <a:pt x="838504" y="808062"/>
                  </a:lnTo>
                  <a:lnTo>
                    <a:pt x="826566" y="797026"/>
                  </a:lnTo>
                  <a:lnTo>
                    <a:pt x="814209" y="792137"/>
                  </a:lnTo>
                  <a:lnTo>
                    <a:pt x="814209" y="852551"/>
                  </a:lnTo>
                  <a:lnTo>
                    <a:pt x="811085" y="872604"/>
                  </a:lnTo>
                  <a:lnTo>
                    <a:pt x="801370" y="886434"/>
                  </a:lnTo>
                  <a:lnTo>
                    <a:pt x="784567" y="894448"/>
                  </a:lnTo>
                  <a:lnTo>
                    <a:pt x="760196" y="897026"/>
                  </a:lnTo>
                  <a:lnTo>
                    <a:pt x="701230" y="897026"/>
                  </a:lnTo>
                  <a:lnTo>
                    <a:pt x="701230" y="808062"/>
                  </a:lnTo>
                  <a:lnTo>
                    <a:pt x="760196" y="808062"/>
                  </a:lnTo>
                  <a:lnTo>
                    <a:pt x="784567" y="810641"/>
                  </a:lnTo>
                  <a:lnTo>
                    <a:pt x="801370" y="818654"/>
                  </a:lnTo>
                  <a:lnTo>
                    <a:pt x="811085" y="832485"/>
                  </a:lnTo>
                  <a:lnTo>
                    <a:pt x="814209" y="852551"/>
                  </a:lnTo>
                  <a:lnTo>
                    <a:pt x="814209" y="792137"/>
                  </a:lnTo>
                  <a:lnTo>
                    <a:pt x="805383" y="788644"/>
                  </a:lnTo>
                  <a:lnTo>
                    <a:pt x="822820" y="780669"/>
                  </a:lnTo>
                  <a:lnTo>
                    <a:pt x="831075" y="772756"/>
                  </a:lnTo>
                  <a:lnTo>
                    <a:pt x="836053" y="767994"/>
                  </a:lnTo>
                  <a:lnTo>
                    <a:pt x="844448" y="750811"/>
                  </a:lnTo>
                  <a:lnTo>
                    <a:pt x="847394" y="729335"/>
                  </a:lnTo>
                  <a:lnTo>
                    <a:pt x="842048" y="697598"/>
                  </a:lnTo>
                  <a:lnTo>
                    <a:pt x="837844" y="691553"/>
                  </a:lnTo>
                  <a:lnTo>
                    <a:pt x="826084" y="674611"/>
                  </a:lnTo>
                  <a:lnTo>
                    <a:pt x="806437" y="664248"/>
                  </a:lnTo>
                  <a:lnTo>
                    <a:pt x="806437" y="732155"/>
                  </a:lnTo>
                  <a:lnTo>
                    <a:pt x="803097" y="750862"/>
                  </a:lnTo>
                  <a:lnTo>
                    <a:pt x="793153" y="763447"/>
                  </a:lnTo>
                  <a:lnTo>
                    <a:pt x="776795" y="770534"/>
                  </a:lnTo>
                  <a:lnTo>
                    <a:pt x="754189" y="772756"/>
                  </a:lnTo>
                  <a:lnTo>
                    <a:pt x="701230" y="772756"/>
                  </a:lnTo>
                  <a:lnTo>
                    <a:pt x="701230" y="691553"/>
                  </a:lnTo>
                  <a:lnTo>
                    <a:pt x="754189" y="691553"/>
                  </a:lnTo>
                  <a:lnTo>
                    <a:pt x="776795" y="693775"/>
                  </a:lnTo>
                  <a:lnTo>
                    <a:pt x="793153" y="700862"/>
                  </a:lnTo>
                  <a:lnTo>
                    <a:pt x="803097" y="713447"/>
                  </a:lnTo>
                  <a:lnTo>
                    <a:pt x="806437" y="732155"/>
                  </a:lnTo>
                  <a:lnTo>
                    <a:pt x="806437" y="664248"/>
                  </a:lnTo>
                  <a:lnTo>
                    <a:pt x="799579" y="660615"/>
                  </a:lnTo>
                  <a:lnTo>
                    <a:pt x="762660" y="655891"/>
                  </a:lnTo>
                  <a:lnTo>
                    <a:pt x="660273" y="655891"/>
                  </a:lnTo>
                  <a:lnTo>
                    <a:pt x="660273" y="932688"/>
                  </a:lnTo>
                  <a:lnTo>
                    <a:pt x="769366" y="932688"/>
                  </a:lnTo>
                  <a:lnTo>
                    <a:pt x="807199" y="927646"/>
                  </a:lnTo>
                  <a:lnTo>
                    <a:pt x="833983" y="912749"/>
                  </a:lnTo>
                  <a:lnTo>
                    <a:pt x="844219" y="897026"/>
                  </a:lnTo>
                  <a:lnTo>
                    <a:pt x="849896" y="888301"/>
                  </a:lnTo>
                  <a:lnTo>
                    <a:pt x="855167" y="854671"/>
                  </a:lnTo>
                  <a:close/>
                </a:path>
                <a:path w="3898900" h="2856229">
                  <a:moveTo>
                    <a:pt x="897089" y="2608732"/>
                  </a:moveTo>
                  <a:lnTo>
                    <a:pt x="895159" y="2588349"/>
                  </a:lnTo>
                  <a:lnTo>
                    <a:pt x="889546" y="2570683"/>
                  </a:lnTo>
                  <a:lnTo>
                    <a:pt x="882675" y="2559304"/>
                  </a:lnTo>
                  <a:lnTo>
                    <a:pt x="880567" y="2555811"/>
                  </a:lnTo>
                  <a:lnTo>
                    <a:pt x="868502" y="2543772"/>
                  </a:lnTo>
                  <a:lnTo>
                    <a:pt x="859675" y="2537993"/>
                  </a:lnTo>
                  <a:lnTo>
                    <a:pt x="859675" y="2608732"/>
                  </a:lnTo>
                  <a:lnTo>
                    <a:pt x="858685" y="2620607"/>
                  </a:lnTo>
                  <a:lnTo>
                    <a:pt x="830364" y="2655646"/>
                  </a:lnTo>
                  <a:lnTo>
                    <a:pt x="813066" y="2658516"/>
                  </a:lnTo>
                  <a:lnTo>
                    <a:pt x="804087" y="2657792"/>
                  </a:lnTo>
                  <a:lnTo>
                    <a:pt x="770521" y="2631148"/>
                  </a:lnTo>
                  <a:lnTo>
                    <a:pt x="766470" y="2608732"/>
                  </a:lnTo>
                  <a:lnTo>
                    <a:pt x="767499" y="2596959"/>
                  </a:lnTo>
                  <a:lnTo>
                    <a:pt x="795807" y="2562123"/>
                  </a:lnTo>
                  <a:lnTo>
                    <a:pt x="813066" y="2559304"/>
                  </a:lnTo>
                  <a:lnTo>
                    <a:pt x="822045" y="2560015"/>
                  </a:lnTo>
                  <a:lnTo>
                    <a:pt x="855789" y="2586571"/>
                  </a:lnTo>
                  <a:lnTo>
                    <a:pt x="859675" y="2608732"/>
                  </a:lnTo>
                  <a:lnTo>
                    <a:pt x="859675" y="2537993"/>
                  </a:lnTo>
                  <a:lnTo>
                    <a:pt x="857008" y="2536240"/>
                  </a:lnTo>
                  <a:lnTo>
                    <a:pt x="843826" y="2530703"/>
                  </a:lnTo>
                  <a:lnTo>
                    <a:pt x="829132" y="2527287"/>
                  </a:lnTo>
                  <a:lnTo>
                    <a:pt x="813066" y="2526119"/>
                  </a:lnTo>
                  <a:lnTo>
                    <a:pt x="797204" y="2527287"/>
                  </a:lnTo>
                  <a:lnTo>
                    <a:pt x="757643" y="2543772"/>
                  </a:lnTo>
                  <a:lnTo>
                    <a:pt x="731024" y="2588349"/>
                  </a:lnTo>
                  <a:lnTo>
                    <a:pt x="729043" y="2608732"/>
                  </a:lnTo>
                  <a:lnTo>
                    <a:pt x="731024" y="2629306"/>
                  </a:lnTo>
                  <a:lnTo>
                    <a:pt x="757643" y="2673693"/>
                  </a:lnTo>
                  <a:lnTo>
                    <a:pt x="797204" y="2690520"/>
                  </a:lnTo>
                  <a:lnTo>
                    <a:pt x="813066" y="2691701"/>
                  </a:lnTo>
                  <a:lnTo>
                    <a:pt x="829132" y="2690520"/>
                  </a:lnTo>
                  <a:lnTo>
                    <a:pt x="868502" y="2673693"/>
                  </a:lnTo>
                  <a:lnTo>
                    <a:pt x="882586" y="2658516"/>
                  </a:lnTo>
                  <a:lnTo>
                    <a:pt x="889546" y="2647035"/>
                  </a:lnTo>
                  <a:lnTo>
                    <a:pt x="895159" y="2629306"/>
                  </a:lnTo>
                  <a:lnTo>
                    <a:pt x="897089" y="2608732"/>
                  </a:lnTo>
                  <a:close/>
                </a:path>
                <a:path w="3898900" h="2856229">
                  <a:moveTo>
                    <a:pt x="916724" y="24358"/>
                  </a:moveTo>
                  <a:lnTo>
                    <a:pt x="881062" y="24358"/>
                  </a:lnTo>
                  <a:lnTo>
                    <a:pt x="881062" y="103441"/>
                  </a:lnTo>
                  <a:lnTo>
                    <a:pt x="916724" y="103441"/>
                  </a:lnTo>
                  <a:lnTo>
                    <a:pt x="916724" y="24358"/>
                  </a:lnTo>
                  <a:close/>
                </a:path>
                <a:path w="3898900" h="2856229">
                  <a:moveTo>
                    <a:pt x="992060" y="2714294"/>
                  </a:moveTo>
                  <a:lnTo>
                    <a:pt x="953579" y="2714294"/>
                  </a:lnTo>
                  <a:lnTo>
                    <a:pt x="953579" y="2751721"/>
                  </a:lnTo>
                  <a:lnTo>
                    <a:pt x="953579" y="2784551"/>
                  </a:lnTo>
                  <a:lnTo>
                    <a:pt x="953579" y="2819146"/>
                  </a:lnTo>
                  <a:lnTo>
                    <a:pt x="791184" y="2819146"/>
                  </a:lnTo>
                  <a:lnTo>
                    <a:pt x="791184" y="2784551"/>
                  </a:lnTo>
                  <a:lnTo>
                    <a:pt x="953579" y="2784551"/>
                  </a:lnTo>
                  <a:lnTo>
                    <a:pt x="953579" y="2751721"/>
                  </a:lnTo>
                  <a:lnTo>
                    <a:pt x="791184" y="2751721"/>
                  </a:lnTo>
                  <a:lnTo>
                    <a:pt x="791184" y="2714294"/>
                  </a:lnTo>
                  <a:lnTo>
                    <a:pt x="752690" y="2714294"/>
                  </a:lnTo>
                  <a:lnTo>
                    <a:pt x="752690" y="2851632"/>
                  </a:lnTo>
                  <a:lnTo>
                    <a:pt x="992060" y="2851632"/>
                  </a:lnTo>
                  <a:lnTo>
                    <a:pt x="992060" y="2819146"/>
                  </a:lnTo>
                  <a:lnTo>
                    <a:pt x="992060" y="2784551"/>
                  </a:lnTo>
                  <a:lnTo>
                    <a:pt x="992060" y="2751721"/>
                  </a:lnTo>
                  <a:lnTo>
                    <a:pt x="992060" y="2714294"/>
                  </a:lnTo>
                  <a:close/>
                </a:path>
                <a:path w="3898900" h="2856229">
                  <a:moveTo>
                    <a:pt x="992060" y="2528239"/>
                  </a:moveTo>
                  <a:lnTo>
                    <a:pt x="953579" y="2528239"/>
                  </a:lnTo>
                  <a:lnTo>
                    <a:pt x="953579" y="2696286"/>
                  </a:lnTo>
                  <a:lnTo>
                    <a:pt x="992060" y="2696286"/>
                  </a:lnTo>
                  <a:lnTo>
                    <a:pt x="992060" y="2528239"/>
                  </a:lnTo>
                  <a:close/>
                </a:path>
                <a:path w="3898900" h="2856229">
                  <a:moveTo>
                    <a:pt x="1089113" y="635774"/>
                  </a:moveTo>
                  <a:lnTo>
                    <a:pt x="1051699" y="635774"/>
                  </a:lnTo>
                  <a:lnTo>
                    <a:pt x="1051699" y="760755"/>
                  </a:lnTo>
                  <a:lnTo>
                    <a:pt x="1016749" y="760755"/>
                  </a:lnTo>
                  <a:lnTo>
                    <a:pt x="1014564" y="720026"/>
                  </a:lnTo>
                  <a:lnTo>
                    <a:pt x="1009904" y="688644"/>
                  </a:lnTo>
                  <a:lnTo>
                    <a:pt x="1002880" y="666838"/>
                  </a:lnTo>
                  <a:lnTo>
                    <a:pt x="1002398" y="665327"/>
                  </a:lnTo>
                  <a:lnTo>
                    <a:pt x="991679" y="648830"/>
                  </a:lnTo>
                  <a:lnTo>
                    <a:pt x="984123" y="642289"/>
                  </a:lnTo>
                  <a:lnTo>
                    <a:pt x="980020" y="640118"/>
                  </a:lnTo>
                  <a:lnTo>
                    <a:pt x="980020" y="785114"/>
                  </a:lnTo>
                  <a:lnTo>
                    <a:pt x="979487" y="828446"/>
                  </a:lnTo>
                  <a:lnTo>
                    <a:pt x="973772" y="882421"/>
                  </a:lnTo>
                  <a:lnTo>
                    <a:pt x="959192" y="903033"/>
                  </a:lnTo>
                  <a:lnTo>
                    <a:pt x="946835" y="903033"/>
                  </a:lnTo>
                  <a:lnTo>
                    <a:pt x="928306" y="860399"/>
                  </a:lnTo>
                  <a:lnTo>
                    <a:pt x="925652" y="785114"/>
                  </a:lnTo>
                  <a:lnTo>
                    <a:pt x="926249" y="741730"/>
                  </a:lnTo>
                  <a:lnTo>
                    <a:pt x="932205" y="687654"/>
                  </a:lnTo>
                  <a:lnTo>
                    <a:pt x="946835" y="666838"/>
                  </a:lnTo>
                  <a:lnTo>
                    <a:pt x="959192" y="666838"/>
                  </a:lnTo>
                  <a:lnTo>
                    <a:pt x="977557" y="709688"/>
                  </a:lnTo>
                  <a:lnTo>
                    <a:pt x="980020" y="785114"/>
                  </a:lnTo>
                  <a:lnTo>
                    <a:pt x="980020" y="640118"/>
                  </a:lnTo>
                  <a:lnTo>
                    <a:pt x="975169" y="637540"/>
                  </a:lnTo>
                  <a:lnTo>
                    <a:pt x="964768" y="634631"/>
                  </a:lnTo>
                  <a:lnTo>
                    <a:pt x="952842" y="633653"/>
                  </a:lnTo>
                  <a:lnTo>
                    <a:pt x="940968" y="634631"/>
                  </a:lnTo>
                  <a:lnTo>
                    <a:pt x="902347" y="667791"/>
                  </a:lnTo>
                  <a:lnTo>
                    <a:pt x="890270" y="734187"/>
                  </a:lnTo>
                  <a:lnTo>
                    <a:pt x="888936" y="785114"/>
                  </a:lnTo>
                  <a:lnTo>
                    <a:pt x="890270" y="836053"/>
                  </a:lnTo>
                  <a:lnTo>
                    <a:pt x="894588" y="874572"/>
                  </a:lnTo>
                  <a:lnTo>
                    <a:pt x="914006" y="921397"/>
                  </a:lnTo>
                  <a:lnTo>
                    <a:pt x="952842" y="935863"/>
                  </a:lnTo>
                  <a:lnTo>
                    <a:pt x="964768" y="934948"/>
                  </a:lnTo>
                  <a:lnTo>
                    <a:pt x="1003147" y="903325"/>
                  </a:lnTo>
                  <a:lnTo>
                    <a:pt x="1015365" y="841362"/>
                  </a:lnTo>
                  <a:lnTo>
                    <a:pt x="1017092" y="794296"/>
                  </a:lnTo>
                  <a:lnTo>
                    <a:pt x="1051699" y="794296"/>
                  </a:lnTo>
                  <a:lnTo>
                    <a:pt x="1051699" y="949985"/>
                  </a:lnTo>
                  <a:lnTo>
                    <a:pt x="1089113" y="949985"/>
                  </a:lnTo>
                  <a:lnTo>
                    <a:pt x="1089113" y="794296"/>
                  </a:lnTo>
                  <a:lnTo>
                    <a:pt x="1089113" y="760755"/>
                  </a:lnTo>
                  <a:lnTo>
                    <a:pt x="1089113" y="635774"/>
                  </a:lnTo>
                  <a:close/>
                </a:path>
                <a:path w="3898900" h="2856229">
                  <a:moveTo>
                    <a:pt x="1155496" y="633653"/>
                  </a:moveTo>
                  <a:lnTo>
                    <a:pt x="1118069" y="633653"/>
                  </a:lnTo>
                  <a:lnTo>
                    <a:pt x="1118069" y="953871"/>
                  </a:lnTo>
                  <a:lnTo>
                    <a:pt x="1155496" y="953871"/>
                  </a:lnTo>
                  <a:lnTo>
                    <a:pt x="1155496" y="633653"/>
                  </a:lnTo>
                  <a:close/>
                </a:path>
                <a:path w="3898900" h="2856229">
                  <a:moveTo>
                    <a:pt x="1316761" y="2818447"/>
                  </a:moveTo>
                  <a:lnTo>
                    <a:pt x="1112697" y="2818447"/>
                  </a:lnTo>
                  <a:lnTo>
                    <a:pt x="1112697" y="2757360"/>
                  </a:lnTo>
                  <a:lnTo>
                    <a:pt x="1074559" y="2757360"/>
                  </a:lnTo>
                  <a:lnTo>
                    <a:pt x="1074559" y="2851632"/>
                  </a:lnTo>
                  <a:lnTo>
                    <a:pt x="1316761" y="2851632"/>
                  </a:lnTo>
                  <a:lnTo>
                    <a:pt x="1316761" y="2818447"/>
                  </a:lnTo>
                  <a:close/>
                </a:path>
                <a:path w="3898900" h="2856229">
                  <a:moveTo>
                    <a:pt x="1317218" y="129908"/>
                  </a:moveTo>
                  <a:lnTo>
                    <a:pt x="1216253" y="129908"/>
                  </a:lnTo>
                  <a:lnTo>
                    <a:pt x="1216253" y="121094"/>
                  </a:lnTo>
                  <a:lnTo>
                    <a:pt x="1216253" y="7772"/>
                  </a:lnTo>
                  <a:lnTo>
                    <a:pt x="1178115" y="7772"/>
                  </a:lnTo>
                  <a:lnTo>
                    <a:pt x="1178115" y="121018"/>
                  </a:lnTo>
                  <a:lnTo>
                    <a:pt x="1178115" y="154038"/>
                  </a:lnTo>
                  <a:lnTo>
                    <a:pt x="1178115" y="162928"/>
                  </a:lnTo>
                  <a:lnTo>
                    <a:pt x="1178115" y="267068"/>
                  </a:lnTo>
                  <a:lnTo>
                    <a:pt x="1099743" y="267068"/>
                  </a:lnTo>
                  <a:lnTo>
                    <a:pt x="1099743" y="154038"/>
                  </a:lnTo>
                  <a:lnTo>
                    <a:pt x="1178115" y="154038"/>
                  </a:lnTo>
                  <a:lnTo>
                    <a:pt x="1178115" y="121018"/>
                  </a:lnTo>
                  <a:lnTo>
                    <a:pt x="1099743" y="121018"/>
                  </a:lnTo>
                  <a:lnTo>
                    <a:pt x="1099743" y="7988"/>
                  </a:lnTo>
                  <a:lnTo>
                    <a:pt x="1061605" y="7988"/>
                  </a:lnTo>
                  <a:lnTo>
                    <a:pt x="1061605" y="301358"/>
                  </a:lnTo>
                  <a:lnTo>
                    <a:pt x="1216253" y="301358"/>
                  </a:lnTo>
                  <a:lnTo>
                    <a:pt x="1216253" y="267068"/>
                  </a:lnTo>
                  <a:lnTo>
                    <a:pt x="1216253" y="162928"/>
                  </a:lnTo>
                  <a:lnTo>
                    <a:pt x="1278737" y="162928"/>
                  </a:lnTo>
                  <a:lnTo>
                    <a:pt x="1278737" y="322338"/>
                  </a:lnTo>
                  <a:lnTo>
                    <a:pt x="1317218" y="322338"/>
                  </a:lnTo>
                  <a:lnTo>
                    <a:pt x="1317218" y="162928"/>
                  </a:lnTo>
                  <a:lnTo>
                    <a:pt x="1317218" y="162763"/>
                  </a:lnTo>
                  <a:lnTo>
                    <a:pt x="1317218" y="154038"/>
                  </a:lnTo>
                  <a:lnTo>
                    <a:pt x="1317218" y="129908"/>
                  </a:lnTo>
                  <a:close/>
                </a:path>
                <a:path w="3898900" h="2856229">
                  <a:moveTo>
                    <a:pt x="1317218" y="2120"/>
                  </a:moveTo>
                  <a:lnTo>
                    <a:pt x="1278737" y="2120"/>
                  </a:lnTo>
                  <a:lnTo>
                    <a:pt x="1278737" y="129565"/>
                  </a:lnTo>
                  <a:lnTo>
                    <a:pt x="1317218" y="129565"/>
                  </a:lnTo>
                  <a:lnTo>
                    <a:pt x="1317218" y="2120"/>
                  </a:lnTo>
                  <a:close/>
                </a:path>
                <a:path w="3898900" h="2856229">
                  <a:moveTo>
                    <a:pt x="1357718" y="2624264"/>
                  </a:moveTo>
                  <a:lnTo>
                    <a:pt x="1310754" y="2624264"/>
                  </a:lnTo>
                  <a:lnTo>
                    <a:pt x="1310754" y="2528239"/>
                  </a:lnTo>
                  <a:lnTo>
                    <a:pt x="1272273" y="2528239"/>
                  </a:lnTo>
                  <a:lnTo>
                    <a:pt x="1272273" y="2681465"/>
                  </a:lnTo>
                  <a:lnTo>
                    <a:pt x="1261948" y="2686774"/>
                  </a:lnTo>
                  <a:lnTo>
                    <a:pt x="1248397" y="2690901"/>
                  </a:lnTo>
                  <a:lnTo>
                    <a:pt x="1231607" y="2693568"/>
                  </a:lnTo>
                  <a:lnTo>
                    <a:pt x="1211554" y="2694521"/>
                  </a:lnTo>
                  <a:lnTo>
                    <a:pt x="1165301" y="2694521"/>
                  </a:lnTo>
                  <a:lnTo>
                    <a:pt x="1165301" y="2662047"/>
                  </a:lnTo>
                  <a:lnTo>
                    <a:pt x="1178991" y="2659392"/>
                  </a:lnTo>
                  <a:lnTo>
                    <a:pt x="1191387" y="2655201"/>
                  </a:lnTo>
                  <a:lnTo>
                    <a:pt x="1202385" y="2649474"/>
                  </a:lnTo>
                  <a:lnTo>
                    <a:pt x="1211897" y="2642273"/>
                  </a:lnTo>
                  <a:lnTo>
                    <a:pt x="1220558" y="2632697"/>
                  </a:lnTo>
                  <a:lnTo>
                    <a:pt x="1221727" y="2630614"/>
                  </a:lnTo>
                  <a:lnTo>
                    <a:pt x="1226858" y="2621534"/>
                  </a:lnTo>
                  <a:lnTo>
                    <a:pt x="1230718" y="2608910"/>
                  </a:lnTo>
                  <a:lnTo>
                    <a:pt x="1232027" y="2594965"/>
                  </a:lnTo>
                  <a:lnTo>
                    <a:pt x="1230718" y="2580805"/>
                  </a:lnTo>
                  <a:lnTo>
                    <a:pt x="1211897" y="2547302"/>
                  </a:lnTo>
                  <a:lnTo>
                    <a:pt x="1195311" y="2536558"/>
                  </a:lnTo>
                  <a:lnTo>
                    <a:pt x="1195311" y="2594965"/>
                  </a:lnTo>
                  <a:lnTo>
                    <a:pt x="1194650" y="2602039"/>
                  </a:lnTo>
                  <a:lnTo>
                    <a:pt x="1158163" y="2629941"/>
                  </a:lnTo>
                  <a:lnTo>
                    <a:pt x="1145882" y="2630614"/>
                  </a:lnTo>
                  <a:lnTo>
                    <a:pt x="1133805" y="2629941"/>
                  </a:lnTo>
                  <a:lnTo>
                    <a:pt x="1099362" y="2608415"/>
                  </a:lnTo>
                  <a:lnTo>
                    <a:pt x="1096810" y="2594965"/>
                  </a:lnTo>
                  <a:lnTo>
                    <a:pt x="1097457" y="2587675"/>
                  </a:lnTo>
                  <a:lnTo>
                    <a:pt x="1133805" y="2559672"/>
                  </a:lnTo>
                  <a:lnTo>
                    <a:pt x="1145882" y="2558948"/>
                  </a:lnTo>
                  <a:lnTo>
                    <a:pt x="1158163" y="2559672"/>
                  </a:lnTo>
                  <a:lnTo>
                    <a:pt x="1192707" y="2581186"/>
                  </a:lnTo>
                  <a:lnTo>
                    <a:pt x="1195311" y="2594965"/>
                  </a:lnTo>
                  <a:lnTo>
                    <a:pt x="1195311" y="2536558"/>
                  </a:lnTo>
                  <a:lnTo>
                    <a:pt x="1183652" y="2531541"/>
                  </a:lnTo>
                  <a:lnTo>
                    <a:pt x="1165834" y="2527490"/>
                  </a:lnTo>
                  <a:lnTo>
                    <a:pt x="1145882" y="2526119"/>
                  </a:lnTo>
                  <a:lnTo>
                    <a:pt x="1125994" y="2527490"/>
                  </a:lnTo>
                  <a:lnTo>
                    <a:pt x="1080211" y="2547302"/>
                  </a:lnTo>
                  <a:lnTo>
                    <a:pt x="1061046" y="2580805"/>
                  </a:lnTo>
                  <a:lnTo>
                    <a:pt x="1059738" y="2594965"/>
                  </a:lnTo>
                  <a:lnTo>
                    <a:pt x="1061046" y="2608910"/>
                  </a:lnTo>
                  <a:lnTo>
                    <a:pt x="1080211" y="2642273"/>
                  </a:lnTo>
                  <a:lnTo>
                    <a:pt x="1126464" y="2662047"/>
                  </a:lnTo>
                  <a:lnTo>
                    <a:pt x="1126464" y="2694521"/>
                  </a:lnTo>
                  <a:lnTo>
                    <a:pt x="1049502" y="2694521"/>
                  </a:lnTo>
                  <a:lnTo>
                    <a:pt x="1049502" y="2728061"/>
                  </a:lnTo>
                  <a:lnTo>
                    <a:pt x="1201305" y="2728061"/>
                  </a:lnTo>
                  <a:lnTo>
                    <a:pt x="1225600" y="2727083"/>
                  </a:lnTo>
                  <a:lnTo>
                    <a:pt x="1245260" y="2724175"/>
                  </a:lnTo>
                  <a:lnTo>
                    <a:pt x="1260690" y="2719425"/>
                  </a:lnTo>
                  <a:lnTo>
                    <a:pt x="1272273" y="2712885"/>
                  </a:lnTo>
                  <a:lnTo>
                    <a:pt x="1272273" y="2762656"/>
                  </a:lnTo>
                  <a:lnTo>
                    <a:pt x="1310754" y="2762656"/>
                  </a:lnTo>
                  <a:lnTo>
                    <a:pt x="1310754" y="2712885"/>
                  </a:lnTo>
                  <a:lnTo>
                    <a:pt x="1310754" y="2657094"/>
                  </a:lnTo>
                  <a:lnTo>
                    <a:pt x="1357718" y="2657094"/>
                  </a:lnTo>
                  <a:lnTo>
                    <a:pt x="1357718" y="2624264"/>
                  </a:lnTo>
                  <a:close/>
                </a:path>
                <a:path w="3898900" h="2856229">
                  <a:moveTo>
                    <a:pt x="1490408" y="663308"/>
                  </a:moveTo>
                  <a:lnTo>
                    <a:pt x="1418031" y="663308"/>
                  </a:lnTo>
                  <a:lnTo>
                    <a:pt x="1418031" y="624471"/>
                  </a:lnTo>
                  <a:lnTo>
                    <a:pt x="1379550" y="624471"/>
                  </a:lnTo>
                  <a:lnTo>
                    <a:pt x="1379550" y="663308"/>
                  </a:lnTo>
                  <a:lnTo>
                    <a:pt x="1308239" y="663308"/>
                  </a:lnTo>
                  <a:lnTo>
                    <a:pt x="1308239" y="696150"/>
                  </a:lnTo>
                  <a:lnTo>
                    <a:pt x="1490408" y="696150"/>
                  </a:lnTo>
                  <a:lnTo>
                    <a:pt x="1490408" y="663308"/>
                  </a:lnTo>
                  <a:close/>
                </a:path>
                <a:path w="3898900" h="2856229">
                  <a:moveTo>
                    <a:pt x="1568081" y="633653"/>
                  </a:moveTo>
                  <a:lnTo>
                    <a:pt x="1529600" y="633653"/>
                  </a:lnTo>
                  <a:lnTo>
                    <a:pt x="1529600" y="886091"/>
                  </a:lnTo>
                  <a:lnTo>
                    <a:pt x="1516761" y="893889"/>
                  </a:lnTo>
                  <a:lnTo>
                    <a:pt x="1500822" y="899020"/>
                  </a:lnTo>
                  <a:lnTo>
                    <a:pt x="1482229" y="901827"/>
                  </a:lnTo>
                  <a:lnTo>
                    <a:pt x="1461452" y="902677"/>
                  </a:lnTo>
                  <a:lnTo>
                    <a:pt x="1418386" y="902677"/>
                  </a:lnTo>
                  <a:lnTo>
                    <a:pt x="1418386" y="858545"/>
                  </a:lnTo>
                  <a:lnTo>
                    <a:pt x="1426654" y="856691"/>
                  </a:lnTo>
                  <a:lnTo>
                    <a:pt x="1434490" y="854265"/>
                  </a:lnTo>
                  <a:lnTo>
                    <a:pt x="1441869" y="851255"/>
                  </a:lnTo>
                  <a:lnTo>
                    <a:pt x="1448752" y="847610"/>
                  </a:lnTo>
                  <a:lnTo>
                    <a:pt x="1462316" y="836853"/>
                  </a:lnTo>
                  <a:lnTo>
                    <a:pt x="1468818" y="828192"/>
                  </a:lnTo>
                  <a:lnTo>
                    <a:pt x="1472539" y="823239"/>
                  </a:lnTo>
                  <a:lnTo>
                    <a:pt x="1478978" y="806996"/>
                  </a:lnTo>
                  <a:lnTo>
                    <a:pt x="1481226" y="788289"/>
                  </a:lnTo>
                  <a:lnTo>
                    <a:pt x="1479194" y="770572"/>
                  </a:lnTo>
                  <a:lnTo>
                    <a:pt x="1452283" y="731100"/>
                  </a:lnTo>
                  <a:lnTo>
                    <a:pt x="1443456" y="726198"/>
                  </a:lnTo>
                  <a:lnTo>
                    <a:pt x="1443456" y="788289"/>
                  </a:lnTo>
                  <a:lnTo>
                    <a:pt x="1442415" y="797610"/>
                  </a:lnTo>
                  <a:lnTo>
                    <a:pt x="1415249" y="825893"/>
                  </a:lnTo>
                  <a:lnTo>
                    <a:pt x="1399324" y="828192"/>
                  </a:lnTo>
                  <a:lnTo>
                    <a:pt x="1391145" y="827608"/>
                  </a:lnTo>
                  <a:lnTo>
                    <a:pt x="1359471" y="805637"/>
                  </a:lnTo>
                  <a:lnTo>
                    <a:pt x="1355547" y="788289"/>
                  </a:lnTo>
                  <a:lnTo>
                    <a:pt x="1356436" y="779640"/>
                  </a:lnTo>
                  <a:lnTo>
                    <a:pt x="1382204" y="750519"/>
                  </a:lnTo>
                  <a:lnTo>
                    <a:pt x="1399324" y="747687"/>
                  </a:lnTo>
                  <a:lnTo>
                    <a:pt x="1408087" y="748461"/>
                  </a:lnTo>
                  <a:lnTo>
                    <a:pt x="1439926" y="771613"/>
                  </a:lnTo>
                  <a:lnTo>
                    <a:pt x="1443456" y="788289"/>
                  </a:lnTo>
                  <a:lnTo>
                    <a:pt x="1443456" y="726198"/>
                  </a:lnTo>
                  <a:lnTo>
                    <a:pt x="1440675" y="724649"/>
                  </a:lnTo>
                  <a:lnTo>
                    <a:pt x="1427784" y="719759"/>
                  </a:lnTo>
                  <a:lnTo>
                    <a:pt x="1413929" y="716661"/>
                  </a:lnTo>
                  <a:lnTo>
                    <a:pt x="1399324" y="715568"/>
                  </a:lnTo>
                  <a:lnTo>
                    <a:pt x="1384617" y="716648"/>
                  </a:lnTo>
                  <a:lnTo>
                    <a:pt x="1346009" y="731443"/>
                  </a:lnTo>
                  <a:lnTo>
                    <a:pt x="1319453" y="770623"/>
                  </a:lnTo>
                  <a:lnTo>
                    <a:pt x="1317409" y="788289"/>
                  </a:lnTo>
                  <a:lnTo>
                    <a:pt x="1319453" y="805954"/>
                  </a:lnTo>
                  <a:lnTo>
                    <a:pt x="1346365" y="844778"/>
                  </a:lnTo>
                  <a:lnTo>
                    <a:pt x="1380261" y="858545"/>
                  </a:lnTo>
                  <a:lnTo>
                    <a:pt x="1380261" y="902677"/>
                  </a:lnTo>
                  <a:lnTo>
                    <a:pt x="1302588" y="902677"/>
                  </a:lnTo>
                  <a:lnTo>
                    <a:pt x="1302588" y="935520"/>
                  </a:lnTo>
                  <a:lnTo>
                    <a:pt x="1451571" y="935520"/>
                  </a:lnTo>
                  <a:lnTo>
                    <a:pt x="1476717" y="934542"/>
                  </a:lnTo>
                  <a:lnTo>
                    <a:pt x="1498663" y="931405"/>
                  </a:lnTo>
                  <a:lnTo>
                    <a:pt x="1516557" y="925830"/>
                  </a:lnTo>
                  <a:lnTo>
                    <a:pt x="1529600" y="917511"/>
                  </a:lnTo>
                  <a:lnTo>
                    <a:pt x="1529600" y="953871"/>
                  </a:lnTo>
                  <a:lnTo>
                    <a:pt x="1568081" y="953871"/>
                  </a:lnTo>
                  <a:lnTo>
                    <a:pt x="1568081" y="917511"/>
                  </a:lnTo>
                  <a:lnTo>
                    <a:pt x="1568081" y="633653"/>
                  </a:lnTo>
                  <a:close/>
                </a:path>
                <a:path w="3898900" h="2856229">
                  <a:moveTo>
                    <a:pt x="1645094" y="126098"/>
                  </a:moveTo>
                  <a:lnTo>
                    <a:pt x="1435023" y="126098"/>
                  </a:lnTo>
                  <a:lnTo>
                    <a:pt x="1435023" y="98158"/>
                  </a:lnTo>
                  <a:lnTo>
                    <a:pt x="1639087" y="98158"/>
                  </a:lnTo>
                  <a:lnTo>
                    <a:pt x="1639087" y="65138"/>
                  </a:lnTo>
                  <a:lnTo>
                    <a:pt x="1435023" y="65138"/>
                  </a:lnTo>
                  <a:lnTo>
                    <a:pt x="1435023" y="38468"/>
                  </a:lnTo>
                  <a:lnTo>
                    <a:pt x="1643329" y="38468"/>
                  </a:lnTo>
                  <a:lnTo>
                    <a:pt x="1643329" y="5448"/>
                  </a:lnTo>
                  <a:lnTo>
                    <a:pt x="1396898" y="5448"/>
                  </a:lnTo>
                  <a:lnTo>
                    <a:pt x="1396898" y="38468"/>
                  </a:lnTo>
                  <a:lnTo>
                    <a:pt x="1396898" y="65138"/>
                  </a:lnTo>
                  <a:lnTo>
                    <a:pt x="1396898" y="98158"/>
                  </a:lnTo>
                  <a:lnTo>
                    <a:pt x="1396898" y="126098"/>
                  </a:lnTo>
                  <a:lnTo>
                    <a:pt x="1396898" y="157848"/>
                  </a:lnTo>
                  <a:lnTo>
                    <a:pt x="1645094" y="157848"/>
                  </a:lnTo>
                  <a:lnTo>
                    <a:pt x="1645094" y="126098"/>
                  </a:lnTo>
                  <a:close/>
                </a:path>
                <a:path w="3898900" h="2856229">
                  <a:moveTo>
                    <a:pt x="1648980" y="291198"/>
                  </a:moveTo>
                  <a:lnTo>
                    <a:pt x="1435023" y="291198"/>
                  </a:lnTo>
                  <a:lnTo>
                    <a:pt x="1435023" y="241668"/>
                  </a:lnTo>
                  <a:lnTo>
                    <a:pt x="1396898" y="241668"/>
                  </a:lnTo>
                  <a:lnTo>
                    <a:pt x="1396898" y="291198"/>
                  </a:lnTo>
                  <a:lnTo>
                    <a:pt x="1396898" y="324218"/>
                  </a:lnTo>
                  <a:lnTo>
                    <a:pt x="1648980" y="324218"/>
                  </a:lnTo>
                  <a:lnTo>
                    <a:pt x="1648980" y="291198"/>
                  </a:lnTo>
                  <a:close/>
                </a:path>
                <a:path w="3898900" h="2856229">
                  <a:moveTo>
                    <a:pt x="1650631" y="2704198"/>
                  </a:moveTo>
                  <a:lnTo>
                    <a:pt x="1434211" y="2704198"/>
                  </a:lnTo>
                  <a:lnTo>
                    <a:pt x="1434211" y="2652128"/>
                  </a:lnTo>
                  <a:lnTo>
                    <a:pt x="1646745" y="2652128"/>
                  </a:lnTo>
                  <a:lnTo>
                    <a:pt x="1646745" y="2619108"/>
                  </a:lnTo>
                  <a:lnTo>
                    <a:pt x="1646745" y="2568308"/>
                  </a:lnTo>
                  <a:lnTo>
                    <a:pt x="1646745" y="2534018"/>
                  </a:lnTo>
                  <a:lnTo>
                    <a:pt x="1395730" y="2534018"/>
                  </a:lnTo>
                  <a:lnTo>
                    <a:pt x="1395730" y="2568308"/>
                  </a:lnTo>
                  <a:lnTo>
                    <a:pt x="1608264" y="2568308"/>
                  </a:lnTo>
                  <a:lnTo>
                    <a:pt x="1608264" y="2619108"/>
                  </a:lnTo>
                  <a:lnTo>
                    <a:pt x="1395730" y="2619108"/>
                  </a:lnTo>
                  <a:lnTo>
                    <a:pt x="1395730" y="2652128"/>
                  </a:lnTo>
                  <a:lnTo>
                    <a:pt x="1395730" y="2704198"/>
                  </a:lnTo>
                  <a:lnTo>
                    <a:pt x="1395730" y="2737218"/>
                  </a:lnTo>
                  <a:lnTo>
                    <a:pt x="1650631" y="2737218"/>
                  </a:lnTo>
                  <a:lnTo>
                    <a:pt x="1650631" y="2704198"/>
                  </a:lnTo>
                  <a:close/>
                </a:path>
                <a:path w="3898900" h="2856229">
                  <a:moveTo>
                    <a:pt x="1663344" y="2801150"/>
                  </a:moveTo>
                  <a:lnTo>
                    <a:pt x="1600149" y="2801150"/>
                  </a:lnTo>
                  <a:lnTo>
                    <a:pt x="1600149" y="2737599"/>
                  </a:lnTo>
                  <a:lnTo>
                    <a:pt x="1561668" y="2737599"/>
                  </a:lnTo>
                  <a:lnTo>
                    <a:pt x="1561668" y="2801150"/>
                  </a:lnTo>
                  <a:lnTo>
                    <a:pt x="1482572" y="2801150"/>
                  </a:lnTo>
                  <a:lnTo>
                    <a:pt x="1482572" y="2737599"/>
                  </a:lnTo>
                  <a:lnTo>
                    <a:pt x="1444447" y="2737599"/>
                  </a:lnTo>
                  <a:lnTo>
                    <a:pt x="1444447" y="2801150"/>
                  </a:lnTo>
                  <a:lnTo>
                    <a:pt x="1379131" y="2801150"/>
                  </a:lnTo>
                  <a:lnTo>
                    <a:pt x="1379131" y="2834335"/>
                  </a:lnTo>
                  <a:lnTo>
                    <a:pt x="1663344" y="2834335"/>
                  </a:lnTo>
                  <a:lnTo>
                    <a:pt x="1663344" y="2801150"/>
                  </a:lnTo>
                  <a:close/>
                </a:path>
                <a:path w="3898900" h="2856229">
                  <a:moveTo>
                    <a:pt x="1664157" y="185712"/>
                  </a:moveTo>
                  <a:lnTo>
                    <a:pt x="1375714" y="185712"/>
                  </a:lnTo>
                  <a:lnTo>
                    <a:pt x="1375714" y="218186"/>
                  </a:lnTo>
                  <a:lnTo>
                    <a:pt x="1664157" y="218186"/>
                  </a:lnTo>
                  <a:lnTo>
                    <a:pt x="1664157" y="185712"/>
                  </a:lnTo>
                  <a:close/>
                </a:path>
                <a:path w="3898900" h="2856229">
                  <a:moveTo>
                    <a:pt x="1813687" y="691553"/>
                  </a:moveTo>
                  <a:lnTo>
                    <a:pt x="1812340" y="678992"/>
                  </a:lnTo>
                  <a:lnTo>
                    <a:pt x="1808441" y="667854"/>
                  </a:lnTo>
                  <a:lnTo>
                    <a:pt x="1804352" y="661543"/>
                  </a:lnTo>
                  <a:lnTo>
                    <a:pt x="1802218" y="658241"/>
                  </a:lnTo>
                  <a:lnTo>
                    <a:pt x="1793913" y="650252"/>
                  </a:lnTo>
                  <a:lnTo>
                    <a:pt x="1780247" y="641807"/>
                  </a:lnTo>
                  <a:lnTo>
                    <a:pt x="1776971" y="640638"/>
                  </a:lnTo>
                  <a:lnTo>
                    <a:pt x="1776971" y="683082"/>
                  </a:lnTo>
                  <a:lnTo>
                    <a:pt x="1776971" y="700379"/>
                  </a:lnTo>
                  <a:lnTo>
                    <a:pt x="1738642" y="721258"/>
                  </a:lnTo>
                  <a:lnTo>
                    <a:pt x="1726133" y="721918"/>
                  </a:lnTo>
                  <a:lnTo>
                    <a:pt x="1713318" y="721258"/>
                  </a:lnTo>
                  <a:lnTo>
                    <a:pt x="1674583" y="700379"/>
                  </a:lnTo>
                  <a:lnTo>
                    <a:pt x="1674583" y="683082"/>
                  </a:lnTo>
                  <a:lnTo>
                    <a:pt x="1713318" y="662203"/>
                  </a:lnTo>
                  <a:lnTo>
                    <a:pt x="1726133" y="661543"/>
                  </a:lnTo>
                  <a:lnTo>
                    <a:pt x="1738642" y="662203"/>
                  </a:lnTo>
                  <a:lnTo>
                    <a:pt x="1776971" y="683082"/>
                  </a:lnTo>
                  <a:lnTo>
                    <a:pt x="1776971" y="640638"/>
                  </a:lnTo>
                  <a:lnTo>
                    <a:pt x="1763991" y="635990"/>
                  </a:lnTo>
                  <a:lnTo>
                    <a:pt x="1745754" y="632625"/>
                  </a:lnTo>
                  <a:lnTo>
                    <a:pt x="1726133" y="631532"/>
                  </a:lnTo>
                  <a:lnTo>
                    <a:pt x="1706448" y="632625"/>
                  </a:lnTo>
                  <a:lnTo>
                    <a:pt x="1657642" y="650252"/>
                  </a:lnTo>
                  <a:lnTo>
                    <a:pt x="1637868" y="691553"/>
                  </a:lnTo>
                  <a:lnTo>
                    <a:pt x="1639265" y="704316"/>
                  </a:lnTo>
                  <a:lnTo>
                    <a:pt x="1671574" y="741502"/>
                  </a:lnTo>
                  <a:lnTo>
                    <a:pt x="1726133" y="751928"/>
                  </a:lnTo>
                  <a:lnTo>
                    <a:pt x="1745754" y="750785"/>
                  </a:lnTo>
                  <a:lnTo>
                    <a:pt x="1793913" y="733209"/>
                  </a:lnTo>
                  <a:lnTo>
                    <a:pt x="1804339" y="721918"/>
                  </a:lnTo>
                  <a:lnTo>
                    <a:pt x="1808441" y="715568"/>
                  </a:lnTo>
                  <a:lnTo>
                    <a:pt x="1812340" y="704316"/>
                  </a:lnTo>
                  <a:lnTo>
                    <a:pt x="1813687" y="691553"/>
                  </a:lnTo>
                  <a:close/>
                </a:path>
                <a:path w="3898900" h="2856229">
                  <a:moveTo>
                    <a:pt x="1837347" y="763930"/>
                  </a:moveTo>
                  <a:lnTo>
                    <a:pt x="1823212" y="767003"/>
                  </a:lnTo>
                  <a:lnTo>
                    <a:pt x="1807375" y="768959"/>
                  </a:lnTo>
                  <a:lnTo>
                    <a:pt x="1790026" y="769988"/>
                  </a:lnTo>
                  <a:lnTo>
                    <a:pt x="1771319" y="770280"/>
                  </a:lnTo>
                  <a:lnTo>
                    <a:pt x="1625866" y="770280"/>
                  </a:lnTo>
                  <a:lnTo>
                    <a:pt x="1625866" y="802055"/>
                  </a:lnTo>
                  <a:lnTo>
                    <a:pt x="1692948" y="802055"/>
                  </a:lnTo>
                  <a:lnTo>
                    <a:pt x="1692948" y="857135"/>
                  </a:lnTo>
                  <a:lnTo>
                    <a:pt x="1731429" y="857135"/>
                  </a:lnTo>
                  <a:lnTo>
                    <a:pt x="1731429" y="802055"/>
                  </a:lnTo>
                  <a:lnTo>
                    <a:pt x="1772386" y="802055"/>
                  </a:lnTo>
                  <a:lnTo>
                    <a:pt x="1790966" y="801649"/>
                  </a:lnTo>
                  <a:lnTo>
                    <a:pt x="1808302" y="800341"/>
                  </a:lnTo>
                  <a:lnTo>
                    <a:pt x="1823923" y="798042"/>
                  </a:lnTo>
                  <a:lnTo>
                    <a:pt x="1837347" y="794651"/>
                  </a:lnTo>
                  <a:lnTo>
                    <a:pt x="1837347" y="763930"/>
                  </a:lnTo>
                  <a:close/>
                </a:path>
                <a:path w="3898900" h="2856229">
                  <a:moveTo>
                    <a:pt x="1895957" y="633653"/>
                  </a:moveTo>
                  <a:lnTo>
                    <a:pt x="1857463" y="633653"/>
                  </a:lnTo>
                  <a:lnTo>
                    <a:pt x="1857463" y="821474"/>
                  </a:lnTo>
                  <a:lnTo>
                    <a:pt x="1787563" y="821474"/>
                  </a:lnTo>
                  <a:lnTo>
                    <a:pt x="1787563" y="851839"/>
                  </a:lnTo>
                  <a:lnTo>
                    <a:pt x="1857463" y="851839"/>
                  </a:lnTo>
                  <a:lnTo>
                    <a:pt x="1857463" y="877265"/>
                  </a:lnTo>
                  <a:lnTo>
                    <a:pt x="1895957" y="877265"/>
                  </a:lnTo>
                  <a:lnTo>
                    <a:pt x="1895957" y="633653"/>
                  </a:lnTo>
                  <a:close/>
                </a:path>
                <a:path w="3898900" h="2856229">
                  <a:moveTo>
                    <a:pt x="1901596" y="923861"/>
                  </a:moveTo>
                  <a:lnTo>
                    <a:pt x="1695069" y="923861"/>
                  </a:lnTo>
                  <a:lnTo>
                    <a:pt x="1695069" y="866317"/>
                  </a:lnTo>
                  <a:lnTo>
                    <a:pt x="1656575" y="866317"/>
                  </a:lnTo>
                  <a:lnTo>
                    <a:pt x="1656575" y="957046"/>
                  </a:lnTo>
                  <a:lnTo>
                    <a:pt x="1901596" y="957046"/>
                  </a:lnTo>
                  <a:lnTo>
                    <a:pt x="1901596" y="923861"/>
                  </a:lnTo>
                  <a:close/>
                </a:path>
                <a:path w="3898900" h="2856229">
                  <a:moveTo>
                    <a:pt x="1971763" y="2672638"/>
                  </a:moveTo>
                  <a:lnTo>
                    <a:pt x="1945005" y="2662999"/>
                  </a:lnTo>
                  <a:lnTo>
                    <a:pt x="1931454" y="2652509"/>
                  </a:lnTo>
                  <a:lnTo>
                    <a:pt x="1923529" y="2646375"/>
                  </a:lnTo>
                  <a:lnTo>
                    <a:pt x="1908860" y="2622143"/>
                  </a:lnTo>
                  <a:lnTo>
                    <a:pt x="1902561" y="2589669"/>
                  </a:lnTo>
                  <a:lnTo>
                    <a:pt x="1966112" y="2589669"/>
                  </a:lnTo>
                  <a:lnTo>
                    <a:pt x="1966112" y="2556129"/>
                  </a:lnTo>
                  <a:lnTo>
                    <a:pt x="1902561" y="2556129"/>
                  </a:lnTo>
                  <a:lnTo>
                    <a:pt x="1902561" y="2519057"/>
                  </a:lnTo>
                  <a:lnTo>
                    <a:pt x="1864080" y="2519057"/>
                  </a:lnTo>
                  <a:lnTo>
                    <a:pt x="1864080" y="2556129"/>
                  </a:lnTo>
                  <a:lnTo>
                    <a:pt x="1800529" y="2556129"/>
                  </a:lnTo>
                  <a:lnTo>
                    <a:pt x="1800529" y="2589669"/>
                  </a:lnTo>
                  <a:lnTo>
                    <a:pt x="1864080" y="2589669"/>
                  </a:lnTo>
                  <a:lnTo>
                    <a:pt x="1858086" y="2623553"/>
                  </a:lnTo>
                  <a:lnTo>
                    <a:pt x="1843646" y="2649156"/>
                  </a:lnTo>
                  <a:lnTo>
                    <a:pt x="1822119" y="2666822"/>
                  </a:lnTo>
                  <a:lnTo>
                    <a:pt x="1794878" y="2676868"/>
                  </a:lnTo>
                  <a:lnTo>
                    <a:pt x="1794878" y="2710764"/>
                  </a:lnTo>
                  <a:lnTo>
                    <a:pt x="1822983" y="2703055"/>
                  </a:lnTo>
                  <a:lnTo>
                    <a:pt x="1847888" y="2689847"/>
                  </a:lnTo>
                  <a:lnTo>
                    <a:pt x="1868601" y="2672537"/>
                  </a:lnTo>
                  <a:lnTo>
                    <a:pt x="1884197" y="2652509"/>
                  </a:lnTo>
                  <a:lnTo>
                    <a:pt x="1899526" y="2671622"/>
                  </a:lnTo>
                  <a:lnTo>
                    <a:pt x="1919909" y="2687370"/>
                  </a:lnTo>
                  <a:lnTo>
                    <a:pt x="1944331" y="2699283"/>
                  </a:lnTo>
                  <a:lnTo>
                    <a:pt x="1971763" y="2706878"/>
                  </a:lnTo>
                  <a:lnTo>
                    <a:pt x="1971763" y="2672638"/>
                  </a:lnTo>
                  <a:close/>
                </a:path>
                <a:path w="3898900" h="2856229">
                  <a:moveTo>
                    <a:pt x="2060956" y="6007"/>
                  </a:moveTo>
                  <a:lnTo>
                    <a:pt x="1814525" y="6007"/>
                  </a:lnTo>
                  <a:lnTo>
                    <a:pt x="1814525" y="38125"/>
                  </a:lnTo>
                  <a:lnTo>
                    <a:pt x="2022475" y="38125"/>
                  </a:lnTo>
                  <a:lnTo>
                    <a:pt x="2022475" y="61429"/>
                  </a:lnTo>
                  <a:lnTo>
                    <a:pt x="2001253" y="63792"/>
                  </a:lnTo>
                  <a:lnTo>
                    <a:pt x="1977415" y="65176"/>
                  </a:lnTo>
                  <a:lnTo>
                    <a:pt x="1951926" y="65849"/>
                  </a:lnTo>
                  <a:lnTo>
                    <a:pt x="1814525" y="66014"/>
                  </a:lnTo>
                  <a:lnTo>
                    <a:pt x="1814525" y="97447"/>
                  </a:lnTo>
                  <a:lnTo>
                    <a:pt x="1925027" y="97447"/>
                  </a:lnTo>
                  <a:lnTo>
                    <a:pt x="1951812" y="97205"/>
                  </a:lnTo>
                  <a:lnTo>
                    <a:pt x="1977199" y="96291"/>
                  </a:lnTo>
                  <a:lnTo>
                    <a:pt x="2000592" y="94462"/>
                  </a:lnTo>
                  <a:lnTo>
                    <a:pt x="2021420" y="91440"/>
                  </a:lnTo>
                  <a:lnTo>
                    <a:pt x="2020709" y="100266"/>
                  </a:lnTo>
                  <a:lnTo>
                    <a:pt x="2019300" y="108737"/>
                  </a:lnTo>
                  <a:lnTo>
                    <a:pt x="2017890" y="116154"/>
                  </a:lnTo>
                  <a:lnTo>
                    <a:pt x="2055317" y="116154"/>
                  </a:lnTo>
                  <a:lnTo>
                    <a:pt x="2060727" y="76187"/>
                  </a:lnTo>
                  <a:lnTo>
                    <a:pt x="2060892" y="66014"/>
                  </a:lnTo>
                  <a:lnTo>
                    <a:pt x="2060956" y="6007"/>
                  </a:lnTo>
                  <a:close/>
                </a:path>
                <a:path w="3898900" h="2856229">
                  <a:moveTo>
                    <a:pt x="2062848" y="2790202"/>
                  </a:moveTo>
                  <a:lnTo>
                    <a:pt x="2047506" y="2751721"/>
                  </a:lnTo>
                  <a:lnTo>
                    <a:pt x="2024367" y="2737193"/>
                  </a:lnTo>
                  <a:lnTo>
                    <a:pt x="2024367" y="2781731"/>
                  </a:lnTo>
                  <a:lnTo>
                    <a:pt x="2024367" y="2797962"/>
                  </a:lnTo>
                  <a:lnTo>
                    <a:pt x="1983536" y="2820124"/>
                  </a:lnTo>
                  <a:lnTo>
                    <a:pt x="1938921" y="2823387"/>
                  </a:lnTo>
                  <a:lnTo>
                    <a:pt x="1914677" y="2822587"/>
                  </a:lnTo>
                  <a:lnTo>
                    <a:pt x="1864779" y="2809976"/>
                  </a:lnTo>
                  <a:lnTo>
                    <a:pt x="1853133" y="2797962"/>
                  </a:lnTo>
                  <a:lnTo>
                    <a:pt x="1853133" y="2781731"/>
                  </a:lnTo>
                  <a:lnTo>
                    <a:pt x="1894039" y="2759748"/>
                  </a:lnTo>
                  <a:lnTo>
                    <a:pt x="1938921" y="2756662"/>
                  </a:lnTo>
                  <a:lnTo>
                    <a:pt x="1962975" y="2757411"/>
                  </a:lnTo>
                  <a:lnTo>
                    <a:pt x="2013064" y="2769717"/>
                  </a:lnTo>
                  <a:lnTo>
                    <a:pt x="2024367" y="2781731"/>
                  </a:lnTo>
                  <a:lnTo>
                    <a:pt x="2024367" y="2737193"/>
                  </a:lnTo>
                  <a:lnTo>
                    <a:pt x="2017471" y="2733903"/>
                  </a:lnTo>
                  <a:lnTo>
                    <a:pt x="1994535" y="2727883"/>
                  </a:lnTo>
                  <a:lnTo>
                    <a:pt x="1968157" y="2724518"/>
                  </a:lnTo>
                  <a:lnTo>
                    <a:pt x="1938921" y="2723477"/>
                  </a:lnTo>
                  <a:lnTo>
                    <a:pt x="1909648" y="2724518"/>
                  </a:lnTo>
                  <a:lnTo>
                    <a:pt x="1860080" y="2733903"/>
                  </a:lnTo>
                  <a:lnTo>
                    <a:pt x="1821662" y="2762440"/>
                  </a:lnTo>
                  <a:lnTo>
                    <a:pt x="1814652" y="2790202"/>
                  </a:lnTo>
                  <a:lnTo>
                    <a:pt x="1816455" y="2805023"/>
                  </a:lnTo>
                  <a:lnTo>
                    <a:pt x="1841131" y="2836799"/>
                  </a:lnTo>
                  <a:lnTo>
                    <a:pt x="1883143" y="2851632"/>
                  </a:lnTo>
                  <a:lnTo>
                    <a:pt x="1938921" y="2855861"/>
                  </a:lnTo>
                  <a:lnTo>
                    <a:pt x="1968157" y="2854871"/>
                  </a:lnTo>
                  <a:lnTo>
                    <a:pt x="2017471" y="2845739"/>
                  </a:lnTo>
                  <a:lnTo>
                    <a:pt x="2051392" y="2823387"/>
                  </a:lnTo>
                  <a:lnTo>
                    <a:pt x="2061044" y="2805023"/>
                  </a:lnTo>
                  <a:lnTo>
                    <a:pt x="2062848" y="2790202"/>
                  </a:lnTo>
                  <a:close/>
                </a:path>
                <a:path w="3898900" h="2856229">
                  <a:moveTo>
                    <a:pt x="2068017" y="294449"/>
                  </a:moveTo>
                  <a:lnTo>
                    <a:pt x="1852663" y="294449"/>
                  </a:lnTo>
                  <a:lnTo>
                    <a:pt x="1852663" y="271145"/>
                  </a:lnTo>
                  <a:lnTo>
                    <a:pt x="2060956" y="271145"/>
                  </a:lnTo>
                  <a:lnTo>
                    <a:pt x="2060956" y="185712"/>
                  </a:lnTo>
                  <a:lnTo>
                    <a:pt x="1814525" y="185712"/>
                  </a:lnTo>
                  <a:lnTo>
                    <a:pt x="1814525" y="216776"/>
                  </a:lnTo>
                  <a:lnTo>
                    <a:pt x="2022475" y="216776"/>
                  </a:lnTo>
                  <a:lnTo>
                    <a:pt x="2022475" y="240423"/>
                  </a:lnTo>
                  <a:lnTo>
                    <a:pt x="1814525" y="240423"/>
                  </a:lnTo>
                  <a:lnTo>
                    <a:pt x="1814525" y="325513"/>
                  </a:lnTo>
                  <a:lnTo>
                    <a:pt x="2068017" y="325513"/>
                  </a:lnTo>
                  <a:lnTo>
                    <a:pt x="2068017" y="294449"/>
                  </a:lnTo>
                  <a:close/>
                </a:path>
                <a:path w="3898900" h="2856229">
                  <a:moveTo>
                    <a:pt x="2081784" y="127800"/>
                  </a:moveTo>
                  <a:lnTo>
                    <a:pt x="1793341" y="127800"/>
                  </a:lnTo>
                  <a:lnTo>
                    <a:pt x="1793341" y="159575"/>
                  </a:lnTo>
                  <a:lnTo>
                    <a:pt x="2081784" y="159575"/>
                  </a:lnTo>
                  <a:lnTo>
                    <a:pt x="2081784" y="127800"/>
                  </a:lnTo>
                  <a:close/>
                </a:path>
                <a:path w="3898900" h="2856229">
                  <a:moveTo>
                    <a:pt x="2101684" y="2602026"/>
                  </a:moveTo>
                  <a:lnTo>
                    <a:pt x="2055075" y="2602026"/>
                  </a:lnTo>
                  <a:lnTo>
                    <a:pt x="2055075" y="2528239"/>
                  </a:lnTo>
                  <a:lnTo>
                    <a:pt x="2016594" y="2528239"/>
                  </a:lnTo>
                  <a:lnTo>
                    <a:pt x="2016594" y="2714650"/>
                  </a:lnTo>
                  <a:lnTo>
                    <a:pt x="2055075" y="2714650"/>
                  </a:lnTo>
                  <a:lnTo>
                    <a:pt x="2055075" y="2635567"/>
                  </a:lnTo>
                  <a:lnTo>
                    <a:pt x="2101684" y="2635567"/>
                  </a:lnTo>
                  <a:lnTo>
                    <a:pt x="2101684" y="2602026"/>
                  </a:lnTo>
                  <a:close/>
                </a:path>
                <a:path w="3898900" h="2856229">
                  <a:moveTo>
                    <a:pt x="2226030" y="771702"/>
                  </a:moveTo>
                  <a:lnTo>
                    <a:pt x="2198332" y="761720"/>
                  </a:lnTo>
                  <a:lnTo>
                    <a:pt x="2185505" y="751573"/>
                  </a:lnTo>
                  <a:lnTo>
                    <a:pt x="2176297" y="744296"/>
                  </a:lnTo>
                  <a:lnTo>
                    <a:pt x="2161730" y="718324"/>
                  </a:lnTo>
                  <a:lnTo>
                    <a:pt x="2156472" y="682726"/>
                  </a:lnTo>
                  <a:lnTo>
                    <a:pt x="2156472" y="670725"/>
                  </a:lnTo>
                  <a:lnTo>
                    <a:pt x="2220023" y="670725"/>
                  </a:lnTo>
                  <a:lnTo>
                    <a:pt x="2220023" y="637540"/>
                  </a:lnTo>
                  <a:lnTo>
                    <a:pt x="2054796" y="637540"/>
                  </a:lnTo>
                  <a:lnTo>
                    <a:pt x="2054796" y="670725"/>
                  </a:lnTo>
                  <a:lnTo>
                    <a:pt x="2118347" y="670725"/>
                  </a:lnTo>
                  <a:lnTo>
                    <a:pt x="2118347" y="682726"/>
                  </a:lnTo>
                  <a:lnTo>
                    <a:pt x="2113242" y="719378"/>
                  </a:lnTo>
                  <a:lnTo>
                    <a:pt x="2098967" y="746633"/>
                  </a:lnTo>
                  <a:lnTo>
                    <a:pt x="2077085" y="765149"/>
                  </a:lnTo>
                  <a:lnTo>
                    <a:pt x="2049145" y="775576"/>
                  </a:lnTo>
                  <a:lnTo>
                    <a:pt x="2049145" y="809828"/>
                  </a:lnTo>
                  <a:lnTo>
                    <a:pt x="2077097" y="801916"/>
                  </a:lnTo>
                  <a:lnTo>
                    <a:pt x="2101977" y="788644"/>
                  </a:lnTo>
                  <a:lnTo>
                    <a:pt x="2122678" y="771398"/>
                  </a:lnTo>
                  <a:lnTo>
                    <a:pt x="2138121" y="751573"/>
                  </a:lnTo>
                  <a:lnTo>
                    <a:pt x="2153437" y="770534"/>
                  </a:lnTo>
                  <a:lnTo>
                    <a:pt x="2173859" y="786257"/>
                  </a:lnTo>
                  <a:lnTo>
                    <a:pt x="2198395" y="798144"/>
                  </a:lnTo>
                  <a:lnTo>
                    <a:pt x="2226030" y="805586"/>
                  </a:lnTo>
                  <a:lnTo>
                    <a:pt x="2226030" y="771702"/>
                  </a:lnTo>
                  <a:close/>
                </a:path>
                <a:path w="3898900" h="2856229">
                  <a:moveTo>
                    <a:pt x="2313584" y="633653"/>
                  </a:moveTo>
                  <a:lnTo>
                    <a:pt x="2275103" y="633653"/>
                  </a:lnTo>
                  <a:lnTo>
                    <a:pt x="2275103" y="701446"/>
                  </a:lnTo>
                  <a:lnTo>
                    <a:pt x="2209076" y="701446"/>
                  </a:lnTo>
                  <a:lnTo>
                    <a:pt x="2209076" y="734275"/>
                  </a:lnTo>
                  <a:lnTo>
                    <a:pt x="2275103" y="734275"/>
                  </a:lnTo>
                  <a:lnTo>
                    <a:pt x="2275103" y="816178"/>
                  </a:lnTo>
                  <a:lnTo>
                    <a:pt x="2313584" y="816178"/>
                  </a:lnTo>
                  <a:lnTo>
                    <a:pt x="2313584" y="633653"/>
                  </a:lnTo>
                  <a:close/>
                </a:path>
                <a:path w="3898900" h="2856229">
                  <a:moveTo>
                    <a:pt x="2321001" y="893152"/>
                  </a:moveTo>
                  <a:lnTo>
                    <a:pt x="2304313" y="854075"/>
                  </a:lnTo>
                  <a:lnTo>
                    <a:pt x="2282520" y="840371"/>
                  </a:lnTo>
                  <a:lnTo>
                    <a:pt x="2282520" y="893152"/>
                  </a:lnTo>
                  <a:lnTo>
                    <a:pt x="2281555" y="899642"/>
                  </a:lnTo>
                  <a:lnTo>
                    <a:pt x="2237054" y="925271"/>
                  </a:lnTo>
                  <a:lnTo>
                    <a:pt x="2195309" y="928458"/>
                  </a:lnTo>
                  <a:lnTo>
                    <a:pt x="2173909" y="927696"/>
                  </a:lnTo>
                  <a:lnTo>
                    <a:pt x="2136127" y="921004"/>
                  </a:lnTo>
                  <a:lnTo>
                    <a:pt x="2108111" y="893152"/>
                  </a:lnTo>
                  <a:lnTo>
                    <a:pt x="2109063" y="886650"/>
                  </a:lnTo>
                  <a:lnTo>
                    <a:pt x="2153831" y="860844"/>
                  </a:lnTo>
                  <a:lnTo>
                    <a:pt x="2195309" y="857846"/>
                  </a:lnTo>
                  <a:lnTo>
                    <a:pt x="2216912" y="858545"/>
                  </a:lnTo>
                  <a:lnTo>
                    <a:pt x="2254694" y="864997"/>
                  </a:lnTo>
                  <a:lnTo>
                    <a:pt x="2282520" y="893152"/>
                  </a:lnTo>
                  <a:lnTo>
                    <a:pt x="2282520" y="840371"/>
                  </a:lnTo>
                  <a:lnTo>
                    <a:pt x="2272563" y="835736"/>
                  </a:lnTo>
                  <a:lnTo>
                    <a:pt x="2248801" y="829513"/>
                  </a:lnTo>
                  <a:lnTo>
                    <a:pt x="2222652" y="826071"/>
                  </a:lnTo>
                  <a:lnTo>
                    <a:pt x="2195309" y="825004"/>
                  </a:lnTo>
                  <a:lnTo>
                    <a:pt x="2168017" y="826071"/>
                  </a:lnTo>
                  <a:lnTo>
                    <a:pt x="2118207" y="835736"/>
                  </a:lnTo>
                  <a:lnTo>
                    <a:pt x="2077567" y="865035"/>
                  </a:lnTo>
                  <a:lnTo>
                    <a:pt x="2069973" y="893152"/>
                  </a:lnTo>
                  <a:lnTo>
                    <a:pt x="2071954" y="908253"/>
                  </a:lnTo>
                  <a:lnTo>
                    <a:pt x="2097874" y="941158"/>
                  </a:lnTo>
                  <a:lnTo>
                    <a:pt x="2141956" y="956919"/>
                  </a:lnTo>
                  <a:lnTo>
                    <a:pt x="2195309" y="961288"/>
                  </a:lnTo>
                  <a:lnTo>
                    <a:pt x="2222652" y="960272"/>
                  </a:lnTo>
                  <a:lnTo>
                    <a:pt x="2272563" y="950709"/>
                  </a:lnTo>
                  <a:lnTo>
                    <a:pt x="2307386" y="928458"/>
                  </a:lnTo>
                  <a:lnTo>
                    <a:pt x="2318969" y="908253"/>
                  </a:lnTo>
                  <a:lnTo>
                    <a:pt x="2321001" y="893152"/>
                  </a:lnTo>
                  <a:close/>
                </a:path>
                <a:path w="3898900" h="2856229">
                  <a:moveTo>
                    <a:pt x="2389886" y="219951"/>
                  </a:moveTo>
                  <a:lnTo>
                    <a:pt x="2146630" y="219951"/>
                  </a:lnTo>
                  <a:lnTo>
                    <a:pt x="2146630" y="253136"/>
                  </a:lnTo>
                  <a:lnTo>
                    <a:pt x="2351405" y="253136"/>
                  </a:lnTo>
                  <a:lnTo>
                    <a:pt x="2351405" y="327634"/>
                  </a:lnTo>
                  <a:lnTo>
                    <a:pt x="2389886" y="327634"/>
                  </a:lnTo>
                  <a:lnTo>
                    <a:pt x="2389886" y="219951"/>
                  </a:lnTo>
                  <a:close/>
                </a:path>
                <a:path w="3898900" h="2856229">
                  <a:moveTo>
                    <a:pt x="2389886" y="2120"/>
                  </a:moveTo>
                  <a:lnTo>
                    <a:pt x="2351405" y="2120"/>
                  </a:lnTo>
                  <a:lnTo>
                    <a:pt x="2351405" y="137693"/>
                  </a:lnTo>
                  <a:lnTo>
                    <a:pt x="2340089" y="144322"/>
                  </a:lnTo>
                  <a:lnTo>
                    <a:pt x="2326030" y="148945"/>
                  </a:lnTo>
                  <a:lnTo>
                    <a:pt x="2308860" y="151638"/>
                  </a:lnTo>
                  <a:lnTo>
                    <a:pt x="2288209" y="152514"/>
                  </a:lnTo>
                  <a:lnTo>
                    <a:pt x="2169236" y="152514"/>
                  </a:lnTo>
                  <a:lnTo>
                    <a:pt x="2169236" y="110502"/>
                  </a:lnTo>
                  <a:lnTo>
                    <a:pt x="2287854" y="110502"/>
                  </a:lnTo>
                  <a:lnTo>
                    <a:pt x="2287854" y="6007"/>
                  </a:lnTo>
                  <a:lnTo>
                    <a:pt x="2131098" y="6007"/>
                  </a:lnTo>
                  <a:lnTo>
                    <a:pt x="2131098" y="38125"/>
                  </a:lnTo>
                  <a:lnTo>
                    <a:pt x="2249728" y="38125"/>
                  </a:lnTo>
                  <a:lnTo>
                    <a:pt x="2249728" y="78371"/>
                  </a:lnTo>
                  <a:lnTo>
                    <a:pt x="2131098" y="78371"/>
                  </a:lnTo>
                  <a:lnTo>
                    <a:pt x="2131098" y="184289"/>
                  </a:lnTo>
                  <a:lnTo>
                    <a:pt x="2278672" y="184289"/>
                  </a:lnTo>
                  <a:lnTo>
                    <a:pt x="2303551" y="183349"/>
                  </a:lnTo>
                  <a:lnTo>
                    <a:pt x="2323782" y="180416"/>
                  </a:lnTo>
                  <a:lnTo>
                    <a:pt x="2339644" y="175361"/>
                  </a:lnTo>
                  <a:lnTo>
                    <a:pt x="2351405" y="168059"/>
                  </a:lnTo>
                  <a:lnTo>
                    <a:pt x="2351405" y="196303"/>
                  </a:lnTo>
                  <a:lnTo>
                    <a:pt x="2389886" y="196303"/>
                  </a:lnTo>
                  <a:lnTo>
                    <a:pt x="2389886" y="168059"/>
                  </a:lnTo>
                  <a:lnTo>
                    <a:pt x="2389886" y="152514"/>
                  </a:lnTo>
                  <a:lnTo>
                    <a:pt x="2389886" y="2120"/>
                  </a:lnTo>
                  <a:close/>
                </a:path>
                <a:path w="3898900" h="2856229">
                  <a:moveTo>
                    <a:pt x="2415044" y="2688526"/>
                  </a:moveTo>
                  <a:lnTo>
                    <a:pt x="2356091" y="2688526"/>
                  </a:lnTo>
                  <a:lnTo>
                    <a:pt x="2356091" y="2567775"/>
                  </a:lnTo>
                  <a:lnTo>
                    <a:pt x="2411171" y="2567775"/>
                  </a:lnTo>
                  <a:lnTo>
                    <a:pt x="2411171" y="2533878"/>
                  </a:lnTo>
                  <a:lnTo>
                    <a:pt x="2317966" y="2533878"/>
                  </a:lnTo>
                  <a:lnTo>
                    <a:pt x="2317966" y="2688526"/>
                  </a:lnTo>
                  <a:lnTo>
                    <a:pt x="2263241" y="2688526"/>
                  </a:lnTo>
                  <a:lnTo>
                    <a:pt x="2263241" y="2567775"/>
                  </a:lnTo>
                  <a:lnTo>
                    <a:pt x="2306663" y="2567775"/>
                  </a:lnTo>
                  <a:lnTo>
                    <a:pt x="2306663" y="2533878"/>
                  </a:lnTo>
                  <a:lnTo>
                    <a:pt x="2225103" y="2533878"/>
                  </a:lnTo>
                  <a:lnTo>
                    <a:pt x="2225103" y="2722054"/>
                  </a:lnTo>
                  <a:lnTo>
                    <a:pt x="2415044" y="2722054"/>
                  </a:lnTo>
                  <a:lnTo>
                    <a:pt x="2415044" y="2688526"/>
                  </a:lnTo>
                  <a:close/>
                </a:path>
                <a:path w="3898900" h="2856229">
                  <a:moveTo>
                    <a:pt x="2481783" y="2528239"/>
                  </a:moveTo>
                  <a:lnTo>
                    <a:pt x="2443645" y="2528239"/>
                  </a:lnTo>
                  <a:lnTo>
                    <a:pt x="2443645" y="2780309"/>
                  </a:lnTo>
                  <a:lnTo>
                    <a:pt x="2430970" y="2788170"/>
                  </a:lnTo>
                  <a:lnTo>
                    <a:pt x="2415006" y="2793415"/>
                  </a:lnTo>
                  <a:lnTo>
                    <a:pt x="2396337" y="2796349"/>
                  </a:lnTo>
                  <a:lnTo>
                    <a:pt x="2375509" y="2797264"/>
                  </a:lnTo>
                  <a:lnTo>
                    <a:pt x="2215223" y="2797264"/>
                  </a:lnTo>
                  <a:lnTo>
                    <a:pt x="2215223" y="2830093"/>
                  </a:lnTo>
                  <a:lnTo>
                    <a:pt x="2365629" y="2830093"/>
                  </a:lnTo>
                  <a:lnTo>
                    <a:pt x="2390775" y="2829115"/>
                  </a:lnTo>
                  <a:lnTo>
                    <a:pt x="2412708" y="2825940"/>
                  </a:lnTo>
                  <a:lnTo>
                    <a:pt x="2430615" y="2820263"/>
                  </a:lnTo>
                  <a:lnTo>
                    <a:pt x="2443645" y="2811742"/>
                  </a:lnTo>
                  <a:lnTo>
                    <a:pt x="2443645" y="2848457"/>
                  </a:lnTo>
                  <a:lnTo>
                    <a:pt x="2481783" y="2848457"/>
                  </a:lnTo>
                  <a:lnTo>
                    <a:pt x="2481783" y="2811742"/>
                  </a:lnTo>
                  <a:lnTo>
                    <a:pt x="2481783" y="2528239"/>
                  </a:lnTo>
                  <a:close/>
                </a:path>
                <a:path w="3898900" h="2856229">
                  <a:moveTo>
                    <a:pt x="2657691" y="906564"/>
                  </a:moveTo>
                  <a:lnTo>
                    <a:pt x="2535542" y="906564"/>
                  </a:lnTo>
                  <a:lnTo>
                    <a:pt x="2535542" y="833488"/>
                  </a:lnTo>
                  <a:lnTo>
                    <a:pt x="2641104" y="833488"/>
                  </a:lnTo>
                  <a:lnTo>
                    <a:pt x="2641104" y="799592"/>
                  </a:lnTo>
                  <a:lnTo>
                    <a:pt x="2641104" y="639305"/>
                  </a:lnTo>
                  <a:lnTo>
                    <a:pt x="2602623" y="639305"/>
                  </a:lnTo>
                  <a:lnTo>
                    <a:pt x="2602623" y="702678"/>
                  </a:lnTo>
                  <a:lnTo>
                    <a:pt x="2602623" y="736968"/>
                  </a:lnTo>
                  <a:lnTo>
                    <a:pt x="2602623" y="799198"/>
                  </a:lnTo>
                  <a:lnTo>
                    <a:pt x="2428570" y="799198"/>
                  </a:lnTo>
                  <a:lnTo>
                    <a:pt x="2428570" y="736968"/>
                  </a:lnTo>
                  <a:lnTo>
                    <a:pt x="2602623" y="736968"/>
                  </a:lnTo>
                  <a:lnTo>
                    <a:pt x="2602623" y="702678"/>
                  </a:lnTo>
                  <a:lnTo>
                    <a:pt x="2428570" y="702678"/>
                  </a:lnTo>
                  <a:lnTo>
                    <a:pt x="2428570" y="639178"/>
                  </a:lnTo>
                  <a:lnTo>
                    <a:pt x="2390076" y="639178"/>
                  </a:lnTo>
                  <a:lnTo>
                    <a:pt x="2390076" y="702678"/>
                  </a:lnTo>
                  <a:lnTo>
                    <a:pt x="2390076" y="736968"/>
                  </a:lnTo>
                  <a:lnTo>
                    <a:pt x="2390076" y="799198"/>
                  </a:lnTo>
                  <a:lnTo>
                    <a:pt x="2390076" y="833488"/>
                  </a:lnTo>
                  <a:lnTo>
                    <a:pt x="2497404" y="833488"/>
                  </a:lnTo>
                  <a:lnTo>
                    <a:pt x="2497404" y="906564"/>
                  </a:lnTo>
                  <a:lnTo>
                    <a:pt x="2373490" y="906564"/>
                  </a:lnTo>
                  <a:lnTo>
                    <a:pt x="2373490" y="939749"/>
                  </a:lnTo>
                  <a:lnTo>
                    <a:pt x="2657691" y="939749"/>
                  </a:lnTo>
                  <a:lnTo>
                    <a:pt x="2657691" y="906564"/>
                  </a:lnTo>
                  <a:close/>
                </a:path>
                <a:path w="3898900" h="2856229">
                  <a:moveTo>
                    <a:pt x="2721902" y="265493"/>
                  </a:moveTo>
                  <a:lnTo>
                    <a:pt x="2694394" y="248666"/>
                  </a:lnTo>
                  <a:lnTo>
                    <a:pt x="2671064" y="222516"/>
                  </a:lnTo>
                  <a:lnTo>
                    <a:pt x="2670454" y="221005"/>
                  </a:lnTo>
                  <a:lnTo>
                    <a:pt x="2654871" y="182981"/>
                  </a:lnTo>
                  <a:lnTo>
                    <a:pt x="2648826" y="126034"/>
                  </a:lnTo>
                  <a:lnTo>
                    <a:pt x="2648826" y="6007"/>
                  </a:lnTo>
                  <a:lnTo>
                    <a:pt x="2610688" y="6007"/>
                  </a:lnTo>
                  <a:lnTo>
                    <a:pt x="2610688" y="126034"/>
                  </a:lnTo>
                  <a:lnTo>
                    <a:pt x="2604630" y="183032"/>
                  </a:lnTo>
                  <a:lnTo>
                    <a:pt x="2588399" y="222643"/>
                  </a:lnTo>
                  <a:lnTo>
                    <a:pt x="2564968" y="248818"/>
                  </a:lnTo>
                  <a:lnTo>
                    <a:pt x="2537256" y="265493"/>
                  </a:lnTo>
                  <a:lnTo>
                    <a:pt x="2537256" y="300799"/>
                  </a:lnTo>
                  <a:lnTo>
                    <a:pt x="2567000" y="287832"/>
                  </a:lnTo>
                  <a:lnTo>
                    <a:pt x="2593568" y="269646"/>
                  </a:lnTo>
                  <a:lnTo>
                    <a:pt x="2615107" y="247078"/>
                  </a:lnTo>
                  <a:lnTo>
                    <a:pt x="2629751" y="221005"/>
                  </a:lnTo>
                  <a:lnTo>
                    <a:pt x="2644597" y="246888"/>
                  </a:lnTo>
                  <a:lnTo>
                    <a:pt x="2666161" y="269379"/>
                  </a:lnTo>
                  <a:lnTo>
                    <a:pt x="2692565" y="287642"/>
                  </a:lnTo>
                  <a:lnTo>
                    <a:pt x="2721902" y="300799"/>
                  </a:lnTo>
                  <a:lnTo>
                    <a:pt x="2721902" y="265493"/>
                  </a:lnTo>
                  <a:close/>
                </a:path>
                <a:path w="3898900" h="2856229">
                  <a:moveTo>
                    <a:pt x="2806992" y="2120"/>
                  </a:moveTo>
                  <a:lnTo>
                    <a:pt x="2768511" y="2120"/>
                  </a:lnTo>
                  <a:lnTo>
                    <a:pt x="2768511" y="322338"/>
                  </a:lnTo>
                  <a:lnTo>
                    <a:pt x="2806992" y="322338"/>
                  </a:lnTo>
                  <a:lnTo>
                    <a:pt x="2806992" y="2120"/>
                  </a:lnTo>
                  <a:close/>
                </a:path>
                <a:path w="3898900" h="2856229">
                  <a:moveTo>
                    <a:pt x="2812478" y="2816682"/>
                  </a:moveTo>
                  <a:lnTo>
                    <a:pt x="2598521" y="2816682"/>
                  </a:lnTo>
                  <a:lnTo>
                    <a:pt x="2598521" y="2756662"/>
                  </a:lnTo>
                  <a:lnTo>
                    <a:pt x="2560396" y="2756662"/>
                  </a:lnTo>
                  <a:lnTo>
                    <a:pt x="2560396" y="2849867"/>
                  </a:lnTo>
                  <a:lnTo>
                    <a:pt x="2812478" y="2849867"/>
                  </a:lnTo>
                  <a:lnTo>
                    <a:pt x="2812478" y="2816682"/>
                  </a:lnTo>
                  <a:close/>
                </a:path>
                <a:path w="3898900" h="2856229">
                  <a:moveTo>
                    <a:pt x="2813177" y="2593543"/>
                  </a:moveTo>
                  <a:lnTo>
                    <a:pt x="2811805" y="2580309"/>
                  </a:lnTo>
                  <a:lnTo>
                    <a:pt x="2807754" y="2568702"/>
                  </a:lnTo>
                  <a:lnTo>
                    <a:pt x="2801950" y="2560002"/>
                  </a:lnTo>
                  <a:lnTo>
                    <a:pt x="2801112" y="2558745"/>
                  </a:lnTo>
                  <a:lnTo>
                    <a:pt x="2791993" y="2550477"/>
                  </a:lnTo>
                  <a:lnTo>
                    <a:pt x="2775051" y="2541359"/>
                  </a:lnTo>
                  <a:lnTo>
                    <a:pt x="2775051" y="2585072"/>
                  </a:lnTo>
                  <a:lnTo>
                    <a:pt x="2775051" y="2602369"/>
                  </a:lnTo>
                  <a:lnTo>
                    <a:pt x="2732684" y="2624442"/>
                  </a:lnTo>
                  <a:lnTo>
                    <a:pt x="2683967" y="2627439"/>
                  </a:lnTo>
                  <a:lnTo>
                    <a:pt x="2657246" y="2626741"/>
                  </a:lnTo>
                  <a:lnTo>
                    <a:pt x="2617190" y="2620289"/>
                  </a:lnTo>
                  <a:lnTo>
                    <a:pt x="2592870" y="2602369"/>
                  </a:lnTo>
                  <a:lnTo>
                    <a:pt x="2592870" y="2585072"/>
                  </a:lnTo>
                  <a:lnTo>
                    <a:pt x="2634932" y="2563139"/>
                  </a:lnTo>
                  <a:lnTo>
                    <a:pt x="2683967" y="2560002"/>
                  </a:lnTo>
                  <a:lnTo>
                    <a:pt x="2710472" y="2560764"/>
                  </a:lnTo>
                  <a:lnTo>
                    <a:pt x="2750388" y="2567305"/>
                  </a:lnTo>
                  <a:lnTo>
                    <a:pt x="2775051" y="2585072"/>
                  </a:lnTo>
                  <a:lnTo>
                    <a:pt x="2775051" y="2541359"/>
                  </a:lnTo>
                  <a:lnTo>
                    <a:pt x="2771889" y="2539644"/>
                  </a:lnTo>
                  <a:lnTo>
                    <a:pt x="2746578" y="2532697"/>
                  </a:lnTo>
                  <a:lnTo>
                    <a:pt x="2716974" y="2528976"/>
                  </a:lnTo>
                  <a:lnTo>
                    <a:pt x="2683967" y="2527884"/>
                  </a:lnTo>
                  <a:lnTo>
                    <a:pt x="2650883" y="2528976"/>
                  </a:lnTo>
                  <a:lnTo>
                    <a:pt x="2595740" y="2539644"/>
                  </a:lnTo>
                  <a:lnTo>
                    <a:pt x="2559824" y="2568702"/>
                  </a:lnTo>
                  <a:lnTo>
                    <a:pt x="2554389" y="2593543"/>
                  </a:lnTo>
                  <a:lnTo>
                    <a:pt x="2555760" y="2606992"/>
                  </a:lnTo>
                  <a:lnTo>
                    <a:pt x="2595740" y="2647797"/>
                  </a:lnTo>
                  <a:lnTo>
                    <a:pt x="2650883" y="2658478"/>
                  </a:lnTo>
                  <a:lnTo>
                    <a:pt x="2683967" y="2659570"/>
                  </a:lnTo>
                  <a:lnTo>
                    <a:pt x="2716974" y="2658478"/>
                  </a:lnTo>
                  <a:lnTo>
                    <a:pt x="2771889" y="2647797"/>
                  </a:lnTo>
                  <a:lnTo>
                    <a:pt x="2807754" y="2618702"/>
                  </a:lnTo>
                  <a:lnTo>
                    <a:pt x="2811805" y="2606992"/>
                  </a:lnTo>
                  <a:lnTo>
                    <a:pt x="2813177" y="2593543"/>
                  </a:lnTo>
                  <a:close/>
                </a:path>
                <a:path w="3898900" h="2856229">
                  <a:moveTo>
                    <a:pt x="2827655" y="2689936"/>
                  </a:moveTo>
                  <a:lnTo>
                    <a:pt x="2539212" y="2689936"/>
                  </a:lnTo>
                  <a:lnTo>
                    <a:pt x="2539212" y="2723121"/>
                  </a:lnTo>
                  <a:lnTo>
                    <a:pt x="2668079" y="2723121"/>
                  </a:lnTo>
                  <a:lnTo>
                    <a:pt x="2668079" y="2782430"/>
                  </a:lnTo>
                  <a:lnTo>
                    <a:pt x="2706205" y="2782430"/>
                  </a:lnTo>
                  <a:lnTo>
                    <a:pt x="2706205" y="2723121"/>
                  </a:lnTo>
                  <a:lnTo>
                    <a:pt x="2827655" y="2723121"/>
                  </a:lnTo>
                  <a:lnTo>
                    <a:pt x="2827655" y="2689936"/>
                  </a:lnTo>
                  <a:close/>
                </a:path>
                <a:path w="3898900" h="2856229">
                  <a:moveTo>
                    <a:pt x="2916313" y="254546"/>
                  </a:moveTo>
                  <a:lnTo>
                    <a:pt x="2872892" y="254546"/>
                  </a:lnTo>
                  <a:lnTo>
                    <a:pt x="2872892" y="301155"/>
                  </a:lnTo>
                  <a:lnTo>
                    <a:pt x="2894431" y="301155"/>
                  </a:lnTo>
                  <a:lnTo>
                    <a:pt x="2893022" y="312293"/>
                  </a:lnTo>
                  <a:lnTo>
                    <a:pt x="2888780" y="320306"/>
                  </a:lnTo>
                  <a:lnTo>
                    <a:pt x="2881617" y="325285"/>
                  </a:lnTo>
                  <a:lnTo>
                    <a:pt x="2871482" y="327279"/>
                  </a:lnTo>
                  <a:lnTo>
                    <a:pt x="2871482" y="346697"/>
                  </a:lnTo>
                  <a:lnTo>
                    <a:pt x="2890545" y="342811"/>
                  </a:lnTo>
                  <a:lnTo>
                    <a:pt x="2904617" y="334429"/>
                  </a:lnTo>
                  <a:lnTo>
                    <a:pt x="2913329" y="321678"/>
                  </a:lnTo>
                  <a:lnTo>
                    <a:pt x="2916313" y="304685"/>
                  </a:lnTo>
                  <a:lnTo>
                    <a:pt x="2916313" y="254546"/>
                  </a:lnTo>
                  <a:close/>
                </a:path>
                <a:path w="3898900" h="2856229">
                  <a:moveTo>
                    <a:pt x="3058388" y="716978"/>
                  </a:moveTo>
                  <a:lnTo>
                    <a:pt x="2848318" y="716978"/>
                  </a:lnTo>
                  <a:lnTo>
                    <a:pt x="2848318" y="670013"/>
                  </a:lnTo>
                  <a:lnTo>
                    <a:pt x="3056623" y="670013"/>
                  </a:lnTo>
                  <a:lnTo>
                    <a:pt x="3056623" y="637540"/>
                  </a:lnTo>
                  <a:lnTo>
                    <a:pt x="2810179" y="637540"/>
                  </a:lnTo>
                  <a:lnTo>
                    <a:pt x="2810179" y="749096"/>
                  </a:lnTo>
                  <a:lnTo>
                    <a:pt x="3058388" y="749096"/>
                  </a:lnTo>
                  <a:lnTo>
                    <a:pt x="3058388" y="716978"/>
                  </a:lnTo>
                  <a:close/>
                </a:path>
                <a:path w="3898900" h="2856229">
                  <a:moveTo>
                    <a:pt x="3062973" y="902322"/>
                  </a:moveTo>
                  <a:lnTo>
                    <a:pt x="3061284" y="888644"/>
                  </a:lnTo>
                  <a:lnTo>
                    <a:pt x="3056305" y="877087"/>
                  </a:lnTo>
                  <a:lnTo>
                    <a:pt x="3053511" y="873734"/>
                  </a:lnTo>
                  <a:lnTo>
                    <a:pt x="3048228" y="867371"/>
                  </a:lnTo>
                  <a:lnTo>
                    <a:pt x="3037205" y="859256"/>
                  </a:lnTo>
                  <a:lnTo>
                    <a:pt x="3024848" y="853973"/>
                  </a:lnTo>
                  <a:lnTo>
                    <a:pt x="3024848" y="895261"/>
                  </a:lnTo>
                  <a:lnTo>
                    <a:pt x="3024848" y="909383"/>
                  </a:lnTo>
                  <a:lnTo>
                    <a:pt x="2982912" y="928319"/>
                  </a:lnTo>
                  <a:lnTo>
                    <a:pt x="2933750" y="930922"/>
                  </a:lnTo>
                  <a:lnTo>
                    <a:pt x="2906890" y="930300"/>
                  </a:lnTo>
                  <a:lnTo>
                    <a:pt x="2866783" y="924814"/>
                  </a:lnTo>
                  <a:lnTo>
                    <a:pt x="2842666" y="909383"/>
                  </a:lnTo>
                  <a:lnTo>
                    <a:pt x="2842666" y="895261"/>
                  </a:lnTo>
                  <a:lnTo>
                    <a:pt x="2884551" y="876338"/>
                  </a:lnTo>
                  <a:lnTo>
                    <a:pt x="2933750" y="873734"/>
                  </a:lnTo>
                  <a:lnTo>
                    <a:pt x="2960624" y="874356"/>
                  </a:lnTo>
                  <a:lnTo>
                    <a:pt x="3000578" y="879843"/>
                  </a:lnTo>
                  <a:lnTo>
                    <a:pt x="3024848" y="895261"/>
                  </a:lnTo>
                  <a:lnTo>
                    <a:pt x="3024848" y="853973"/>
                  </a:lnTo>
                  <a:lnTo>
                    <a:pt x="3018104" y="851077"/>
                  </a:lnTo>
                  <a:lnTo>
                    <a:pt x="2994342" y="845489"/>
                  </a:lnTo>
                  <a:lnTo>
                    <a:pt x="2966148" y="842276"/>
                  </a:lnTo>
                  <a:lnTo>
                    <a:pt x="2933750" y="841248"/>
                  </a:lnTo>
                  <a:lnTo>
                    <a:pt x="2901454" y="842276"/>
                  </a:lnTo>
                  <a:lnTo>
                    <a:pt x="2849156" y="851077"/>
                  </a:lnTo>
                  <a:lnTo>
                    <a:pt x="2810853" y="877087"/>
                  </a:lnTo>
                  <a:lnTo>
                    <a:pt x="2804185" y="902322"/>
                  </a:lnTo>
                  <a:lnTo>
                    <a:pt x="2805874" y="916012"/>
                  </a:lnTo>
                  <a:lnTo>
                    <a:pt x="2849156" y="953516"/>
                  </a:lnTo>
                  <a:lnTo>
                    <a:pt x="2901454" y="962088"/>
                  </a:lnTo>
                  <a:lnTo>
                    <a:pt x="2933750" y="963053"/>
                  </a:lnTo>
                  <a:lnTo>
                    <a:pt x="2966148" y="962088"/>
                  </a:lnTo>
                  <a:lnTo>
                    <a:pt x="3018104" y="953516"/>
                  </a:lnTo>
                  <a:lnTo>
                    <a:pt x="3053511" y="930922"/>
                  </a:lnTo>
                  <a:lnTo>
                    <a:pt x="3056305" y="927569"/>
                  </a:lnTo>
                  <a:lnTo>
                    <a:pt x="3061284" y="916012"/>
                  </a:lnTo>
                  <a:lnTo>
                    <a:pt x="3062973" y="902322"/>
                  </a:lnTo>
                  <a:close/>
                </a:path>
                <a:path w="3898900" h="2856229">
                  <a:moveTo>
                    <a:pt x="3077451" y="780872"/>
                  </a:moveTo>
                  <a:lnTo>
                    <a:pt x="2789009" y="780872"/>
                  </a:lnTo>
                  <a:lnTo>
                    <a:pt x="2789009" y="813358"/>
                  </a:lnTo>
                  <a:lnTo>
                    <a:pt x="3077451" y="813358"/>
                  </a:lnTo>
                  <a:lnTo>
                    <a:pt x="3077451" y="780872"/>
                  </a:lnTo>
                  <a:close/>
                </a:path>
                <a:path w="3898900" h="2856229">
                  <a:moveTo>
                    <a:pt x="3142564" y="2645092"/>
                  </a:moveTo>
                  <a:lnTo>
                    <a:pt x="3015818" y="2645092"/>
                  </a:lnTo>
                  <a:lnTo>
                    <a:pt x="3015818" y="2567775"/>
                  </a:lnTo>
                  <a:lnTo>
                    <a:pt x="3138678" y="2567775"/>
                  </a:lnTo>
                  <a:lnTo>
                    <a:pt x="3138678" y="2533878"/>
                  </a:lnTo>
                  <a:lnTo>
                    <a:pt x="2977680" y="2533878"/>
                  </a:lnTo>
                  <a:lnTo>
                    <a:pt x="2977680" y="2678633"/>
                  </a:lnTo>
                  <a:lnTo>
                    <a:pt x="3142564" y="2678633"/>
                  </a:lnTo>
                  <a:lnTo>
                    <a:pt x="3142564" y="2645092"/>
                  </a:lnTo>
                  <a:close/>
                </a:path>
                <a:path w="3898900" h="2856229">
                  <a:moveTo>
                    <a:pt x="3229406" y="2528239"/>
                  </a:moveTo>
                  <a:lnTo>
                    <a:pt x="3190925" y="2528239"/>
                  </a:lnTo>
                  <a:lnTo>
                    <a:pt x="3190925" y="2705468"/>
                  </a:lnTo>
                  <a:lnTo>
                    <a:pt x="3179026" y="2712313"/>
                  </a:lnTo>
                  <a:lnTo>
                    <a:pt x="3164535" y="2717025"/>
                  </a:lnTo>
                  <a:lnTo>
                    <a:pt x="3147530" y="2719768"/>
                  </a:lnTo>
                  <a:lnTo>
                    <a:pt x="3128086" y="2720644"/>
                  </a:lnTo>
                  <a:lnTo>
                    <a:pt x="2960027" y="2720644"/>
                  </a:lnTo>
                  <a:lnTo>
                    <a:pt x="2960027" y="2754185"/>
                  </a:lnTo>
                  <a:lnTo>
                    <a:pt x="3035579" y="2754185"/>
                  </a:lnTo>
                  <a:lnTo>
                    <a:pt x="3035579" y="2848800"/>
                  </a:lnTo>
                  <a:lnTo>
                    <a:pt x="3074060" y="2848800"/>
                  </a:lnTo>
                  <a:lnTo>
                    <a:pt x="3074060" y="2754185"/>
                  </a:lnTo>
                  <a:lnTo>
                    <a:pt x="3118193" y="2754185"/>
                  </a:lnTo>
                  <a:lnTo>
                    <a:pt x="3142526" y="2753068"/>
                  </a:lnTo>
                  <a:lnTo>
                    <a:pt x="3162643" y="2749778"/>
                  </a:lnTo>
                  <a:lnTo>
                    <a:pt x="3178721" y="2744355"/>
                  </a:lnTo>
                  <a:lnTo>
                    <a:pt x="3190925" y="2736888"/>
                  </a:lnTo>
                  <a:lnTo>
                    <a:pt x="3190925" y="2848457"/>
                  </a:lnTo>
                  <a:lnTo>
                    <a:pt x="3229406" y="2848457"/>
                  </a:lnTo>
                  <a:lnTo>
                    <a:pt x="3229406" y="2736888"/>
                  </a:lnTo>
                  <a:lnTo>
                    <a:pt x="3229406" y="2528239"/>
                  </a:lnTo>
                  <a:close/>
                </a:path>
                <a:path w="3898900" h="2856229">
                  <a:moveTo>
                    <a:pt x="3383788" y="869048"/>
                  </a:moveTo>
                  <a:lnTo>
                    <a:pt x="3135236" y="869048"/>
                  </a:lnTo>
                  <a:lnTo>
                    <a:pt x="3135236" y="902068"/>
                  </a:lnTo>
                  <a:lnTo>
                    <a:pt x="3345294" y="902068"/>
                  </a:lnTo>
                  <a:lnTo>
                    <a:pt x="3345294" y="959218"/>
                  </a:lnTo>
                  <a:lnTo>
                    <a:pt x="3383788" y="959218"/>
                  </a:lnTo>
                  <a:lnTo>
                    <a:pt x="3383788" y="902068"/>
                  </a:lnTo>
                  <a:lnTo>
                    <a:pt x="3383788" y="869048"/>
                  </a:lnTo>
                  <a:close/>
                </a:path>
                <a:path w="3898900" h="2856229">
                  <a:moveTo>
                    <a:pt x="3404616" y="810882"/>
                  </a:moveTo>
                  <a:lnTo>
                    <a:pt x="3278924" y="810882"/>
                  </a:lnTo>
                  <a:lnTo>
                    <a:pt x="3278924" y="782688"/>
                  </a:lnTo>
                  <a:lnTo>
                    <a:pt x="3385553" y="782688"/>
                  </a:lnTo>
                  <a:lnTo>
                    <a:pt x="3385553" y="750938"/>
                  </a:lnTo>
                  <a:lnTo>
                    <a:pt x="3175482" y="750938"/>
                  </a:lnTo>
                  <a:lnTo>
                    <a:pt x="3175482" y="725538"/>
                  </a:lnTo>
                  <a:lnTo>
                    <a:pt x="3383788" y="725538"/>
                  </a:lnTo>
                  <a:lnTo>
                    <a:pt x="3383788" y="695058"/>
                  </a:lnTo>
                  <a:lnTo>
                    <a:pt x="3383788" y="668388"/>
                  </a:lnTo>
                  <a:lnTo>
                    <a:pt x="3383788" y="637908"/>
                  </a:lnTo>
                  <a:lnTo>
                    <a:pt x="3137344" y="637908"/>
                  </a:lnTo>
                  <a:lnTo>
                    <a:pt x="3137344" y="668388"/>
                  </a:lnTo>
                  <a:lnTo>
                    <a:pt x="3345294" y="668388"/>
                  </a:lnTo>
                  <a:lnTo>
                    <a:pt x="3345294" y="695058"/>
                  </a:lnTo>
                  <a:lnTo>
                    <a:pt x="3137344" y="695058"/>
                  </a:lnTo>
                  <a:lnTo>
                    <a:pt x="3137344" y="725538"/>
                  </a:lnTo>
                  <a:lnTo>
                    <a:pt x="3137344" y="750938"/>
                  </a:lnTo>
                  <a:lnTo>
                    <a:pt x="3137344" y="782688"/>
                  </a:lnTo>
                  <a:lnTo>
                    <a:pt x="3240798" y="782688"/>
                  </a:lnTo>
                  <a:lnTo>
                    <a:pt x="3240798" y="810882"/>
                  </a:lnTo>
                  <a:lnTo>
                    <a:pt x="3116161" y="810882"/>
                  </a:lnTo>
                  <a:lnTo>
                    <a:pt x="3116161" y="843013"/>
                  </a:lnTo>
                  <a:lnTo>
                    <a:pt x="3404616" y="843013"/>
                  </a:lnTo>
                  <a:lnTo>
                    <a:pt x="3404616" y="810882"/>
                  </a:lnTo>
                  <a:close/>
                </a:path>
                <a:path w="3898900" h="2856229">
                  <a:moveTo>
                    <a:pt x="3649395" y="2550477"/>
                  </a:moveTo>
                  <a:lnTo>
                    <a:pt x="3603853" y="2550477"/>
                  </a:lnTo>
                  <a:lnTo>
                    <a:pt x="3511702" y="2780665"/>
                  </a:lnTo>
                  <a:lnTo>
                    <a:pt x="3419564" y="2550477"/>
                  </a:lnTo>
                  <a:lnTo>
                    <a:pt x="3374364" y="2550477"/>
                  </a:lnTo>
                  <a:lnTo>
                    <a:pt x="3374364" y="2827274"/>
                  </a:lnTo>
                  <a:lnTo>
                    <a:pt x="3414966" y="2827274"/>
                  </a:lnTo>
                  <a:lnTo>
                    <a:pt x="3414966" y="2633802"/>
                  </a:lnTo>
                  <a:lnTo>
                    <a:pt x="3492284" y="2827274"/>
                  </a:lnTo>
                  <a:lnTo>
                    <a:pt x="3531476" y="2827274"/>
                  </a:lnTo>
                  <a:lnTo>
                    <a:pt x="3608451" y="2633802"/>
                  </a:lnTo>
                  <a:lnTo>
                    <a:pt x="3608451" y="2827274"/>
                  </a:lnTo>
                  <a:lnTo>
                    <a:pt x="3649395" y="2827274"/>
                  </a:lnTo>
                  <a:lnTo>
                    <a:pt x="3649395" y="2550477"/>
                  </a:lnTo>
                  <a:close/>
                </a:path>
                <a:path w="3898900" h="2856229">
                  <a:moveTo>
                    <a:pt x="3898544" y="2827274"/>
                  </a:moveTo>
                  <a:lnTo>
                    <a:pt x="3878008" y="2765844"/>
                  </a:lnTo>
                  <a:lnTo>
                    <a:pt x="3866096" y="2730182"/>
                  </a:lnTo>
                  <a:lnTo>
                    <a:pt x="3825456" y="2608605"/>
                  </a:lnTo>
                  <a:lnTo>
                    <a:pt x="3825456" y="2730182"/>
                  </a:lnTo>
                  <a:lnTo>
                    <a:pt x="3738257" y="2730182"/>
                  </a:lnTo>
                  <a:lnTo>
                    <a:pt x="3782034" y="2591079"/>
                  </a:lnTo>
                  <a:lnTo>
                    <a:pt x="3825456" y="2730182"/>
                  </a:lnTo>
                  <a:lnTo>
                    <a:pt x="3825456" y="2608605"/>
                  </a:lnTo>
                  <a:lnTo>
                    <a:pt x="3819601" y="2591079"/>
                  </a:lnTo>
                  <a:lnTo>
                    <a:pt x="3806037" y="2550477"/>
                  </a:lnTo>
                  <a:lnTo>
                    <a:pt x="3757676" y="2550477"/>
                  </a:lnTo>
                  <a:lnTo>
                    <a:pt x="3665524" y="2827274"/>
                  </a:lnTo>
                  <a:lnTo>
                    <a:pt x="3707892" y="2827274"/>
                  </a:lnTo>
                  <a:lnTo>
                    <a:pt x="3727310" y="2765844"/>
                  </a:lnTo>
                  <a:lnTo>
                    <a:pt x="3836759" y="2765844"/>
                  </a:lnTo>
                  <a:lnTo>
                    <a:pt x="3856177" y="2827274"/>
                  </a:lnTo>
                  <a:lnTo>
                    <a:pt x="3898544" y="2827274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01153" y="892949"/>
              <a:ext cx="9464040" cy="6983730"/>
            </a:xfrm>
            <a:custGeom>
              <a:avLst/>
              <a:gdLst/>
              <a:ahLst/>
              <a:cxnLst/>
              <a:rect l="l" t="t" r="r" b="b"/>
              <a:pathLst>
                <a:path w="9464040" h="6983730">
                  <a:moveTo>
                    <a:pt x="276783" y="247891"/>
                  </a:moveTo>
                  <a:lnTo>
                    <a:pt x="274193" y="189712"/>
                  </a:lnTo>
                  <a:lnTo>
                    <a:pt x="266382" y="143281"/>
                  </a:lnTo>
                  <a:lnTo>
                    <a:pt x="253250" y="106819"/>
                  </a:lnTo>
                  <a:lnTo>
                    <a:pt x="216369" y="61950"/>
                  </a:lnTo>
                  <a:lnTo>
                    <a:pt x="195668" y="50888"/>
                  </a:lnTo>
                  <a:lnTo>
                    <a:pt x="195668" y="247891"/>
                  </a:lnTo>
                  <a:lnTo>
                    <a:pt x="194830" y="292938"/>
                  </a:lnTo>
                  <a:lnTo>
                    <a:pt x="186690" y="352399"/>
                  </a:lnTo>
                  <a:lnTo>
                    <a:pt x="161074" y="385076"/>
                  </a:lnTo>
                  <a:lnTo>
                    <a:pt x="138391" y="389839"/>
                  </a:lnTo>
                  <a:lnTo>
                    <a:pt x="125996" y="388670"/>
                  </a:lnTo>
                  <a:lnTo>
                    <a:pt x="90081" y="352399"/>
                  </a:lnTo>
                  <a:lnTo>
                    <a:pt x="81940" y="292938"/>
                  </a:lnTo>
                  <a:lnTo>
                    <a:pt x="81102" y="247891"/>
                  </a:lnTo>
                  <a:lnTo>
                    <a:pt x="81940" y="203149"/>
                  </a:lnTo>
                  <a:lnTo>
                    <a:pt x="90081" y="143891"/>
                  </a:lnTo>
                  <a:lnTo>
                    <a:pt x="115316" y="111213"/>
                  </a:lnTo>
                  <a:lnTo>
                    <a:pt x="138391" y="106464"/>
                  </a:lnTo>
                  <a:lnTo>
                    <a:pt x="150495" y="107619"/>
                  </a:lnTo>
                  <a:lnTo>
                    <a:pt x="186690" y="143891"/>
                  </a:lnTo>
                  <a:lnTo>
                    <a:pt x="194830" y="203149"/>
                  </a:lnTo>
                  <a:lnTo>
                    <a:pt x="195668" y="247891"/>
                  </a:lnTo>
                  <a:lnTo>
                    <a:pt x="195668" y="50888"/>
                  </a:lnTo>
                  <a:lnTo>
                    <a:pt x="194144" y="50063"/>
                  </a:lnTo>
                  <a:lnTo>
                    <a:pt x="168122" y="42938"/>
                  </a:lnTo>
                  <a:lnTo>
                    <a:pt x="138391" y="40563"/>
                  </a:lnTo>
                  <a:lnTo>
                    <a:pt x="108648" y="42938"/>
                  </a:lnTo>
                  <a:lnTo>
                    <a:pt x="60401" y="61950"/>
                  </a:lnTo>
                  <a:lnTo>
                    <a:pt x="23304" y="106819"/>
                  </a:lnTo>
                  <a:lnTo>
                    <a:pt x="10198" y="143281"/>
                  </a:lnTo>
                  <a:lnTo>
                    <a:pt x="2501" y="189712"/>
                  </a:lnTo>
                  <a:lnTo>
                    <a:pt x="0" y="247891"/>
                  </a:lnTo>
                  <a:lnTo>
                    <a:pt x="2501" y="306362"/>
                  </a:lnTo>
                  <a:lnTo>
                    <a:pt x="10198" y="352958"/>
                  </a:lnTo>
                  <a:lnTo>
                    <a:pt x="23304" y="389470"/>
                  </a:lnTo>
                  <a:lnTo>
                    <a:pt x="60401" y="434352"/>
                  </a:lnTo>
                  <a:lnTo>
                    <a:pt x="108648" y="453364"/>
                  </a:lnTo>
                  <a:lnTo>
                    <a:pt x="138391" y="455739"/>
                  </a:lnTo>
                  <a:lnTo>
                    <a:pt x="168122" y="453364"/>
                  </a:lnTo>
                  <a:lnTo>
                    <a:pt x="216369" y="434352"/>
                  </a:lnTo>
                  <a:lnTo>
                    <a:pt x="253009" y="389839"/>
                  </a:lnTo>
                  <a:lnTo>
                    <a:pt x="266382" y="352958"/>
                  </a:lnTo>
                  <a:lnTo>
                    <a:pt x="274193" y="306362"/>
                  </a:lnTo>
                  <a:lnTo>
                    <a:pt x="276783" y="247891"/>
                  </a:lnTo>
                  <a:close/>
                </a:path>
                <a:path w="9464040" h="6983730">
                  <a:moveTo>
                    <a:pt x="590054" y="335089"/>
                  </a:moveTo>
                  <a:lnTo>
                    <a:pt x="585304" y="299173"/>
                  </a:lnTo>
                  <a:lnTo>
                    <a:pt x="571373" y="270205"/>
                  </a:lnTo>
                  <a:lnTo>
                    <a:pt x="548779" y="248831"/>
                  </a:lnTo>
                  <a:lnTo>
                    <a:pt x="518071" y="235724"/>
                  </a:lnTo>
                  <a:lnTo>
                    <a:pt x="542683" y="223532"/>
                  </a:lnTo>
                  <a:lnTo>
                    <a:pt x="561733" y="204673"/>
                  </a:lnTo>
                  <a:lnTo>
                    <a:pt x="574040" y="179552"/>
                  </a:lnTo>
                  <a:lnTo>
                    <a:pt x="578396" y="148539"/>
                  </a:lnTo>
                  <a:lnTo>
                    <a:pt x="570064" y="105575"/>
                  </a:lnTo>
                  <a:lnTo>
                    <a:pt x="545896" y="71361"/>
                  </a:lnTo>
                  <a:lnTo>
                    <a:pt x="507187" y="48729"/>
                  </a:lnTo>
                  <a:lnTo>
                    <a:pt x="455218" y="40563"/>
                  </a:lnTo>
                  <a:lnTo>
                    <a:pt x="403542" y="48729"/>
                  </a:lnTo>
                  <a:lnTo>
                    <a:pt x="364985" y="71361"/>
                  </a:lnTo>
                  <a:lnTo>
                    <a:pt x="340868" y="105575"/>
                  </a:lnTo>
                  <a:lnTo>
                    <a:pt x="332536" y="148539"/>
                  </a:lnTo>
                  <a:lnTo>
                    <a:pt x="332536" y="159181"/>
                  </a:lnTo>
                  <a:lnTo>
                    <a:pt x="411619" y="159181"/>
                  </a:lnTo>
                  <a:lnTo>
                    <a:pt x="411619" y="154114"/>
                  </a:lnTo>
                  <a:lnTo>
                    <a:pt x="414794" y="134048"/>
                  </a:lnTo>
                  <a:lnTo>
                    <a:pt x="423722" y="119075"/>
                  </a:lnTo>
                  <a:lnTo>
                    <a:pt x="437502" y="109702"/>
                  </a:lnTo>
                  <a:lnTo>
                    <a:pt x="455218" y="106464"/>
                  </a:lnTo>
                  <a:lnTo>
                    <a:pt x="473151" y="109702"/>
                  </a:lnTo>
                  <a:lnTo>
                    <a:pt x="486905" y="119075"/>
                  </a:lnTo>
                  <a:lnTo>
                    <a:pt x="495706" y="134048"/>
                  </a:lnTo>
                  <a:lnTo>
                    <a:pt x="498817" y="154114"/>
                  </a:lnTo>
                  <a:lnTo>
                    <a:pt x="495338" y="176364"/>
                  </a:lnTo>
                  <a:lnTo>
                    <a:pt x="485444" y="192201"/>
                  </a:lnTo>
                  <a:lnTo>
                    <a:pt x="469938" y="201663"/>
                  </a:lnTo>
                  <a:lnTo>
                    <a:pt x="449643" y="204800"/>
                  </a:lnTo>
                  <a:lnTo>
                    <a:pt x="414159" y="204800"/>
                  </a:lnTo>
                  <a:lnTo>
                    <a:pt x="414159" y="269189"/>
                  </a:lnTo>
                  <a:lnTo>
                    <a:pt x="449643" y="269189"/>
                  </a:lnTo>
                  <a:lnTo>
                    <a:pt x="475246" y="272935"/>
                  </a:lnTo>
                  <a:lnTo>
                    <a:pt x="493991" y="284327"/>
                  </a:lnTo>
                  <a:lnTo>
                    <a:pt x="505536" y="303618"/>
                  </a:lnTo>
                  <a:lnTo>
                    <a:pt x="509460" y="331025"/>
                  </a:lnTo>
                  <a:lnTo>
                    <a:pt x="505548" y="356044"/>
                  </a:lnTo>
                  <a:lnTo>
                    <a:pt x="494499" y="374497"/>
                  </a:lnTo>
                  <a:lnTo>
                    <a:pt x="477380" y="385927"/>
                  </a:lnTo>
                  <a:lnTo>
                    <a:pt x="455218" y="389839"/>
                  </a:lnTo>
                  <a:lnTo>
                    <a:pt x="433133" y="385927"/>
                  </a:lnTo>
                  <a:lnTo>
                    <a:pt x="416179" y="374497"/>
                  </a:lnTo>
                  <a:lnTo>
                    <a:pt x="405320" y="356044"/>
                  </a:lnTo>
                  <a:lnTo>
                    <a:pt x="401485" y="331025"/>
                  </a:lnTo>
                  <a:lnTo>
                    <a:pt x="401485" y="325450"/>
                  </a:lnTo>
                  <a:lnTo>
                    <a:pt x="320370" y="325450"/>
                  </a:lnTo>
                  <a:lnTo>
                    <a:pt x="320370" y="335089"/>
                  </a:lnTo>
                  <a:lnTo>
                    <a:pt x="330250" y="384949"/>
                  </a:lnTo>
                  <a:lnTo>
                    <a:pt x="357949" y="422973"/>
                  </a:lnTo>
                  <a:lnTo>
                    <a:pt x="400570" y="447217"/>
                  </a:lnTo>
                  <a:lnTo>
                    <a:pt x="455218" y="455739"/>
                  </a:lnTo>
                  <a:lnTo>
                    <a:pt x="510286" y="447217"/>
                  </a:lnTo>
                  <a:lnTo>
                    <a:pt x="552869" y="422973"/>
                  </a:lnTo>
                  <a:lnTo>
                    <a:pt x="580326" y="384949"/>
                  </a:lnTo>
                  <a:lnTo>
                    <a:pt x="590054" y="335089"/>
                  </a:lnTo>
                  <a:close/>
                </a:path>
                <a:path w="9464040" h="6983730">
                  <a:moveTo>
                    <a:pt x="737069" y="366014"/>
                  </a:moveTo>
                  <a:lnTo>
                    <a:pt x="653935" y="366014"/>
                  </a:lnTo>
                  <a:lnTo>
                    <a:pt x="653935" y="448640"/>
                  </a:lnTo>
                  <a:lnTo>
                    <a:pt x="737069" y="448640"/>
                  </a:lnTo>
                  <a:lnTo>
                    <a:pt x="737069" y="366014"/>
                  </a:lnTo>
                  <a:close/>
                </a:path>
                <a:path w="9464040" h="6983730">
                  <a:moveTo>
                    <a:pt x="1237272" y="242316"/>
                  </a:moveTo>
                  <a:lnTo>
                    <a:pt x="1200416" y="225018"/>
                  </a:lnTo>
                  <a:lnTo>
                    <a:pt x="1151432" y="168186"/>
                  </a:lnTo>
                  <a:lnTo>
                    <a:pt x="1141971" y="125222"/>
                  </a:lnTo>
                  <a:lnTo>
                    <a:pt x="1229664" y="125222"/>
                  </a:lnTo>
                  <a:lnTo>
                    <a:pt x="1229664" y="59829"/>
                  </a:lnTo>
                  <a:lnTo>
                    <a:pt x="1141463" y="59829"/>
                  </a:lnTo>
                  <a:lnTo>
                    <a:pt x="1141463" y="0"/>
                  </a:lnTo>
                  <a:lnTo>
                    <a:pt x="1064399" y="0"/>
                  </a:lnTo>
                  <a:lnTo>
                    <a:pt x="1064399" y="59829"/>
                  </a:lnTo>
                  <a:lnTo>
                    <a:pt x="973658" y="59829"/>
                  </a:lnTo>
                  <a:lnTo>
                    <a:pt x="973658" y="125222"/>
                  </a:lnTo>
                  <a:lnTo>
                    <a:pt x="1063904" y="125222"/>
                  </a:lnTo>
                  <a:lnTo>
                    <a:pt x="1054696" y="169354"/>
                  </a:lnTo>
                  <a:lnTo>
                    <a:pt x="1034808" y="203796"/>
                  </a:lnTo>
                  <a:lnTo>
                    <a:pt x="1005509" y="229870"/>
                  </a:lnTo>
                  <a:lnTo>
                    <a:pt x="968082" y="248907"/>
                  </a:lnTo>
                  <a:lnTo>
                    <a:pt x="968082" y="315823"/>
                  </a:lnTo>
                  <a:lnTo>
                    <a:pt x="1011059" y="300824"/>
                  </a:lnTo>
                  <a:lnTo>
                    <a:pt x="1049515" y="280593"/>
                  </a:lnTo>
                  <a:lnTo>
                    <a:pt x="1081214" y="256946"/>
                  </a:lnTo>
                  <a:lnTo>
                    <a:pt x="1103947" y="231673"/>
                  </a:lnTo>
                  <a:lnTo>
                    <a:pt x="1127480" y="256057"/>
                  </a:lnTo>
                  <a:lnTo>
                    <a:pt x="1159205" y="278117"/>
                  </a:lnTo>
                  <a:lnTo>
                    <a:pt x="1196619" y="296468"/>
                  </a:lnTo>
                  <a:lnTo>
                    <a:pt x="1237272" y="309740"/>
                  </a:lnTo>
                  <a:lnTo>
                    <a:pt x="1237272" y="242316"/>
                  </a:lnTo>
                  <a:close/>
                </a:path>
                <a:path w="9464040" h="6983730">
                  <a:moveTo>
                    <a:pt x="1351838" y="13690"/>
                  </a:moveTo>
                  <a:lnTo>
                    <a:pt x="1274775" y="13690"/>
                  </a:lnTo>
                  <a:lnTo>
                    <a:pt x="1274775" y="372605"/>
                  </a:lnTo>
                  <a:lnTo>
                    <a:pt x="1261351" y="381457"/>
                  </a:lnTo>
                  <a:lnTo>
                    <a:pt x="1243799" y="387616"/>
                  </a:lnTo>
                  <a:lnTo>
                    <a:pt x="1221955" y="391210"/>
                  </a:lnTo>
                  <a:lnTo>
                    <a:pt x="1195705" y="392366"/>
                  </a:lnTo>
                  <a:lnTo>
                    <a:pt x="1143990" y="392366"/>
                  </a:lnTo>
                  <a:lnTo>
                    <a:pt x="1143990" y="293522"/>
                  </a:lnTo>
                  <a:lnTo>
                    <a:pt x="1066939" y="293522"/>
                  </a:lnTo>
                  <a:lnTo>
                    <a:pt x="1066939" y="392366"/>
                  </a:lnTo>
                  <a:lnTo>
                    <a:pt x="959980" y="392366"/>
                  </a:lnTo>
                  <a:lnTo>
                    <a:pt x="959980" y="457250"/>
                  </a:lnTo>
                  <a:lnTo>
                    <a:pt x="1183538" y="457250"/>
                  </a:lnTo>
                  <a:lnTo>
                    <a:pt x="1214183" y="455764"/>
                  </a:lnTo>
                  <a:lnTo>
                    <a:pt x="1239799" y="451358"/>
                  </a:lnTo>
                  <a:lnTo>
                    <a:pt x="1260094" y="444207"/>
                  </a:lnTo>
                  <a:lnTo>
                    <a:pt x="1274775" y="434441"/>
                  </a:lnTo>
                  <a:lnTo>
                    <a:pt x="1274775" y="481584"/>
                  </a:lnTo>
                  <a:lnTo>
                    <a:pt x="1351838" y="481584"/>
                  </a:lnTo>
                  <a:lnTo>
                    <a:pt x="1351838" y="434441"/>
                  </a:lnTo>
                  <a:lnTo>
                    <a:pt x="1351838" y="13690"/>
                  </a:lnTo>
                  <a:close/>
                </a:path>
                <a:path w="9464040" h="6983730">
                  <a:moveTo>
                    <a:pt x="1841017" y="136880"/>
                  </a:moveTo>
                  <a:lnTo>
                    <a:pt x="1790915" y="131305"/>
                  </a:lnTo>
                  <a:lnTo>
                    <a:pt x="1747748" y="120396"/>
                  </a:lnTo>
                  <a:lnTo>
                    <a:pt x="1714842" y="103797"/>
                  </a:lnTo>
                  <a:lnTo>
                    <a:pt x="1695538" y="81114"/>
                  </a:lnTo>
                  <a:lnTo>
                    <a:pt x="1836458" y="81114"/>
                  </a:lnTo>
                  <a:lnTo>
                    <a:pt x="1836458" y="18757"/>
                  </a:lnTo>
                  <a:lnTo>
                    <a:pt x="1470964" y="18757"/>
                  </a:lnTo>
                  <a:lnTo>
                    <a:pt x="1470964" y="81114"/>
                  </a:lnTo>
                  <a:lnTo>
                    <a:pt x="1611388" y="81114"/>
                  </a:lnTo>
                  <a:lnTo>
                    <a:pt x="1591640" y="103797"/>
                  </a:lnTo>
                  <a:lnTo>
                    <a:pt x="1558404" y="120396"/>
                  </a:lnTo>
                  <a:lnTo>
                    <a:pt x="1515287" y="131305"/>
                  </a:lnTo>
                  <a:lnTo>
                    <a:pt x="1465897" y="136880"/>
                  </a:lnTo>
                  <a:lnTo>
                    <a:pt x="1465897" y="198716"/>
                  </a:lnTo>
                  <a:lnTo>
                    <a:pt x="1520367" y="193103"/>
                  </a:lnTo>
                  <a:lnTo>
                    <a:pt x="1571650" y="181546"/>
                  </a:lnTo>
                  <a:lnTo>
                    <a:pt x="1616951" y="164007"/>
                  </a:lnTo>
                  <a:lnTo>
                    <a:pt x="1653463" y="140423"/>
                  </a:lnTo>
                  <a:lnTo>
                    <a:pt x="1690179" y="164007"/>
                  </a:lnTo>
                  <a:lnTo>
                    <a:pt x="1735836" y="181546"/>
                  </a:lnTo>
                  <a:lnTo>
                    <a:pt x="1787194" y="193103"/>
                  </a:lnTo>
                  <a:lnTo>
                    <a:pt x="1841017" y="198716"/>
                  </a:lnTo>
                  <a:lnTo>
                    <a:pt x="1841017" y="140423"/>
                  </a:lnTo>
                  <a:lnTo>
                    <a:pt x="1841017" y="136880"/>
                  </a:lnTo>
                  <a:close/>
                </a:path>
                <a:path w="9464040" h="6983730">
                  <a:moveTo>
                    <a:pt x="1845589" y="401497"/>
                  </a:moveTo>
                  <a:lnTo>
                    <a:pt x="1835632" y="362839"/>
                  </a:lnTo>
                  <a:lnTo>
                    <a:pt x="1807057" y="335597"/>
                  </a:lnTo>
                  <a:lnTo>
                    <a:pt x="1768525" y="320929"/>
                  </a:lnTo>
                  <a:lnTo>
                    <a:pt x="1768525" y="393890"/>
                  </a:lnTo>
                  <a:lnTo>
                    <a:pt x="1768525" y="409600"/>
                  </a:lnTo>
                  <a:lnTo>
                    <a:pt x="1718538" y="429691"/>
                  </a:lnTo>
                  <a:lnTo>
                    <a:pt x="1654467" y="432422"/>
                  </a:lnTo>
                  <a:lnTo>
                    <a:pt x="1618792" y="431787"/>
                  </a:lnTo>
                  <a:lnTo>
                    <a:pt x="1567789" y="425792"/>
                  </a:lnTo>
                  <a:lnTo>
                    <a:pt x="1539900" y="409600"/>
                  </a:lnTo>
                  <a:lnTo>
                    <a:pt x="1539900" y="393890"/>
                  </a:lnTo>
                  <a:lnTo>
                    <a:pt x="1589963" y="373481"/>
                  </a:lnTo>
                  <a:lnTo>
                    <a:pt x="1654467" y="371081"/>
                  </a:lnTo>
                  <a:lnTo>
                    <a:pt x="1689849" y="371614"/>
                  </a:lnTo>
                  <a:lnTo>
                    <a:pt x="1740662" y="377063"/>
                  </a:lnTo>
                  <a:lnTo>
                    <a:pt x="1768525" y="393890"/>
                  </a:lnTo>
                  <a:lnTo>
                    <a:pt x="1768525" y="320929"/>
                  </a:lnTo>
                  <a:lnTo>
                    <a:pt x="1743125" y="314934"/>
                  </a:lnTo>
                  <a:lnTo>
                    <a:pt x="1701622" y="310210"/>
                  </a:lnTo>
                  <a:lnTo>
                    <a:pt x="1654467" y="308724"/>
                  </a:lnTo>
                  <a:lnTo>
                    <a:pt x="1607108" y="310210"/>
                  </a:lnTo>
                  <a:lnTo>
                    <a:pt x="1565630" y="314934"/>
                  </a:lnTo>
                  <a:lnTo>
                    <a:pt x="1501889" y="335597"/>
                  </a:lnTo>
                  <a:lnTo>
                    <a:pt x="1473301" y="362839"/>
                  </a:lnTo>
                  <a:lnTo>
                    <a:pt x="1463357" y="401497"/>
                  </a:lnTo>
                  <a:lnTo>
                    <a:pt x="1465884" y="422554"/>
                  </a:lnTo>
                  <a:lnTo>
                    <a:pt x="1501889" y="467398"/>
                  </a:lnTo>
                  <a:lnTo>
                    <a:pt x="1565630" y="488238"/>
                  </a:lnTo>
                  <a:lnTo>
                    <a:pt x="1607108" y="492848"/>
                  </a:lnTo>
                  <a:lnTo>
                    <a:pt x="1654467" y="494258"/>
                  </a:lnTo>
                  <a:lnTo>
                    <a:pt x="1701622" y="492848"/>
                  </a:lnTo>
                  <a:lnTo>
                    <a:pt x="1743125" y="488238"/>
                  </a:lnTo>
                  <a:lnTo>
                    <a:pt x="1807057" y="467398"/>
                  </a:lnTo>
                  <a:lnTo>
                    <a:pt x="1835632" y="440334"/>
                  </a:lnTo>
                  <a:lnTo>
                    <a:pt x="1843062" y="422554"/>
                  </a:lnTo>
                  <a:lnTo>
                    <a:pt x="1845589" y="401497"/>
                  </a:lnTo>
                  <a:close/>
                </a:path>
                <a:path w="9464040" h="6983730">
                  <a:moveTo>
                    <a:pt x="1865350" y="223558"/>
                  </a:moveTo>
                  <a:lnTo>
                    <a:pt x="1691474" y="223558"/>
                  </a:lnTo>
                  <a:lnTo>
                    <a:pt x="1691474" y="174891"/>
                  </a:lnTo>
                  <a:lnTo>
                    <a:pt x="1614932" y="174891"/>
                  </a:lnTo>
                  <a:lnTo>
                    <a:pt x="1614932" y="223558"/>
                  </a:lnTo>
                  <a:lnTo>
                    <a:pt x="1442580" y="223558"/>
                  </a:lnTo>
                  <a:lnTo>
                    <a:pt x="1442580" y="286931"/>
                  </a:lnTo>
                  <a:lnTo>
                    <a:pt x="1865350" y="286931"/>
                  </a:lnTo>
                  <a:lnTo>
                    <a:pt x="1865350" y="223558"/>
                  </a:lnTo>
                  <a:close/>
                </a:path>
                <a:path w="9464040" h="6983730">
                  <a:moveTo>
                    <a:pt x="2216962" y="770229"/>
                  </a:moveTo>
                  <a:lnTo>
                    <a:pt x="1273987" y="770229"/>
                  </a:lnTo>
                  <a:lnTo>
                    <a:pt x="1273987" y="793445"/>
                  </a:lnTo>
                  <a:lnTo>
                    <a:pt x="2216962" y="793445"/>
                  </a:lnTo>
                  <a:lnTo>
                    <a:pt x="2216962" y="770229"/>
                  </a:lnTo>
                  <a:close/>
                </a:path>
                <a:path w="9464040" h="6983730">
                  <a:moveTo>
                    <a:pt x="2474531" y="13690"/>
                  </a:moveTo>
                  <a:lnTo>
                    <a:pt x="2397480" y="13690"/>
                  </a:lnTo>
                  <a:lnTo>
                    <a:pt x="2397480" y="50190"/>
                  </a:lnTo>
                  <a:lnTo>
                    <a:pt x="2320925" y="50190"/>
                  </a:lnTo>
                  <a:lnTo>
                    <a:pt x="2320925" y="18757"/>
                  </a:lnTo>
                  <a:lnTo>
                    <a:pt x="2092807" y="18757"/>
                  </a:lnTo>
                  <a:lnTo>
                    <a:pt x="2092807" y="82638"/>
                  </a:lnTo>
                  <a:lnTo>
                    <a:pt x="2244890" y="82638"/>
                  </a:lnTo>
                  <a:lnTo>
                    <a:pt x="2237409" y="116598"/>
                  </a:lnTo>
                  <a:lnTo>
                    <a:pt x="2216632" y="143751"/>
                  </a:lnTo>
                  <a:lnTo>
                    <a:pt x="2183282" y="164211"/>
                  </a:lnTo>
                  <a:lnTo>
                    <a:pt x="2138057" y="178104"/>
                  </a:lnTo>
                  <a:lnTo>
                    <a:pt x="2081657" y="185547"/>
                  </a:lnTo>
                  <a:lnTo>
                    <a:pt x="2081657" y="248907"/>
                  </a:lnTo>
                  <a:lnTo>
                    <a:pt x="2142020" y="241973"/>
                  </a:lnTo>
                  <a:lnTo>
                    <a:pt x="2194141" y="229793"/>
                  </a:lnTo>
                  <a:lnTo>
                    <a:pt x="2237727" y="211582"/>
                  </a:lnTo>
                  <a:lnTo>
                    <a:pt x="2272487" y="186575"/>
                  </a:lnTo>
                  <a:lnTo>
                    <a:pt x="2298128" y="153987"/>
                  </a:lnTo>
                  <a:lnTo>
                    <a:pt x="2314333" y="113055"/>
                  </a:lnTo>
                  <a:lnTo>
                    <a:pt x="2397480" y="113055"/>
                  </a:lnTo>
                  <a:lnTo>
                    <a:pt x="2397480" y="142455"/>
                  </a:lnTo>
                  <a:lnTo>
                    <a:pt x="2307247" y="142455"/>
                  </a:lnTo>
                  <a:lnTo>
                    <a:pt x="2307247" y="204304"/>
                  </a:lnTo>
                  <a:lnTo>
                    <a:pt x="2397480" y="204304"/>
                  </a:lnTo>
                  <a:lnTo>
                    <a:pt x="2397480" y="244856"/>
                  </a:lnTo>
                  <a:lnTo>
                    <a:pt x="2474531" y="244856"/>
                  </a:lnTo>
                  <a:lnTo>
                    <a:pt x="2474531" y="113055"/>
                  </a:lnTo>
                  <a:lnTo>
                    <a:pt x="2474531" y="50190"/>
                  </a:lnTo>
                  <a:lnTo>
                    <a:pt x="2474531" y="13690"/>
                  </a:lnTo>
                  <a:close/>
                </a:path>
                <a:path w="9464040" h="6983730">
                  <a:moveTo>
                    <a:pt x="2480106" y="428358"/>
                  </a:moveTo>
                  <a:lnTo>
                    <a:pt x="2196223" y="428358"/>
                  </a:lnTo>
                  <a:lnTo>
                    <a:pt x="2196223" y="403517"/>
                  </a:lnTo>
                  <a:lnTo>
                    <a:pt x="2474531" y="403517"/>
                  </a:lnTo>
                  <a:lnTo>
                    <a:pt x="2474531" y="261581"/>
                  </a:lnTo>
                  <a:lnTo>
                    <a:pt x="2119172" y="261581"/>
                  </a:lnTo>
                  <a:lnTo>
                    <a:pt x="2119172" y="319874"/>
                  </a:lnTo>
                  <a:lnTo>
                    <a:pt x="2397480" y="319874"/>
                  </a:lnTo>
                  <a:lnTo>
                    <a:pt x="2397480" y="346240"/>
                  </a:lnTo>
                  <a:lnTo>
                    <a:pt x="2119172" y="346240"/>
                  </a:lnTo>
                  <a:lnTo>
                    <a:pt x="2119172" y="486664"/>
                  </a:lnTo>
                  <a:lnTo>
                    <a:pt x="2480106" y="486664"/>
                  </a:lnTo>
                  <a:lnTo>
                    <a:pt x="2480106" y="428358"/>
                  </a:lnTo>
                  <a:close/>
                </a:path>
                <a:path w="9464040" h="6983730">
                  <a:moveTo>
                    <a:pt x="2826842" y="21805"/>
                  </a:moveTo>
                  <a:lnTo>
                    <a:pt x="2581999" y="21805"/>
                  </a:lnTo>
                  <a:lnTo>
                    <a:pt x="2581999" y="86690"/>
                  </a:lnTo>
                  <a:lnTo>
                    <a:pt x="2749791" y="86690"/>
                  </a:lnTo>
                  <a:lnTo>
                    <a:pt x="2749791" y="215963"/>
                  </a:lnTo>
                  <a:lnTo>
                    <a:pt x="2749219" y="244360"/>
                  </a:lnTo>
                  <a:lnTo>
                    <a:pt x="2747505" y="273621"/>
                  </a:lnTo>
                  <a:lnTo>
                    <a:pt x="2744660" y="301929"/>
                  </a:lnTo>
                  <a:lnTo>
                    <a:pt x="2740672" y="327482"/>
                  </a:lnTo>
                  <a:lnTo>
                    <a:pt x="2816199" y="327482"/>
                  </a:lnTo>
                  <a:lnTo>
                    <a:pt x="2820644" y="300913"/>
                  </a:lnTo>
                  <a:lnTo>
                    <a:pt x="2823997" y="270014"/>
                  </a:lnTo>
                  <a:lnTo>
                    <a:pt x="2826105" y="237299"/>
                  </a:lnTo>
                  <a:lnTo>
                    <a:pt x="2826842" y="205308"/>
                  </a:lnTo>
                  <a:lnTo>
                    <a:pt x="2826842" y="21805"/>
                  </a:lnTo>
                  <a:close/>
                </a:path>
                <a:path w="9464040" h="6983730">
                  <a:moveTo>
                    <a:pt x="3017456" y="196697"/>
                  </a:moveTo>
                  <a:lnTo>
                    <a:pt x="2949016" y="196697"/>
                  </a:lnTo>
                  <a:lnTo>
                    <a:pt x="2949016" y="13690"/>
                  </a:lnTo>
                  <a:lnTo>
                    <a:pt x="2871965" y="13690"/>
                  </a:lnTo>
                  <a:lnTo>
                    <a:pt x="2871965" y="373100"/>
                  </a:lnTo>
                  <a:lnTo>
                    <a:pt x="2858617" y="381673"/>
                  </a:lnTo>
                  <a:lnTo>
                    <a:pt x="2841231" y="387680"/>
                  </a:lnTo>
                  <a:lnTo>
                    <a:pt x="2819565" y="391210"/>
                  </a:lnTo>
                  <a:lnTo>
                    <a:pt x="2793390" y="392366"/>
                  </a:lnTo>
                  <a:lnTo>
                    <a:pt x="2703157" y="392366"/>
                  </a:lnTo>
                  <a:lnTo>
                    <a:pt x="2703157" y="189090"/>
                  </a:lnTo>
                  <a:lnTo>
                    <a:pt x="2626106" y="189090"/>
                  </a:lnTo>
                  <a:lnTo>
                    <a:pt x="2626106" y="392366"/>
                  </a:lnTo>
                  <a:lnTo>
                    <a:pt x="2568816" y="392366"/>
                  </a:lnTo>
                  <a:lnTo>
                    <a:pt x="2568816" y="457250"/>
                  </a:lnTo>
                  <a:lnTo>
                    <a:pt x="2781223" y="457250"/>
                  </a:lnTo>
                  <a:lnTo>
                    <a:pt x="2811576" y="455828"/>
                  </a:lnTo>
                  <a:lnTo>
                    <a:pt x="2837053" y="451548"/>
                  </a:lnTo>
                  <a:lnTo>
                    <a:pt x="2857284" y="444423"/>
                  </a:lnTo>
                  <a:lnTo>
                    <a:pt x="2871965" y="434441"/>
                  </a:lnTo>
                  <a:lnTo>
                    <a:pt x="2871965" y="481584"/>
                  </a:lnTo>
                  <a:lnTo>
                    <a:pt x="2949016" y="481584"/>
                  </a:lnTo>
                  <a:lnTo>
                    <a:pt x="2949016" y="434441"/>
                  </a:lnTo>
                  <a:lnTo>
                    <a:pt x="2949016" y="263105"/>
                  </a:lnTo>
                  <a:lnTo>
                    <a:pt x="3017456" y="263105"/>
                  </a:lnTo>
                  <a:lnTo>
                    <a:pt x="3017456" y="196697"/>
                  </a:lnTo>
                  <a:close/>
                </a:path>
                <a:path w="9464040" h="6983730">
                  <a:moveTo>
                    <a:pt x="3445294" y="77063"/>
                  </a:moveTo>
                  <a:lnTo>
                    <a:pt x="3368751" y="77063"/>
                  </a:lnTo>
                  <a:lnTo>
                    <a:pt x="3368751" y="110007"/>
                  </a:lnTo>
                  <a:lnTo>
                    <a:pt x="3445294" y="110007"/>
                  </a:lnTo>
                  <a:lnTo>
                    <a:pt x="3445294" y="77063"/>
                  </a:lnTo>
                  <a:close/>
                </a:path>
                <a:path w="9464040" h="6983730">
                  <a:moveTo>
                    <a:pt x="3445294" y="18605"/>
                  </a:moveTo>
                  <a:lnTo>
                    <a:pt x="3079800" y="18605"/>
                  </a:lnTo>
                  <a:lnTo>
                    <a:pt x="3079800" y="77025"/>
                  </a:lnTo>
                  <a:lnTo>
                    <a:pt x="3079800" y="110045"/>
                  </a:lnTo>
                  <a:lnTo>
                    <a:pt x="3079800" y="168465"/>
                  </a:lnTo>
                  <a:lnTo>
                    <a:pt x="3445294" y="168465"/>
                  </a:lnTo>
                  <a:lnTo>
                    <a:pt x="3445294" y="110045"/>
                  </a:lnTo>
                  <a:lnTo>
                    <a:pt x="3156851" y="110045"/>
                  </a:lnTo>
                  <a:lnTo>
                    <a:pt x="3156851" y="77025"/>
                  </a:lnTo>
                  <a:lnTo>
                    <a:pt x="3445294" y="77025"/>
                  </a:lnTo>
                  <a:lnTo>
                    <a:pt x="3445294" y="18605"/>
                  </a:lnTo>
                  <a:close/>
                </a:path>
                <a:path w="9464040" h="6983730">
                  <a:moveTo>
                    <a:pt x="3455441" y="428815"/>
                  </a:moveTo>
                  <a:lnTo>
                    <a:pt x="3156851" y="428815"/>
                  </a:lnTo>
                  <a:lnTo>
                    <a:pt x="3156851" y="409765"/>
                  </a:lnTo>
                  <a:lnTo>
                    <a:pt x="3445294" y="409765"/>
                  </a:lnTo>
                  <a:lnTo>
                    <a:pt x="3445294" y="352615"/>
                  </a:lnTo>
                  <a:lnTo>
                    <a:pt x="3445294" y="331025"/>
                  </a:lnTo>
                  <a:lnTo>
                    <a:pt x="3445294" y="273875"/>
                  </a:lnTo>
                  <a:lnTo>
                    <a:pt x="3079800" y="273875"/>
                  </a:lnTo>
                  <a:lnTo>
                    <a:pt x="3079800" y="331025"/>
                  </a:lnTo>
                  <a:lnTo>
                    <a:pt x="3368751" y="331025"/>
                  </a:lnTo>
                  <a:lnTo>
                    <a:pt x="3368751" y="352615"/>
                  </a:lnTo>
                  <a:lnTo>
                    <a:pt x="3079800" y="352615"/>
                  </a:lnTo>
                  <a:lnTo>
                    <a:pt x="3079800" y="409765"/>
                  </a:lnTo>
                  <a:lnTo>
                    <a:pt x="3079800" y="428815"/>
                  </a:lnTo>
                  <a:lnTo>
                    <a:pt x="3079800" y="487235"/>
                  </a:lnTo>
                  <a:lnTo>
                    <a:pt x="3455441" y="487235"/>
                  </a:lnTo>
                  <a:lnTo>
                    <a:pt x="3455441" y="428815"/>
                  </a:lnTo>
                  <a:close/>
                </a:path>
                <a:path w="9464040" h="6983730">
                  <a:moveTo>
                    <a:pt x="3474199" y="187058"/>
                  </a:moveTo>
                  <a:lnTo>
                    <a:pt x="3051416" y="187058"/>
                  </a:lnTo>
                  <a:lnTo>
                    <a:pt x="3051416" y="247891"/>
                  </a:lnTo>
                  <a:lnTo>
                    <a:pt x="3224276" y="247891"/>
                  </a:lnTo>
                  <a:lnTo>
                    <a:pt x="3224276" y="273748"/>
                  </a:lnTo>
                  <a:lnTo>
                    <a:pt x="3300819" y="273748"/>
                  </a:lnTo>
                  <a:lnTo>
                    <a:pt x="3300819" y="247891"/>
                  </a:lnTo>
                  <a:lnTo>
                    <a:pt x="3474199" y="247891"/>
                  </a:lnTo>
                  <a:lnTo>
                    <a:pt x="3474199" y="187058"/>
                  </a:lnTo>
                  <a:close/>
                </a:path>
                <a:path w="9464040" h="6983730">
                  <a:moveTo>
                    <a:pt x="7129894" y="6953288"/>
                  </a:moveTo>
                  <a:lnTo>
                    <a:pt x="7109358" y="6891858"/>
                  </a:lnTo>
                  <a:lnTo>
                    <a:pt x="7097446" y="6856196"/>
                  </a:lnTo>
                  <a:lnTo>
                    <a:pt x="7056806" y="6734619"/>
                  </a:lnTo>
                  <a:lnTo>
                    <a:pt x="7056806" y="6856196"/>
                  </a:lnTo>
                  <a:lnTo>
                    <a:pt x="6969607" y="6856196"/>
                  </a:lnTo>
                  <a:lnTo>
                    <a:pt x="7013384" y="6717093"/>
                  </a:lnTo>
                  <a:lnTo>
                    <a:pt x="7056806" y="6856196"/>
                  </a:lnTo>
                  <a:lnTo>
                    <a:pt x="7056806" y="6734619"/>
                  </a:lnTo>
                  <a:lnTo>
                    <a:pt x="7050951" y="6717093"/>
                  </a:lnTo>
                  <a:lnTo>
                    <a:pt x="7037387" y="6676491"/>
                  </a:lnTo>
                  <a:lnTo>
                    <a:pt x="6989026" y="6676491"/>
                  </a:lnTo>
                  <a:lnTo>
                    <a:pt x="6896875" y="6953288"/>
                  </a:lnTo>
                  <a:lnTo>
                    <a:pt x="6939242" y="6953288"/>
                  </a:lnTo>
                  <a:lnTo>
                    <a:pt x="6958660" y="6891858"/>
                  </a:lnTo>
                  <a:lnTo>
                    <a:pt x="7068109" y="6891858"/>
                  </a:lnTo>
                  <a:lnTo>
                    <a:pt x="7087527" y="6953288"/>
                  </a:lnTo>
                  <a:lnTo>
                    <a:pt x="7129894" y="6953288"/>
                  </a:lnTo>
                  <a:close/>
                </a:path>
                <a:path w="9464040" h="6983730">
                  <a:moveTo>
                    <a:pt x="7187666" y="6676491"/>
                  </a:moveTo>
                  <a:lnTo>
                    <a:pt x="7146722" y="6676491"/>
                  </a:lnTo>
                  <a:lnTo>
                    <a:pt x="7146722" y="6953288"/>
                  </a:lnTo>
                  <a:lnTo>
                    <a:pt x="7187666" y="6953288"/>
                  </a:lnTo>
                  <a:lnTo>
                    <a:pt x="7187666" y="6676491"/>
                  </a:lnTo>
                  <a:close/>
                </a:path>
                <a:path w="9464040" h="6983730">
                  <a:moveTo>
                    <a:pt x="7420572" y="6676491"/>
                  </a:moveTo>
                  <a:lnTo>
                    <a:pt x="7379614" y="6676491"/>
                  </a:lnTo>
                  <a:lnTo>
                    <a:pt x="7379614" y="6880555"/>
                  </a:lnTo>
                  <a:lnTo>
                    <a:pt x="7266635" y="6676491"/>
                  </a:lnTo>
                  <a:lnTo>
                    <a:pt x="7224623" y="6676491"/>
                  </a:lnTo>
                  <a:lnTo>
                    <a:pt x="7224623" y="6953288"/>
                  </a:lnTo>
                  <a:lnTo>
                    <a:pt x="7265581" y="6953288"/>
                  </a:lnTo>
                  <a:lnTo>
                    <a:pt x="7265581" y="6749567"/>
                  </a:lnTo>
                  <a:lnTo>
                    <a:pt x="7378560" y="6953288"/>
                  </a:lnTo>
                  <a:lnTo>
                    <a:pt x="7420572" y="6953288"/>
                  </a:lnTo>
                  <a:lnTo>
                    <a:pt x="7420572" y="6676491"/>
                  </a:lnTo>
                  <a:close/>
                </a:path>
                <a:path w="9464040" h="6983730">
                  <a:moveTo>
                    <a:pt x="7743520" y="6762991"/>
                  </a:moveTo>
                  <a:lnTo>
                    <a:pt x="7737640" y="6726529"/>
                  </a:lnTo>
                  <a:lnTo>
                    <a:pt x="7728610" y="6712153"/>
                  </a:lnTo>
                  <a:lnTo>
                    <a:pt x="7720571" y="6699351"/>
                  </a:lnTo>
                  <a:lnTo>
                    <a:pt x="7702575" y="6688201"/>
                  </a:lnTo>
                  <a:lnTo>
                    <a:pt x="7702575" y="6762991"/>
                  </a:lnTo>
                  <a:lnTo>
                    <a:pt x="7699337" y="6784492"/>
                  </a:lnTo>
                  <a:lnTo>
                    <a:pt x="7689634" y="6800456"/>
                  </a:lnTo>
                  <a:lnTo>
                    <a:pt x="7673530" y="6810400"/>
                  </a:lnTo>
                  <a:lnTo>
                    <a:pt x="7651026" y="6813829"/>
                  </a:lnTo>
                  <a:lnTo>
                    <a:pt x="7589596" y="6813829"/>
                  </a:lnTo>
                  <a:lnTo>
                    <a:pt x="7589596" y="6712153"/>
                  </a:lnTo>
                  <a:lnTo>
                    <a:pt x="7651026" y="6712153"/>
                  </a:lnTo>
                  <a:lnTo>
                    <a:pt x="7673530" y="6715569"/>
                  </a:lnTo>
                  <a:lnTo>
                    <a:pt x="7689634" y="6725526"/>
                  </a:lnTo>
                  <a:lnTo>
                    <a:pt x="7699337" y="6741490"/>
                  </a:lnTo>
                  <a:lnTo>
                    <a:pt x="7702575" y="6762991"/>
                  </a:lnTo>
                  <a:lnTo>
                    <a:pt x="7702575" y="6688201"/>
                  </a:lnTo>
                  <a:lnTo>
                    <a:pt x="7693177" y="6682359"/>
                  </a:lnTo>
                  <a:lnTo>
                    <a:pt x="7656322" y="6676491"/>
                  </a:lnTo>
                  <a:lnTo>
                    <a:pt x="7548639" y="6676491"/>
                  </a:lnTo>
                  <a:lnTo>
                    <a:pt x="7548639" y="6953288"/>
                  </a:lnTo>
                  <a:lnTo>
                    <a:pt x="7589596" y="6953288"/>
                  </a:lnTo>
                  <a:lnTo>
                    <a:pt x="7589596" y="6849491"/>
                  </a:lnTo>
                  <a:lnTo>
                    <a:pt x="7656322" y="6849491"/>
                  </a:lnTo>
                  <a:lnTo>
                    <a:pt x="7693177" y="6843712"/>
                  </a:lnTo>
                  <a:lnTo>
                    <a:pt x="7720571" y="6826885"/>
                  </a:lnTo>
                  <a:lnTo>
                    <a:pt x="7728788" y="6813829"/>
                  </a:lnTo>
                  <a:lnTo>
                    <a:pt x="7737640" y="6799745"/>
                  </a:lnTo>
                  <a:lnTo>
                    <a:pt x="7743520" y="6762991"/>
                  </a:lnTo>
                  <a:close/>
                </a:path>
                <a:path w="9464040" h="6983730">
                  <a:moveTo>
                    <a:pt x="7978889" y="6953288"/>
                  </a:moveTo>
                  <a:lnTo>
                    <a:pt x="7958366" y="6891858"/>
                  </a:lnTo>
                  <a:lnTo>
                    <a:pt x="7946453" y="6856196"/>
                  </a:lnTo>
                  <a:lnTo>
                    <a:pt x="7905813" y="6734619"/>
                  </a:lnTo>
                  <a:lnTo>
                    <a:pt x="7905813" y="6856196"/>
                  </a:lnTo>
                  <a:lnTo>
                    <a:pt x="7818602" y="6856196"/>
                  </a:lnTo>
                  <a:lnTo>
                    <a:pt x="7862392" y="6717093"/>
                  </a:lnTo>
                  <a:lnTo>
                    <a:pt x="7905813" y="6856196"/>
                  </a:lnTo>
                  <a:lnTo>
                    <a:pt x="7905813" y="6734619"/>
                  </a:lnTo>
                  <a:lnTo>
                    <a:pt x="7899959" y="6717093"/>
                  </a:lnTo>
                  <a:lnTo>
                    <a:pt x="7886395" y="6676491"/>
                  </a:lnTo>
                  <a:lnTo>
                    <a:pt x="7838021" y="6676491"/>
                  </a:lnTo>
                  <a:lnTo>
                    <a:pt x="7745882" y="6953288"/>
                  </a:lnTo>
                  <a:lnTo>
                    <a:pt x="7788249" y="6953288"/>
                  </a:lnTo>
                  <a:lnTo>
                    <a:pt x="7807668" y="6891858"/>
                  </a:lnTo>
                  <a:lnTo>
                    <a:pt x="7917104" y="6891858"/>
                  </a:lnTo>
                  <a:lnTo>
                    <a:pt x="7936522" y="6953288"/>
                  </a:lnTo>
                  <a:lnTo>
                    <a:pt x="7978889" y="6953288"/>
                  </a:lnTo>
                  <a:close/>
                </a:path>
                <a:path w="9464040" h="6983730">
                  <a:moveTo>
                    <a:pt x="8200847" y="6768643"/>
                  </a:moveTo>
                  <a:lnTo>
                    <a:pt x="8192160" y="6729387"/>
                  </a:lnTo>
                  <a:lnTo>
                    <a:pt x="8171370" y="6698818"/>
                  </a:lnTo>
                  <a:lnTo>
                    <a:pt x="8139189" y="6678968"/>
                  </a:lnTo>
                  <a:lnTo>
                    <a:pt x="8096339" y="6671894"/>
                  </a:lnTo>
                  <a:lnTo>
                    <a:pt x="8051800" y="6679590"/>
                  </a:lnTo>
                  <a:lnTo>
                    <a:pt x="8020926" y="6700672"/>
                  </a:lnTo>
                  <a:lnTo>
                    <a:pt x="8001559" y="6732219"/>
                  </a:lnTo>
                  <a:lnTo>
                    <a:pt x="7991526" y="6771272"/>
                  </a:lnTo>
                  <a:lnTo>
                    <a:pt x="7988668" y="6814883"/>
                  </a:lnTo>
                  <a:lnTo>
                    <a:pt x="7991564" y="6857822"/>
                  </a:lnTo>
                  <a:lnTo>
                    <a:pt x="8001571" y="6896786"/>
                  </a:lnTo>
                  <a:lnTo>
                    <a:pt x="8020621" y="6928586"/>
                  </a:lnTo>
                  <a:lnTo>
                    <a:pt x="8050619" y="6950024"/>
                  </a:lnTo>
                  <a:lnTo>
                    <a:pt x="8093519" y="6957873"/>
                  </a:lnTo>
                  <a:lnTo>
                    <a:pt x="8117903" y="6954875"/>
                  </a:lnTo>
                  <a:lnTo>
                    <a:pt x="8138223" y="6946582"/>
                  </a:lnTo>
                  <a:lnTo>
                    <a:pt x="8153844" y="6934047"/>
                  </a:lnTo>
                  <a:lnTo>
                    <a:pt x="8164131" y="6918338"/>
                  </a:lnTo>
                  <a:lnTo>
                    <a:pt x="8170481" y="6953288"/>
                  </a:lnTo>
                  <a:lnTo>
                    <a:pt x="8200491" y="6953288"/>
                  </a:lnTo>
                  <a:lnTo>
                    <a:pt x="8200491" y="6808889"/>
                  </a:lnTo>
                  <a:lnTo>
                    <a:pt x="8098104" y="6808889"/>
                  </a:lnTo>
                  <a:lnTo>
                    <a:pt x="8098104" y="6844195"/>
                  </a:lnTo>
                  <a:lnTo>
                    <a:pt x="8160245" y="6844195"/>
                  </a:lnTo>
                  <a:lnTo>
                    <a:pt x="8160245" y="6854431"/>
                  </a:lnTo>
                  <a:lnTo>
                    <a:pt x="8155826" y="6882447"/>
                  </a:lnTo>
                  <a:lnTo>
                    <a:pt x="8143126" y="6903809"/>
                  </a:lnTo>
                  <a:lnTo>
                    <a:pt x="8123009" y="6917436"/>
                  </a:lnTo>
                  <a:lnTo>
                    <a:pt x="8096339" y="6922211"/>
                  </a:lnTo>
                  <a:lnTo>
                    <a:pt x="8066849" y="6916572"/>
                  </a:lnTo>
                  <a:lnTo>
                    <a:pt x="8046034" y="6898208"/>
                  </a:lnTo>
                  <a:lnTo>
                    <a:pt x="8033690" y="6865023"/>
                  </a:lnTo>
                  <a:lnTo>
                    <a:pt x="8029613" y="6814883"/>
                  </a:lnTo>
                  <a:lnTo>
                    <a:pt x="8032547" y="6770471"/>
                  </a:lnTo>
                  <a:lnTo>
                    <a:pt x="8042986" y="6736778"/>
                  </a:lnTo>
                  <a:lnTo>
                    <a:pt x="8063433" y="6715392"/>
                  </a:lnTo>
                  <a:lnTo>
                    <a:pt x="8096339" y="6707911"/>
                  </a:lnTo>
                  <a:lnTo>
                    <a:pt x="8122463" y="6712140"/>
                  </a:lnTo>
                  <a:lnTo>
                    <a:pt x="8141894" y="6724243"/>
                  </a:lnTo>
                  <a:lnTo>
                    <a:pt x="8154429" y="6743357"/>
                  </a:lnTo>
                  <a:lnTo>
                    <a:pt x="8159890" y="6768643"/>
                  </a:lnTo>
                  <a:lnTo>
                    <a:pt x="8200847" y="6768643"/>
                  </a:lnTo>
                  <a:close/>
                </a:path>
                <a:path w="9464040" h="6983730">
                  <a:moveTo>
                    <a:pt x="8401977" y="6917842"/>
                  </a:moveTo>
                  <a:lnTo>
                    <a:pt x="8276996" y="6917842"/>
                  </a:lnTo>
                  <a:lnTo>
                    <a:pt x="8276996" y="6828942"/>
                  </a:lnTo>
                  <a:lnTo>
                    <a:pt x="8385734" y="6828942"/>
                  </a:lnTo>
                  <a:lnTo>
                    <a:pt x="8385734" y="6793382"/>
                  </a:lnTo>
                  <a:lnTo>
                    <a:pt x="8276996" y="6793382"/>
                  </a:lnTo>
                  <a:lnTo>
                    <a:pt x="8276996" y="6712102"/>
                  </a:lnTo>
                  <a:lnTo>
                    <a:pt x="8399856" y="6712102"/>
                  </a:lnTo>
                  <a:lnTo>
                    <a:pt x="8399856" y="6676542"/>
                  </a:lnTo>
                  <a:lnTo>
                    <a:pt x="8236039" y="6676542"/>
                  </a:lnTo>
                  <a:lnTo>
                    <a:pt x="8236039" y="6712102"/>
                  </a:lnTo>
                  <a:lnTo>
                    <a:pt x="8236039" y="6793382"/>
                  </a:lnTo>
                  <a:lnTo>
                    <a:pt x="8236039" y="6828942"/>
                  </a:lnTo>
                  <a:lnTo>
                    <a:pt x="8236039" y="6917842"/>
                  </a:lnTo>
                  <a:lnTo>
                    <a:pt x="8236039" y="6953402"/>
                  </a:lnTo>
                  <a:lnTo>
                    <a:pt x="8401977" y="6953402"/>
                  </a:lnTo>
                  <a:lnTo>
                    <a:pt x="8401977" y="6917842"/>
                  </a:lnTo>
                  <a:close/>
                </a:path>
                <a:path w="9464040" h="6983730">
                  <a:moveTo>
                    <a:pt x="8716785" y="6926732"/>
                  </a:moveTo>
                  <a:lnTo>
                    <a:pt x="8594623" y="6926732"/>
                  </a:lnTo>
                  <a:lnTo>
                    <a:pt x="8594623" y="6863232"/>
                  </a:lnTo>
                  <a:lnTo>
                    <a:pt x="8704072" y="6863232"/>
                  </a:lnTo>
                  <a:lnTo>
                    <a:pt x="8704072" y="6830212"/>
                  </a:lnTo>
                  <a:lnTo>
                    <a:pt x="8487651" y="6830212"/>
                  </a:lnTo>
                  <a:lnTo>
                    <a:pt x="8487651" y="6778142"/>
                  </a:lnTo>
                  <a:lnTo>
                    <a:pt x="8700186" y="6778142"/>
                  </a:lnTo>
                  <a:lnTo>
                    <a:pt x="8700186" y="6745122"/>
                  </a:lnTo>
                  <a:lnTo>
                    <a:pt x="8700186" y="6694322"/>
                  </a:lnTo>
                  <a:lnTo>
                    <a:pt x="8700186" y="6660032"/>
                  </a:lnTo>
                  <a:lnTo>
                    <a:pt x="8449170" y="6660032"/>
                  </a:lnTo>
                  <a:lnTo>
                    <a:pt x="8449170" y="6694322"/>
                  </a:lnTo>
                  <a:lnTo>
                    <a:pt x="8661705" y="6694322"/>
                  </a:lnTo>
                  <a:lnTo>
                    <a:pt x="8661705" y="6745122"/>
                  </a:lnTo>
                  <a:lnTo>
                    <a:pt x="8449170" y="6745122"/>
                  </a:lnTo>
                  <a:lnTo>
                    <a:pt x="8449170" y="6778142"/>
                  </a:lnTo>
                  <a:lnTo>
                    <a:pt x="8449170" y="6830212"/>
                  </a:lnTo>
                  <a:lnTo>
                    <a:pt x="8449170" y="6863232"/>
                  </a:lnTo>
                  <a:lnTo>
                    <a:pt x="8556498" y="6863232"/>
                  </a:lnTo>
                  <a:lnTo>
                    <a:pt x="8556498" y="6926732"/>
                  </a:lnTo>
                  <a:lnTo>
                    <a:pt x="8432571" y="6926732"/>
                  </a:lnTo>
                  <a:lnTo>
                    <a:pt x="8432571" y="6959752"/>
                  </a:lnTo>
                  <a:lnTo>
                    <a:pt x="8716785" y="6959752"/>
                  </a:lnTo>
                  <a:lnTo>
                    <a:pt x="8716785" y="6926732"/>
                  </a:lnTo>
                  <a:close/>
                </a:path>
                <a:path w="9464040" h="6983730">
                  <a:moveTo>
                    <a:pt x="9022690" y="6805714"/>
                  </a:moveTo>
                  <a:lnTo>
                    <a:pt x="9021483" y="6765061"/>
                  </a:lnTo>
                  <a:lnTo>
                    <a:pt x="9017305" y="6730200"/>
                  </a:lnTo>
                  <a:lnTo>
                    <a:pt x="9009278" y="6701498"/>
                  </a:lnTo>
                  <a:lnTo>
                    <a:pt x="9001214" y="6687439"/>
                  </a:lnTo>
                  <a:lnTo>
                    <a:pt x="8996566" y="6679311"/>
                  </a:lnTo>
                  <a:lnTo>
                    <a:pt x="8985390" y="6668541"/>
                  </a:lnTo>
                  <a:lnTo>
                    <a:pt x="8984551" y="6668046"/>
                  </a:lnTo>
                  <a:lnTo>
                    <a:pt x="8984551" y="6805714"/>
                  </a:lnTo>
                  <a:lnTo>
                    <a:pt x="8983789" y="6841160"/>
                  </a:lnTo>
                  <a:lnTo>
                    <a:pt x="8975915" y="6894335"/>
                  </a:lnTo>
                  <a:lnTo>
                    <a:pt x="8948102" y="6922783"/>
                  </a:lnTo>
                  <a:lnTo>
                    <a:pt x="8939720" y="6923633"/>
                  </a:lnTo>
                  <a:lnTo>
                    <a:pt x="8931542" y="6922783"/>
                  </a:lnTo>
                  <a:lnTo>
                    <a:pt x="8903868" y="6894335"/>
                  </a:lnTo>
                  <a:lnTo>
                    <a:pt x="8896045" y="6841160"/>
                  </a:lnTo>
                  <a:lnTo>
                    <a:pt x="8895232" y="6805714"/>
                  </a:lnTo>
                  <a:lnTo>
                    <a:pt x="8896045" y="6770256"/>
                  </a:lnTo>
                  <a:lnTo>
                    <a:pt x="8903868" y="6717233"/>
                  </a:lnTo>
                  <a:lnTo>
                    <a:pt x="8931542" y="6688290"/>
                  </a:lnTo>
                  <a:lnTo>
                    <a:pt x="8939720" y="6687439"/>
                  </a:lnTo>
                  <a:lnTo>
                    <a:pt x="8948102" y="6688290"/>
                  </a:lnTo>
                  <a:lnTo>
                    <a:pt x="8975915" y="6717233"/>
                  </a:lnTo>
                  <a:lnTo>
                    <a:pt x="8983789" y="6770256"/>
                  </a:lnTo>
                  <a:lnTo>
                    <a:pt x="8984551" y="6805714"/>
                  </a:lnTo>
                  <a:lnTo>
                    <a:pt x="8984551" y="6668046"/>
                  </a:lnTo>
                  <a:lnTo>
                    <a:pt x="8972118" y="6660693"/>
                  </a:lnTo>
                  <a:lnTo>
                    <a:pt x="8956840" y="6655879"/>
                  </a:lnTo>
                  <a:lnTo>
                    <a:pt x="8939720" y="6654254"/>
                  </a:lnTo>
                  <a:lnTo>
                    <a:pt x="8922753" y="6655879"/>
                  </a:lnTo>
                  <a:lnTo>
                    <a:pt x="8883231" y="6679311"/>
                  </a:lnTo>
                  <a:lnTo>
                    <a:pt x="8862492" y="6730200"/>
                  </a:lnTo>
                  <a:lnTo>
                    <a:pt x="8857107" y="6805714"/>
                  </a:lnTo>
                  <a:lnTo>
                    <a:pt x="8858313" y="6846354"/>
                  </a:lnTo>
                  <a:lnTo>
                    <a:pt x="8870505" y="6909917"/>
                  </a:lnTo>
                  <a:lnTo>
                    <a:pt x="8894242" y="6942760"/>
                  </a:lnTo>
                  <a:lnTo>
                    <a:pt x="8939720" y="6956463"/>
                  </a:lnTo>
                  <a:lnTo>
                    <a:pt x="8956840" y="6954939"/>
                  </a:lnTo>
                  <a:lnTo>
                    <a:pt x="8972118" y="6950367"/>
                  </a:lnTo>
                  <a:lnTo>
                    <a:pt x="8985390" y="6942760"/>
                  </a:lnTo>
                  <a:lnTo>
                    <a:pt x="8996566" y="6932104"/>
                  </a:lnTo>
                  <a:lnTo>
                    <a:pt x="9001417" y="6923633"/>
                  </a:lnTo>
                  <a:lnTo>
                    <a:pt x="9009278" y="6909917"/>
                  </a:lnTo>
                  <a:lnTo>
                    <a:pt x="9017305" y="6881215"/>
                  </a:lnTo>
                  <a:lnTo>
                    <a:pt x="9021483" y="6846354"/>
                  </a:lnTo>
                  <a:lnTo>
                    <a:pt x="9022690" y="6805714"/>
                  </a:lnTo>
                  <a:close/>
                </a:path>
                <a:path w="9464040" h="6983730">
                  <a:moveTo>
                    <a:pt x="9116593" y="6654254"/>
                  </a:moveTo>
                  <a:lnTo>
                    <a:pt x="9078112" y="6654254"/>
                  </a:lnTo>
                  <a:lnTo>
                    <a:pt x="9078112" y="6974472"/>
                  </a:lnTo>
                  <a:lnTo>
                    <a:pt x="9116593" y="6974472"/>
                  </a:lnTo>
                  <a:lnTo>
                    <a:pt x="9116593" y="6654254"/>
                  </a:lnTo>
                  <a:close/>
                </a:path>
                <a:path w="9464040" h="6983730">
                  <a:moveTo>
                    <a:pt x="9449054" y="6922922"/>
                  </a:moveTo>
                  <a:lnTo>
                    <a:pt x="9423286" y="6879844"/>
                  </a:lnTo>
                  <a:lnTo>
                    <a:pt x="9410929" y="6874561"/>
                  </a:lnTo>
                  <a:lnTo>
                    <a:pt x="9410929" y="6915861"/>
                  </a:lnTo>
                  <a:lnTo>
                    <a:pt x="9410929" y="6929983"/>
                  </a:lnTo>
                  <a:lnTo>
                    <a:pt x="9369006" y="6948919"/>
                  </a:lnTo>
                  <a:lnTo>
                    <a:pt x="9319844" y="6951523"/>
                  </a:lnTo>
                  <a:lnTo>
                    <a:pt x="9292971" y="6950900"/>
                  </a:lnTo>
                  <a:lnTo>
                    <a:pt x="9252864" y="6945414"/>
                  </a:lnTo>
                  <a:lnTo>
                    <a:pt x="9228760" y="6929983"/>
                  </a:lnTo>
                  <a:lnTo>
                    <a:pt x="9228760" y="6915861"/>
                  </a:lnTo>
                  <a:lnTo>
                    <a:pt x="9270632" y="6896925"/>
                  </a:lnTo>
                  <a:lnTo>
                    <a:pt x="9319844" y="6894322"/>
                  </a:lnTo>
                  <a:lnTo>
                    <a:pt x="9346705" y="6894944"/>
                  </a:lnTo>
                  <a:lnTo>
                    <a:pt x="9386672" y="6900431"/>
                  </a:lnTo>
                  <a:lnTo>
                    <a:pt x="9410929" y="6915861"/>
                  </a:lnTo>
                  <a:lnTo>
                    <a:pt x="9410929" y="6874561"/>
                  </a:lnTo>
                  <a:lnTo>
                    <a:pt x="9404198" y="6871678"/>
                  </a:lnTo>
                  <a:lnTo>
                    <a:pt x="9380436" y="6866077"/>
                  </a:lnTo>
                  <a:lnTo>
                    <a:pt x="9352242" y="6862864"/>
                  </a:lnTo>
                  <a:lnTo>
                    <a:pt x="9319844" y="6861848"/>
                  </a:lnTo>
                  <a:lnTo>
                    <a:pt x="9287535" y="6862864"/>
                  </a:lnTo>
                  <a:lnTo>
                    <a:pt x="9235237" y="6871678"/>
                  </a:lnTo>
                  <a:lnTo>
                    <a:pt x="9196934" y="6897675"/>
                  </a:lnTo>
                  <a:lnTo>
                    <a:pt x="9190266" y="6922922"/>
                  </a:lnTo>
                  <a:lnTo>
                    <a:pt x="9191968" y="6936600"/>
                  </a:lnTo>
                  <a:lnTo>
                    <a:pt x="9235237" y="6974116"/>
                  </a:lnTo>
                  <a:lnTo>
                    <a:pt x="9287535" y="6982676"/>
                  </a:lnTo>
                  <a:lnTo>
                    <a:pt x="9319844" y="6983641"/>
                  </a:lnTo>
                  <a:lnTo>
                    <a:pt x="9352242" y="6982676"/>
                  </a:lnTo>
                  <a:lnTo>
                    <a:pt x="9404198" y="6974116"/>
                  </a:lnTo>
                  <a:lnTo>
                    <a:pt x="9439605" y="6951523"/>
                  </a:lnTo>
                  <a:lnTo>
                    <a:pt x="9447365" y="6936600"/>
                  </a:lnTo>
                  <a:lnTo>
                    <a:pt x="9449054" y="6922922"/>
                  </a:lnTo>
                  <a:close/>
                </a:path>
                <a:path w="9464040" h="6983730">
                  <a:moveTo>
                    <a:pt x="9463532" y="6803237"/>
                  </a:moveTo>
                  <a:lnTo>
                    <a:pt x="9337853" y="6803237"/>
                  </a:lnTo>
                  <a:lnTo>
                    <a:pt x="9337853" y="6769697"/>
                  </a:lnTo>
                  <a:lnTo>
                    <a:pt x="9444469" y="6769697"/>
                  </a:lnTo>
                  <a:lnTo>
                    <a:pt x="9444469" y="6737566"/>
                  </a:lnTo>
                  <a:lnTo>
                    <a:pt x="9234399" y="6737566"/>
                  </a:lnTo>
                  <a:lnTo>
                    <a:pt x="9234399" y="6690614"/>
                  </a:lnTo>
                  <a:lnTo>
                    <a:pt x="9442704" y="6690614"/>
                  </a:lnTo>
                  <a:lnTo>
                    <a:pt x="9442704" y="6658127"/>
                  </a:lnTo>
                  <a:lnTo>
                    <a:pt x="9196273" y="6658127"/>
                  </a:lnTo>
                  <a:lnTo>
                    <a:pt x="9196273" y="6769697"/>
                  </a:lnTo>
                  <a:lnTo>
                    <a:pt x="9299715" y="6769697"/>
                  </a:lnTo>
                  <a:lnTo>
                    <a:pt x="9299715" y="6803237"/>
                  </a:lnTo>
                  <a:lnTo>
                    <a:pt x="9175090" y="6803237"/>
                  </a:lnTo>
                  <a:lnTo>
                    <a:pt x="9175090" y="6836067"/>
                  </a:lnTo>
                  <a:lnTo>
                    <a:pt x="9463532" y="6836067"/>
                  </a:lnTo>
                  <a:lnTo>
                    <a:pt x="9463532" y="6803237"/>
                  </a:lnTo>
                  <a:close/>
                </a:path>
              </a:pathLst>
            </a:custGeom>
            <a:solidFill>
              <a:srgbClr val="383A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797" y="9180055"/>
              <a:ext cx="230608" cy="2419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576" y="9180055"/>
              <a:ext cx="197853" cy="2406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671" y="9184282"/>
              <a:ext cx="212646" cy="2247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59254" y="9183928"/>
              <a:ext cx="367665" cy="225425"/>
            </a:xfrm>
            <a:custGeom>
              <a:avLst/>
              <a:gdLst/>
              <a:ahLst/>
              <a:cxnLst/>
              <a:rect l="l" t="t" r="r" b="b"/>
              <a:pathLst>
                <a:path w="367664" h="225425">
                  <a:moveTo>
                    <a:pt x="202869" y="111760"/>
                  </a:moveTo>
                  <a:lnTo>
                    <a:pt x="41211" y="111760"/>
                  </a:lnTo>
                  <a:lnTo>
                    <a:pt x="41211" y="25400"/>
                  </a:lnTo>
                  <a:lnTo>
                    <a:pt x="200228" y="25400"/>
                  </a:lnTo>
                  <a:lnTo>
                    <a:pt x="200228" y="0"/>
                  </a:lnTo>
                  <a:lnTo>
                    <a:pt x="12420" y="0"/>
                  </a:lnTo>
                  <a:lnTo>
                    <a:pt x="12420" y="25400"/>
                  </a:lnTo>
                  <a:lnTo>
                    <a:pt x="12420" y="111760"/>
                  </a:lnTo>
                  <a:lnTo>
                    <a:pt x="12420" y="137160"/>
                  </a:lnTo>
                  <a:lnTo>
                    <a:pt x="202869" y="137160"/>
                  </a:lnTo>
                  <a:lnTo>
                    <a:pt x="202869" y="111760"/>
                  </a:lnTo>
                  <a:close/>
                </a:path>
                <a:path w="367664" h="225425">
                  <a:moveTo>
                    <a:pt x="212648" y="200329"/>
                  </a:moveTo>
                  <a:lnTo>
                    <a:pt x="0" y="200329"/>
                  </a:lnTo>
                  <a:lnTo>
                    <a:pt x="0" y="225158"/>
                  </a:lnTo>
                  <a:lnTo>
                    <a:pt x="212648" y="225158"/>
                  </a:lnTo>
                  <a:lnTo>
                    <a:pt x="212648" y="200329"/>
                  </a:lnTo>
                  <a:close/>
                </a:path>
                <a:path w="367664" h="225425">
                  <a:moveTo>
                    <a:pt x="367157" y="184746"/>
                  </a:moveTo>
                  <a:lnTo>
                    <a:pt x="334403" y="184746"/>
                  </a:lnTo>
                  <a:lnTo>
                    <a:pt x="334403" y="219875"/>
                  </a:lnTo>
                  <a:lnTo>
                    <a:pt x="367157" y="219875"/>
                  </a:lnTo>
                  <a:lnTo>
                    <a:pt x="367157" y="184746"/>
                  </a:lnTo>
                  <a:close/>
                </a:path>
                <a:path w="367664" h="225425">
                  <a:moveTo>
                    <a:pt x="367157" y="71945"/>
                  </a:moveTo>
                  <a:lnTo>
                    <a:pt x="334403" y="71945"/>
                  </a:lnTo>
                  <a:lnTo>
                    <a:pt x="334403" y="107073"/>
                  </a:lnTo>
                  <a:lnTo>
                    <a:pt x="367157" y="107073"/>
                  </a:lnTo>
                  <a:lnTo>
                    <a:pt x="367157" y="71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3737" y="9252435"/>
              <a:ext cx="227703" cy="1547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3630" y="9252435"/>
              <a:ext cx="130757" cy="2200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57132" y="9196705"/>
              <a:ext cx="29845" cy="207645"/>
            </a:xfrm>
            <a:custGeom>
              <a:avLst/>
              <a:gdLst/>
              <a:ahLst/>
              <a:cxnLst/>
              <a:rect l="l" t="t" r="r" b="b"/>
              <a:pathLst>
                <a:path w="29844" h="207645">
                  <a:moveTo>
                    <a:pt x="29324" y="59169"/>
                  </a:moveTo>
                  <a:lnTo>
                    <a:pt x="0" y="59169"/>
                  </a:lnTo>
                  <a:lnTo>
                    <a:pt x="0" y="207098"/>
                  </a:lnTo>
                  <a:lnTo>
                    <a:pt x="29324" y="207098"/>
                  </a:lnTo>
                  <a:lnTo>
                    <a:pt x="29324" y="59169"/>
                  </a:lnTo>
                  <a:close/>
                </a:path>
                <a:path w="29844" h="207645">
                  <a:moveTo>
                    <a:pt x="29324" y="0"/>
                  </a:moveTo>
                  <a:lnTo>
                    <a:pt x="0" y="0"/>
                  </a:lnTo>
                  <a:lnTo>
                    <a:pt x="0" y="31165"/>
                  </a:lnTo>
                  <a:lnTo>
                    <a:pt x="29324" y="31165"/>
                  </a:lnTo>
                  <a:lnTo>
                    <a:pt x="29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4993" y="9213867"/>
              <a:ext cx="224533" cy="1933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9602" y="9252435"/>
              <a:ext cx="130757" cy="1547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7568" y="9252435"/>
              <a:ext cx="81888" cy="1513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27722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0893" y="9196698"/>
              <a:ext cx="124682" cy="2070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7500" y="9213867"/>
              <a:ext cx="90605" cy="1920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3201" y="9252435"/>
              <a:ext cx="211325" cy="15136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06748" y="9196705"/>
              <a:ext cx="103505" cy="241300"/>
            </a:xfrm>
            <a:custGeom>
              <a:avLst/>
              <a:gdLst/>
              <a:ahLst/>
              <a:cxnLst/>
              <a:rect l="l" t="t" r="r" b="b"/>
              <a:pathLst>
                <a:path w="103504" h="241300">
                  <a:moveTo>
                    <a:pt x="29057" y="0"/>
                  </a:moveTo>
                  <a:lnTo>
                    <a:pt x="0" y="0"/>
                  </a:lnTo>
                  <a:lnTo>
                    <a:pt x="0" y="207098"/>
                  </a:lnTo>
                  <a:lnTo>
                    <a:pt x="29057" y="207098"/>
                  </a:lnTo>
                  <a:lnTo>
                    <a:pt x="29057" y="0"/>
                  </a:lnTo>
                  <a:close/>
                </a:path>
                <a:path w="103504" h="241300">
                  <a:moveTo>
                    <a:pt x="103022" y="172224"/>
                  </a:moveTo>
                  <a:lnTo>
                    <a:pt x="70523" y="172224"/>
                  </a:lnTo>
                  <a:lnTo>
                    <a:pt x="70523" y="207098"/>
                  </a:lnTo>
                  <a:lnTo>
                    <a:pt x="86639" y="207098"/>
                  </a:lnTo>
                  <a:lnTo>
                    <a:pt x="85598" y="215430"/>
                  </a:lnTo>
                  <a:lnTo>
                    <a:pt x="82410" y="221424"/>
                  </a:lnTo>
                  <a:lnTo>
                    <a:pt x="77063" y="225145"/>
                  </a:lnTo>
                  <a:lnTo>
                    <a:pt x="69469" y="226644"/>
                  </a:lnTo>
                  <a:lnTo>
                    <a:pt x="69469" y="241173"/>
                  </a:lnTo>
                  <a:lnTo>
                    <a:pt x="83743" y="238264"/>
                  </a:lnTo>
                  <a:lnTo>
                    <a:pt x="94272" y="231990"/>
                  </a:lnTo>
                  <a:lnTo>
                    <a:pt x="100787" y="222453"/>
                  </a:lnTo>
                  <a:lnTo>
                    <a:pt x="103022" y="209740"/>
                  </a:lnTo>
                  <a:lnTo>
                    <a:pt x="103022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2265" y="9252435"/>
              <a:ext cx="128644" cy="1547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1778" y="9252435"/>
              <a:ext cx="130757" cy="1547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9743" y="9252435"/>
              <a:ext cx="211325" cy="15136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72240" y="9252435"/>
              <a:ext cx="130493" cy="2158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830998" y="9196698"/>
              <a:ext cx="29209" cy="207645"/>
            </a:xfrm>
            <a:custGeom>
              <a:avLst/>
              <a:gdLst/>
              <a:ahLst/>
              <a:cxnLst/>
              <a:rect l="l" t="t" r="r" b="b"/>
              <a:pathLst>
                <a:path w="29210" h="207645">
                  <a:moveTo>
                    <a:pt x="29057" y="207098"/>
                  </a:moveTo>
                  <a:lnTo>
                    <a:pt x="0" y="207098"/>
                  </a:lnTo>
                  <a:lnTo>
                    <a:pt x="0" y="0"/>
                  </a:lnTo>
                  <a:lnTo>
                    <a:pt x="29057" y="0"/>
                  </a:lnTo>
                  <a:lnTo>
                    <a:pt x="29057" y="207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88320" y="9213867"/>
              <a:ext cx="239061" cy="1933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7458" y="9252435"/>
              <a:ext cx="130757" cy="1547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13612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6784" y="9196698"/>
              <a:ext cx="124682" cy="20709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3391" y="9213867"/>
              <a:ext cx="90605" cy="19204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9092" y="9252435"/>
              <a:ext cx="211325" cy="15136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892635" y="9196705"/>
              <a:ext cx="103505" cy="241300"/>
            </a:xfrm>
            <a:custGeom>
              <a:avLst/>
              <a:gdLst/>
              <a:ahLst/>
              <a:cxnLst/>
              <a:rect l="l" t="t" r="r" b="b"/>
              <a:pathLst>
                <a:path w="103504" h="241300">
                  <a:moveTo>
                    <a:pt x="29057" y="0"/>
                  </a:moveTo>
                  <a:lnTo>
                    <a:pt x="0" y="0"/>
                  </a:lnTo>
                  <a:lnTo>
                    <a:pt x="0" y="207098"/>
                  </a:lnTo>
                  <a:lnTo>
                    <a:pt x="29057" y="207098"/>
                  </a:lnTo>
                  <a:lnTo>
                    <a:pt x="29057" y="0"/>
                  </a:lnTo>
                  <a:close/>
                </a:path>
                <a:path w="103504" h="241300">
                  <a:moveTo>
                    <a:pt x="103022" y="172224"/>
                  </a:moveTo>
                  <a:lnTo>
                    <a:pt x="70535" y="172224"/>
                  </a:lnTo>
                  <a:lnTo>
                    <a:pt x="70535" y="207098"/>
                  </a:lnTo>
                  <a:lnTo>
                    <a:pt x="86652" y="207098"/>
                  </a:lnTo>
                  <a:lnTo>
                    <a:pt x="85598" y="215430"/>
                  </a:lnTo>
                  <a:lnTo>
                    <a:pt x="82423" y="221424"/>
                  </a:lnTo>
                  <a:lnTo>
                    <a:pt x="77063" y="225145"/>
                  </a:lnTo>
                  <a:lnTo>
                    <a:pt x="69481" y="226644"/>
                  </a:lnTo>
                  <a:lnTo>
                    <a:pt x="69481" y="241173"/>
                  </a:lnTo>
                  <a:lnTo>
                    <a:pt x="83743" y="238264"/>
                  </a:lnTo>
                  <a:lnTo>
                    <a:pt x="94272" y="231990"/>
                  </a:lnTo>
                  <a:lnTo>
                    <a:pt x="100787" y="222453"/>
                  </a:lnTo>
                  <a:lnTo>
                    <a:pt x="103022" y="209740"/>
                  </a:lnTo>
                  <a:lnTo>
                    <a:pt x="103022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3075" y="9252435"/>
              <a:ext cx="227703" cy="1547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2968" y="9252435"/>
              <a:ext cx="130757" cy="22004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526479" y="9196705"/>
              <a:ext cx="29845" cy="207645"/>
            </a:xfrm>
            <a:custGeom>
              <a:avLst/>
              <a:gdLst/>
              <a:ahLst/>
              <a:cxnLst/>
              <a:rect l="l" t="t" r="r" b="b"/>
              <a:pathLst>
                <a:path w="29845" h="207645">
                  <a:moveTo>
                    <a:pt x="29311" y="59169"/>
                  </a:moveTo>
                  <a:lnTo>
                    <a:pt x="0" y="59169"/>
                  </a:lnTo>
                  <a:lnTo>
                    <a:pt x="0" y="207098"/>
                  </a:lnTo>
                  <a:lnTo>
                    <a:pt x="29311" y="207098"/>
                  </a:lnTo>
                  <a:lnTo>
                    <a:pt x="29311" y="59169"/>
                  </a:lnTo>
                  <a:close/>
                </a:path>
                <a:path w="29845" h="207645">
                  <a:moveTo>
                    <a:pt x="29311" y="0"/>
                  </a:moveTo>
                  <a:lnTo>
                    <a:pt x="0" y="0"/>
                  </a:lnTo>
                  <a:lnTo>
                    <a:pt x="0" y="31165"/>
                  </a:lnTo>
                  <a:lnTo>
                    <a:pt x="29311" y="31165"/>
                  </a:lnTo>
                  <a:lnTo>
                    <a:pt x="29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4331" y="9213867"/>
              <a:ext cx="224533" cy="19336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28940" y="9252435"/>
              <a:ext cx="130757" cy="1547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6906" y="9252435"/>
              <a:ext cx="81888" cy="15136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97059" y="9368663"/>
              <a:ext cx="33020" cy="35560"/>
            </a:xfrm>
            <a:custGeom>
              <a:avLst/>
              <a:gdLst/>
              <a:ahLst/>
              <a:cxnLst/>
              <a:rect l="l" t="t" r="r" b="b"/>
              <a:pathLst>
                <a:path w="33020" h="35559">
                  <a:moveTo>
                    <a:pt x="32755" y="35132"/>
                  </a:moveTo>
                  <a:lnTo>
                    <a:pt x="0" y="35132"/>
                  </a:lnTo>
                  <a:lnTo>
                    <a:pt x="0" y="0"/>
                  </a:lnTo>
                  <a:lnTo>
                    <a:pt x="32755" y="0"/>
                  </a:lnTo>
                  <a:lnTo>
                    <a:pt x="32755" y="3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5212" y="9252435"/>
              <a:ext cx="128644" cy="15479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3671" y="9252435"/>
              <a:ext cx="117021" cy="15479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14989" y="9252435"/>
              <a:ext cx="117021" cy="15479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40024" y="6031449"/>
              <a:ext cx="5688355" cy="13436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40024" y="7918162"/>
              <a:ext cx="5618563" cy="160530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34363" y="3563528"/>
              <a:ext cx="6172200" cy="493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Macintosh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주민지(학부생-AI빅데이터융합경영학과)</cp:lastModifiedBy>
  <cp:revision>1</cp:revision>
  <dcterms:created xsi:type="dcterms:W3CDTF">2023-05-09T14:06:53Z</dcterms:created>
  <dcterms:modified xsi:type="dcterms:W3CDTF">2023-05-09T14:07:07Z</dcterms:modified>
</cp:coreProperties>
</file>